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257" r:id="rId2"/>
    <p:sldId id="378" r:id="rId3"/>
    <p:sldId id="379" r:id="rId4"/>
    <p:sldId id="380"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91" d="100"/>
          <a:sy n="91" d="100"/>
        </p:scale>
        <p:origin x="32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49B6A-AFE6-4E0B-9AFF-416C0A3165B2}" type="datetimeFigureOut">
              <a:rPr lang="en-US" smtClean="0"/>
              <a:t>9/29/2019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2363D03-6651-4A93-82AC-55E17862FD4A}" type="slidenum">
              <a:rPr lang="en-US" smtClean="0"/>
              <a:t>‹#›</a:t>
            </a:fld>
            <a:endParaRPr lang="en-US"/>
          </a:p>
        </p:txBody>
      </p:sp>
    </p:spTree>
    <p:extLst>
      <p:ext uri="{BB962C8B-B14F-4D97-AF65-F5344CB8AC3E}">
        <p14:creationId xmlns:p14="http://schemas.microsoft.com/office/powerpoint/2010/main" val="33388497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600" b="1">
                <a:solidFill>
                  <a:schemeClr val="tx1"/>
                </a:solidFill>
                <a:latin typeface="Trebuchet MS" panose="020B0603020202020204" pitchFamily="34" charset="0"/>
                <a:ea typeface="MS PGothic" panose="020B0600070205080204" pitchFamily="34" charset="-128"/>
              </a:defRPr>
            </a:lvl1pPr>
            <a:lvl2pPr marL="742950" indent="-285750">
              <a:defRPr sz="1600" b="1">
                <a:solidFill>
                  <a:schemeClr val="tx1"/>
                </a:solidFill>
                <a:latin typeface="Trebuchet MS" panose="020B0603020202020204" pitchFamily="34" charset="0"/>
                <a:ea typeface="MS PGothic" panose="020B0600070205080204" pitchFamily="34" charset="-128"/>
              </a:defRPr>
            </a:lvl2pPr>
            <a:lvl3pPr marL="1143000" indent="-228600">
              <a:defRPr sz="1600" b="1">
                <a:solidFill>
                  <a:schemeClr val="tx1"/>
                </a:solidFill>
                <a:latin typeface="Trebuchet MS" panose="020B0603020202020204" pitchFamily="34" charset="0"/>
                <a:ea typeface="MS PGothic" panose="020B0600070205080204" pitchFamily="34" charset="-128"/>
              </a:defRPr>
            </a:lvl3pPr>
            <a:lvl4pPr marL="1600200" indent="-228600">
              <a:defRPr sz="1600" b="1">
                <a:solidFill>
                  <a:schemeClr val="tx1"/>
                </a:solidFill>
                <a:latin typeface="Trebuchet MS" panose="020B0603020202020204" pitchFamily="34" charset="0"/>
                <a:ea typeface="MS PGothic" panose="020B0600070205080204" pitchFamily="34" charset="-128"/>
              </a:defRPr>
            </a:lvl4pPr>
            <a:lvl5pPr marL="2057400" indent="-228600">
              <a:defRPr sz="1600" b="1">
                <a:solidFill>
                  <a:schemeClr val="tx1"/>
                </a:solidFill>
                <a:latin typeface="Trebuchet MS" panose="020B0603020202020204" pitchFamily="34" charset="0"/>
                <a:ea typeface="MS PGothic" panose="020B0600070205080204" pitchFamily="34" charset="-128"/>
              </a:defRPr>
            </a:lvl5pPr>
            <a:lvl6pPr marL="25146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6pPr>
            <a:lvl7pPr marL="29718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7pPr>
            <a:lvl8pPr marL="34290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8pPr>
            <a:lvl9pPr marL="3886200" indent="-228600" eaLnBrk="0" fontAlgn="base" hangingPunct="0">
              <a:spcBef>
                <a:spcPct val="0"/>
              </a:spcBef>
              <a:spcAft>
                <a:spcPct val="0"/>
              </a:spcAft>
              <a:defRPr sz="1600" b="1">
                <a:solidFill>
                  <a:schemeClr val="tx1"/>
                </a:solidFill>
                <a:latin typeface="Trebuchet MS" panose="020B0603020202020204" pitchFamily="34" charset="0"/>
                <a:ea typeface="MS PGothic" panose="020B0600070205080204" pitchFamily="34"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433A3E94-2D19-4F62-AF10-02D74AEA102B}" type="slidenum">
              <a:rPr kumimoji="0" lang="en-US" altLang="en-US" sz="1200" b="1" i="0" u="none" strike="noStrike" kern="1200" cap="none" spc="0" normalizeH="0" baseline="0" noProof="0" smtClean="0">
                <a:ln>
                  <a:noFill/>
                </a:ln>
                <a:solidFill>
                  <a:prstClr val="black"/>
                </a:solidFill>
                <a:effectLst/>
                <a:uLnTx/>
                <a:uFillTx/>
                <a:latin typeface="Trebuchet MS" panose="020B0603020202020204" pitchFamily="34" charset="0"/>
                <a:ea typeface="MS PGothic" panose="020B0600070205080204" pitchFamily="34" charset="-128"/>
                <a:cs typeface="Times New Roman" panose="02020603050405020304" pitchFamily="18"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1" i="0" u="none" strike="noStrike" kern="1200" cap="none" spc="0" normalizeH="0" baseline="0" noProof="0">
              <a:ln>
                <a:noFill/>
              </a:ln>
              <a:solidFill>
                <a:prstClr val="black"/>
              </a:solidFill>
              <a:effectLst/>
              <a:uLnTx/>
              <a:uFillTx/>
              <a:latin typeface="Trebuchet MS" panose="020B0603020202020204" pitchFamily="34" charset="0"/>
              <a:ea typeface="MS PGothic" panose="020B0600070205080204" pitchFamily="34" charset="-128"/>
              <a:cs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Light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1"/>
            <a:ext cx="12192000" cy="4479925"/>
          </a:xfrm>
          <a:prstGeom prst="rect">
            <a:avLst/>
          </a:prstGeom>
          <a:solidFill>
            <a:srgbClr val="139AF0"/>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7" name="Rectangle 6"/>
          <p:cNvSpPr>
            <a:spLocks noChangeArrowheads="1"/>
          </p:cNvSpPr>
          <p:nvPr/>
        </p:nvSpPr>
        <p:spPr bwMode="auto">
          <a:xfrm>
            <a:off x="0" y="4311651"/>
            <a:ext cx="12192000" cy="176213"/>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330" name="Title 329"/>
          <p:cNvSpPr>
            <a:spLocks noGrp="1"/>
          </p:cNvSpPr>
          <p:nvPr>
            <p:ph type="title"/>
          </p:nvPr>
        </p:nvSpPr>
        <p:spPr>
          <a:xfrm>
            <a:off x="2016831" y="1189790"/>
            <a:ext cx="9295741"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2033564" y="3000005"/>
            <a:ext cx="9279009" cy="875885"/>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7576097" y="4699002"/>
            <a:ext cx="3761560" cy="1393637"/>
          </a:xfrm>
        </p:spPr>
        <p:txBody>
          <a:bodyPr anchor="b"/>
          <a:lstStyle>
            <a:lvl1pPr marL="0" marR="0" indent="0" algn="r" defTabSz="914400" rtl="0" eaLnBrk="1" fontAlgn="base" latinLnBrk="0" hangingPunct="1">
              <a:lnSpc>
                <a:spcPct val="115000"/>
              </a:lnSpc>
              <a:spcBef>
                <a:spcPct val="20000"/>
              </a:spcBef>
              <a:spcAft>
                <a:spcPct val="0"/>
              </a:spcAft>
              <a:buClr>
                <a:srgbClr val="00783C"/>
              </a:buClr>
              <a:buSzTx/>
              <a:buFontTx/>
              <a:buNone/>
              <a:tabLst/>
              <a:defRPr sz="1400" b="0" i="0" baseline="0">
                <a:solidFill>
                  <a:schemeClr val="tx1"/>
                </a:solidFill>
                <a:latin typeface="+mn-lt"/>
                <a:cs typeface="Arial"/>
              </a:defRPr>
            </a:lvl1pPr>
            <a:lvl2pPr marL="0" marR="0" indent="0" algn="r" defTabSz="914400" rtl="0" eaLnBrk="1" fontAlgn="base" latinLnBrk="0" hangingPunct="1">
              <a:lnSpc>
                <a:spcPct val="100000"/>
              </a:lnSpc>
              <a:spcBef>
                <a:spcPct val="20000"/>
              </a:spcBef>
              <a:spcAft>
                <a:spcPct val="0"/>
              </a:spcAft>
              <a:buClr>
                <a:srgbClr val="00783C"/>
              </a:buClr>
              <a:buSzTx/>
              <a:buFont typeface="Wingdings" charset="0"/>
              <a:buNone/>
              <a:tabLst/>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677334" y="4699001"/>
            <a:ext cx="6745111" cy="1375832"/>
          </a:xfr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endParaRPr lang="en-US" noProof="0" dirty="0"/>
          </a:p>
        </p:txBody>
      </p:sp>
      <p:sp>
        <p:nvSpPr>
          <p:cNvPr id="8" name="Rectangle 1028"/>
          <p:cNvSpPr>
            <a:spLocks noGrp="1" noChangeArrowheads="1"/>
          </p:cNvSpPr>
          <p:nvPr>
            <p:ph type="dt" sz="half" idx="17"/>
          </p:nvPr>
        </p:nvSpPr>
        <p:spPr>
          <a:xfrm>
            <a:off x="7922684" y="6107114"/>
            <a:ext cx="3401483"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12923605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hit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a:off x="0" y="4311651"/>
            <a:ext cx="12192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2"/>
              </a:solidFill>
            </a:endParaRPr>
          </a:p>
        </p:txBody>
      </p:sp>
      <p:sp>
        <p:nvSpPr>
          <p:cNvPr id="330" name="Title 329"/>
          <p:cNvSpPr>
            <a:spLocks noGrp="1"/>
          </p:cNvSpPr>
          <p:nvPr>
            <p:ph type="title"/>
          </p:nvPr>
        </p:nvSpPr>
        <p:spPr>
          <a:xfrm>
            <a:off x="2016831" y="1189790"/>
            <a:ext cx="9295741" cy="1822161"/>
          </a:xfrm>
        </p:spPr>
        <p:txBody>
          <a:bodyPr anchor="b"/>
          <a:lstStyle>
            <a:lvl1pPr>
              <a:lnSpc>
                <a:spcPct val="100000"/>
              </a:lnSpc>
              <a:spcBef>
                <a:spcPts val="0"/>
              </a:spcBef>
              <a:defRPr sz="3600" b="1" baseline="0">
                <a:solidFill>
                  <a:schemeClr val="tx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2033564" y="3000005"/>
            <a:ext cx="9279009" cy="875885"/>
          </a:xfrm>
        </p:spPr>
        <p:txBody>
          <a:bodyPr>
            <a:normAutofit/>
          </a:bodyPr>
          <a:lstStyle>
            <a:lvl1pPr>
              <a:lnSpc>
                <a:spcPct val="100000"/>
              </a:lnSpc>
              <a:spcBef>
                <a:spcPts val="0"/>
              </a:spcBef>
              <a:defRPr sz="2400" b="0" i="0" cap="all" baseline="0">
                <a:solidFill>
                  <a:schemeClr val="tx1"/>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69" name="Text Placeholder 331"/>
          <p:cNvSpPr>
            <a:spLocks noGrp="1"/>
          </p:cNvSpPr>
          <p:nvPr>
            <p:ph type="body" sz="quarter" idx="14"/>
          </p:nvPr>
        </p:nvSpPr>
        <p:spPr>
          <a:xfrm>
            <a:off x="7576097" y="4699002"/>
            <a:ext cx="376156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70" name="Picture Placeholder 4"/>
          <p:cNvSpPr>
            <a:spLocks noGrp="1"/>
          </p:cNvSpPr>
          <p:nvPr>
            <p:ph type="pic" sz="quarter" idx="16"/>
          </p:nvPr>
        </p:nvSpPr>
        <p:spPr>
          <a:xfrm>
            <a:off x="677334" y="4699001"/>
            <a:ext cx="6745111" cy="1375832"/>
          </a:xfr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endParaRPr lang="en-US" noProof="0" dirty="0"/>
          </a:p>
        </p:txBody>
      </p:sp>
      <p:sp>
        <p:nvSpPr>
          <p:cNvPr id="7" name="Rectangle 1028"/>
          <p:cNvSpPr>
            <a:spLocks noGrp="1" noChangeArrowheads="1"/>
          </p:cNvSpPr>
          <p:nvPr>
            <p:ph type="dt" sz="half" idx="17"/>
          </p:nvPr>
        </p:nvSpPr>
        <p:spPr>
          <a:xfrm>
            <a:off x="7922684" y="6107114"/>
            <a:ext cx="3401483"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257267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ark Blue Title Slide">
    <p:spTree>
      <p:nvGrpSpPr>
        <p:cNvPr id="1" name=""/>
        <p:cNvGrpSpPr/>
        <p:nvPr/>
      </p:nvGrpSpPr>
      <p:grpSpPr>
        <a:xfrm>
          <a:off x="0" y="0"/>
          <a:ext cx="0" cy="0"/>
          <a:chOff x="0" y="0"/>
          <a:chExt cx="0" cy="0"/>
        </a:xfrm>
      </p:grpSpPr>
      <p:sp>
        <p:nvSpPr>
          <p:cNvPr id="6" name="Rectangle 5"/>
          <p:cNvSpPr>
            <a:spLocks noChangeArrowheads="1"/>
          </p:cNvSpPr>
          <p:nvPr/>
        </p:nvSpPr>
        <p:spPr bwMode="auto">
          <a:xfrm flipV="1">
            <a:off x="0" y="1"/>
            <a:ext cx="12192000" cy="4479925"/>
          </a:xfrm>
          <a:prstGeom prst="rect">
            <a:avLst/>
          </a:prstGeom>
          <a:solidFill>
            <a:schemeClr val="tx1"/>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p>
        </p:txBody>
      </p:sp>
      <p:sp>
        <p:nvSpPr>
          <p:cNvPr id="7" name="Rectangle 6"/>
          <p:cNvSpPr>
            <a:spLocks noChangeArrowheads="1"/>
          </p:cNvSpPr>
          <p:nvPr/>
        </p:nvSpPr>
        <p:spPr bwMode="auto">
          <a:xfrm>
            <a:off x="0" y="4302126"/>
            <a:ext cx="12192000" cy="176213"/>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330" name="Title 329"/>
          <p:cNvSpPr>
            <a:spLocks noGrp="1"/>
          </p:cNvSpPr>
          <p:nvPr>
            <p:ph type="title"/>
          </p:nvPr>
        </p:nvSpPr>
        <p:spPr>
          <a:xfrm>
            <a:off x="1861340" y="1189790"/>
            <a:ext cx="9385960" cy="1822161"/>
          </a:xfrm>
        </p:spPr>
        <p:txBody>
          <a:bodyPr anchor="b"/>
          <a:lstStyle>
            <a:lvl1pPr>
              <a:lnSpc>
                <a:spcPct val="100000"/>
              </a:lnSpc>
              <a:spcBef>
                <a:spcPts val="0"/>
              </a:spcBef>
              <a:defRPr sz="3600" b="1" baseline="0">
                <a:solidFill>
                  <a:schemeClr val="bg1"/>
                </a:solidFill>
              </a:defRPr>
            </a:lvl1pPr>
          </a:lstStyle>
          <a:p>
            <a:r>
              <a:rPr lang="en-US"/>
              <a:t>Click to edit Master title style</a:t>
            </a:r>
            <a:endParaRPr lang="en-US" dirty="0"/>
          </a:p>
        </p:txBody>
      </p:sp>
      <p:sp>
        <p:nvSpPr>
          <p:cNvPr id="332" name="Text Placeholder 331"/>
          <p:cNvSpPr>
            <a:spLocks noGrp="1"/>
          </p:cNvSpPr>
          <p:nvPr>
            <p:ph type="body" sz="quarter" idx="13"/>
          </p:nvPr>
        </p:nvSpPr>
        <p:spPr>
          <a:xfrm>
            <a:off x="1878236" y="3000005"/>
            <a:ext cx="9369065" cy="1211048"/>
          </a:xfrm>
        </p:spPr>
        <p:txBody>
          <a:bodyPr>
            <a:normAutofit/>
          </a:bodyPr>
          <a:lstStyle>
            <a:lvl1pPr>
              <a:lnSpc>
                <a:spcPct val="100000"/>
              </a:lnSpc>
              <a:spcBef>
                <a:spcPts val="0"/>
              </a:spcBef>
              <a:defRPr sz="2400" b="0" i="0" cap="all" baseline="0">
                <a:solidFill>
                  <a:srgbClr val="FFFFFF"/>
                </a:solidFill>
                <a:latin typeface="+mn-lt"/>
                <a:cs typeface="Andes ExtraLight"/>
              </a:defRPr>
            </a:lvl1pPr>
            <a:lvl2pPr>
              <a:defRPr b="0" i="0">
                <a:latin typeface="Andes ExtraLigh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p:txBody>
      </p:sp>
      <p:sp>
        <p:nvSpPr>
          <p:cNvPr id="70" name="Picture Placeholder 4"/>
          <p:cNvSpPr>
            <a:spLocks noGrp="1"/>
          </p:cNvSpPr>
          <p:nvPr>
            <p:ph type="pic" sz="quarter" idx="16"/>
          </p:nvPr>
        </p:nvSpPr>
        <p:spPr>
          <a:xfrm>
            <a:off x="677334" y="4699001"/>
            <a:ext cx="6745111" cy="1375832"/>
          </a:xfrm>
          <a:solidFill>
            <a:srgbClr val="FFFFFF"/>
          </a:solidFill>
        </p:spPr>
        <p:txBody>
          <a:bodyPr anchor="ctr">
            <a:normAutofit/>
          </a:bodyPr>
          <a:lstStyle>
            <a:lvl1pPr algn="ctr">
              <a:defRPr baseline="0">
                <a:solidFill>
                  <a:srgbClr val="021F43"/>
                </a:solidFill>
              </a:defRPr>
            </a:lvl1pPr>
          </a:lstStyle>
          <a:p>
            <a:pPr lvl="0"/>
            <a:r>
              <a:rPr lang="en-US" noProof="0"/>
              <a:t>Click icon to add picture</a:t>
            </a:r>
            <a:endParaRPr lang="en-US" noProof="0" dirty="0"/>
          </a:p>
        </p:txBody>
      </p:sp>
      <p:sp>
        <p:nvSpPr>
          <p:cNvPr id="9" name="Text Placeholder 331"/>
          <p:cNvSpPr>
            <a:spLocks noGrp="1"/>
          </p:cNvSpPr>
          <p:nvPr>
            <p:ph type="body" sz="quarter" idx="14"/>
          </p:nvPr>
        </p:nvSpPr>
        <p:spPr>
          <a:xfrm>
            <a:off x="7576097" y="4699002"/>
            <a:ext cx="3761560" cy="1393637"/>
          </a:xfrm>
        </p:spPr>
        <p:txBody>
          <a:bodyPr anchor="b"/>
          <a:lstStyle>
            <a:lvl1pPr algn="r">
              <a:lnSpc>
                <a:spcPct val="100000"/>
              </a:lnSpc>
              <a:defRPr sz="1400" b="0" i="0" baseline="0">
                <a:solidFill>
                  <a:schemeClr val="tx1"/>
                </a:solidFill>
                <a:latin typeface="+mn-lt"/>
                <a:cs typeface="Arial"/>
              </a:defRPr>
            </a:lvl1pPr>
            <a:lvl2pPr algn="r">
              <a:defRPr sz="1400" b="0" i="0">
                <a:latin typeface="+mn-lt"/>
                <a:cs typeface="Andes ExtraLight"/>
              </a:defRPr>
            </a:lvl2pPr>
            <a:lvl3pPr>
              <a:defRPr b="0" i="0">
                <a:latin typeface="Andes ExtraLight"/>
                <a:cs typeface="Andes ExtraLight"/>
              </a:defRPr>
            </a:lvl3pPr>
            <a:lvl4pPr>
              <a:defRPr b="0" i="0">
                <a:latin typeface="Andes ExtraLight"/>
                <a:cs typeface="Andes ExtraLight"/>
              </a:defRPr>
            </a:lvl4pPr>
            <a:lvl5pPr>
              <a:defRPr b="0" i="0">
                <a:latin typeface="Andes ExtraLight"/>
                <a:cs typeface="Andes ExtraLight"/>
              </a:defRPr>
            </a:lvl5pPr>
          </a:lstStyle>
          <a:p>
            <a:pPr lvl="0"/>
            <a:r>
              <a:rPr lang="en-US"/>
              <a:t>Click to edit Master text styles</a:t>
            </a:r>
          </a:p>
          <a:p>
            <a:pPr lvl="1"/>
            <a:r>
              <a:rPr lang="en-US"/>
              <a:t>Second level</a:t>
            </a:r>
          </a:p>
        </p:txBody>
      </p:sp>
      <p:sp>
        <p:nvSpPr>
          <p:cNvPr id="8" name="Rectangle 1028"/>
          <p:cNvSpPr>
            <a:spLocks noGrp="1" noChangeArrowheads="1"/>
          </p:cNvSpPr>
          <p:nvPr>
            <p:ph type="dt" sz="half" idx="17"/>
          </p:nvPr>
        </p:nvSpPr>
        <p:spPr>
          <a:xfrm>
            <a:off x="7622118" y="6116639"/>
            <a:ext cx="3625849" cy="306387"/>
          </a:xfrm>
        </p:spPr>
        <p:txBody>
          <a:bodyPr rIns="0" anchor="ctr"/>
          <a:lstStyle>
            <a:lvl1pPr algn="r">
              <a:defRPr b="0" i="0">
                <a:solidFill>
                  <a:schemeClr val="tx1"/>
                </a:solidFill>
                <a:latin typeface="Arial"/>
                <a:cs typeface="Arial"/>
              </a:defRPr>
            </a:lvl1pPr>
          </a:lstStyle>
          <a:p>
            <a:pPr>
              <a:defRPr/>
            </a:pPr>
            <a:endParaRPr lang="en-US"/>
          </a:p>
        </p:txBody>
      </p:sp>
    </p:spTree>
    <p:extLst>
      <p:ext uri="{BB962C8B-B14F-4D97-AF65-F5344CB8AC3E}">
        <p14:creationId xmlns:p14="http://schemas.microsoft.com/office/powerpoint/2010/main" val="1911387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able of Contents">
    <p:spTree>
      <p:nvGrpSpPr>
        <p:cNvPr id="1" name=""/>
        <p:cNvGrpSpPr/>
        <p:nvPr/>
      </p:nvGrpSpPr>
      <p:grpSpPr>
        <a:xfrm>
          <a:off x="0" y="0"/>
          <a:ext cx="0" cy="0"/>
          <a:chOff x="0" y="0"/>
          <a:chExt cx="0" cy="0"/>
        </a:xfrm>
      </p:grpSpPr>
      <p:sp>
        <p:nvSpPr>
          <p:cNvPr id="4" name="Rectangle 3"/>
          <p:cNvSpPr>
            <a:spLocks noChangeArrowheads="1"/>
          </p:cNvSpPr>
          <p:nvPr/>
        </p:nvSpPr>
        <p:spPr bwMode="auto">
          <a:xfrm>
            <a:off x="0" y="1100138"/>
            <a:ext cx="12192000" cy="176212"/>
          </a:xfrm>
          <a:prstGeom prst="rect">
            <a:avLst/>
          </a:pr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lvl1pPr marL="115888" indent="-115888" eaLnBrk="0" hangingPunct="0">
              <a:defRPr sz="1600" b="1">
                <a:solidFill>
                  <a:schemeClr val="tx1"/>
                </a:solidFill>
                <a:latin typeface="Trebuchet MS" pitchFamily="34" charset="0"/>
                <a:ea typeface="MS PGothic" pitchFamily="34" charset="-128"/>
              </a:defRPr>
            </a:lvl1pPr>
            <a:lvl2pPr marL="742950" indent="-285750" eaLnBrk="0" hangingPunct="0">
              <a:defRPr sz="1600" b="1">
                <a:solidFill>
                  <a:schemeClr val="tx1"/>
                </a:solidFill>
                <a:latin typeface="Trebuchet MS" pitchFamily="34" charset="0"/>
                <a:ea typeface="MS PGothic" pitchFamily="34" charset="-128"/>
              </a:defRPr>
            </a:lvl2pPr>
            <a:lvl3pPr marL="1143000" indent="-228600" eaLnBrk="0" hangingPunct="0">
              <a:defRPr sz="1600" b="1">
                <a:solidFill>
                  <a:schemeClr val="tx1"/>
                </a:solidFill>
                <a:latin typeface="Trebuchet MS" pitchFamily="34" charset="0"/>
                <a:ea typeface="MS PGothic" pitchFamily="34" charset="-128"/>
              </a:defRPr>
            </a:lvl3pPr>
            <a:lvl4pPr marL="1600200" indent="-228600" eaLnBrk="0" hangingPunct="0">
              <a:defRPr sz="1600" b="1">
                <a:solidFill>
                  <a:schemeClr val="tx1"/>
                </a:solidFill>
                <a:latin typeface="Trebuchet MS" pitchFamily="34" charset="0"/>
                <a:ea typeface="MS PGothic" pitchFamily="34" charset="-128"/>
              </a:defRPr>
            </a:lvl4pPr>
            <a:lvl5pPr marL="2057400" indent="-228600" eaLnBrk="0" hangingPunct="0">
              <a:defRPr sz="1600" b="1">
                <a:solidFill>
                  <a:schemeClr val="tx1"/>
                </a:solidFill>
                <a:latin typeface="Trebuchet MS" pitchFamily="34" charset="0"/>
                <a:ea typeface="MS PGothic" pitchFamily="34" charset="-128"/>
              </a:defRPr>
            </a:lvl5pPr>
            <a:lvl6pPr marL="2514600" indent="-228600" eaLnBrk="0" fontAlgn="base" hangingPunct="0">
              <a:spcBef>
                <a:spcPct val="0"/>
              </a:spcBef>
              <a:spcAft>
                <a:spcPct val="0"/>
              </a:spcAft>
              <a:defRPr sz="1600" b="1">
                <a:solidFill>
                  <a:schemeClr val="tx1"/>
                </a:solidFill>
                <a:latin typeface="Trebuchet MS" pitchFamily="34" charset="0"/>
                <a:ea typeface="MS PGothic" pitchFamily="34" charset="-128"/>
              </a:defRPr>
            </a:lvl6pPr>
            <a:lvl7pPr marL="2971800" indent="-228600" eaLnBrk="0" fontAlgn="base" hangingPunct="0">
              <a:spcBef>
                <a:spcPct val="0"/>
              </a:spcBef>
              <a:spcAft>
                <a:spcPct val="0"/>
              </a:spcAft>
              <a:defRPr sz="1600" b="1">
                <a:solidFill>
                  <a:schemeClr val="tx1"/>
                </a:solidFill>
                <a:latin typeface="Trebuchet MS" pitchFamily="34" charset="0"/>
                <a:ea typeface="MS PGothic" pitchFamily="34" charset="-128"/>
              </a:defRPr>
            </a:lvl7pPr>
            <a:lvl8pPr marL="3429000" indent="-228600" eaLnBrk="0" fontAlgn="base" hangingPunct="0">
              <a:spcBef>
                <a:spcPct val="0"/>
              </a:spcBef>
              <a:spcAft>
                <a:spcPct val="0"/>
              </a:spcAft>
              <a:defRPr sz="1600" b="1">
                <a:solidFill>
                  <a:schemeClr val="tx1"/>
                </a:solidFill>
                <a:latin typeface="Trebuchet MS" pitchFamily="34" charset="0"/>
                <a:ea typeface="MS PGothic" pitchFamily="34" charset="-128"/>
              </a:defRPr>
            </a:lvl8pPr>
            <a:lvl9pPr marL="3886200" indent="-228600" eaLnBrk="0" fontAlgn="base" hangingPunct="0">
              <a:spcBef>
                <a:spcPct val="0"/>
              </a:spcBef>
              <a:spcAft>
                <a:spcPct val="0"/>
              </a:spcAft>
              <a:defRPr sz="1600" b="1">
                <a:solidFill>
                  <a:schemeClr val="tx1"/>
                </a:solidFill>
                <a:latin typeface="Trebuchet MS" pitchFamily="34" charset="0"/>
                <a:ea typeface="MS PGothic" pitchFamily="34" charset="-128"/>
              </a:defRPr>
            </a:lvl9pPr>
          </a:lstStyle>
          <a:p>
            <a:pPr eaLnBrk="1" hangingPunct="1">
              <a:spcBef>
                <a:spcPct val="50000"/>
              </a:spcBef>
              <a:buFontTx/>
              <a:buChar char="•"/>
              <a:defRPr/>
            </a:pPr>
            <a:endParaRPr lang="en-US" altLang="en-US" sz="1300" b="0">
              <a:solidFill>
                <a:schemeClr val="bg1"/>
              </a:solidFill>
            </a:endParaRPr>
          </a:p>
        </p:txBody>
      </p:sp>
      <p:sp>
        <p:nvSpPr>
          <p:cNvPr id="2" name="Title 1"/>
          <p:cNvSpPr>
            <a:spLocks noGrp="1"/>
          </p:cNvSpPr>
          <p:nvPr>
            <p:ph type="title"/>
          </p:nvPr>
        </p:nvSpPr>
        <p:spPr>
          <a:xfrm>
            <a:off x="475913" y="301627"/>
            <a:ext cx="11282705" cy="756707"/>
          </a:xfrm>
        </p:spPr>
        <p:txBody>
          <a:bodyPr/>
          <a:lstStyle>
            <a:lvl1pPr>
              <a:defRPr sz="2200" b="0" i="0">
                <a:solidFill>
                  <a:schemeClr val="tx1"/>
                </a:solidFill>
              </a:defRPr>
            </a:lvl1pPr>
          </a:lstStyle>
          <a:p>
            <a:r>
              <a:rPr lang="en-US"/>
              <a:t>Click to edit Master title style</a:t>
            </a:r>
            <a:endParaRPr lang="en-US" dirty="0"/>
          </a:p>
        </p:txBody>
      </p:sp>
      <p:sp>
        <p:nvSpPr>
          <p:cNvPr id="7" name="Text Placeholder 6"/>
          <p:cNvSpPr>
            <a:spLocks noGrp="1"/>
          </p:cNvSpPr>
          <p:nvPr>
            <p:ph type="body" sz="quarter" idx="13"/>
          </p:nvPr>
        </p:nvSpPr>
        <p:spPr>
          <a:xfrm>
            <a:off x="465667" y="1598613"/>
            <a:ext cx="11303000" cy="4613804"/>
          </a:xfrm>
        </p:spPr>
        <p:txBody>
          <a:bodyPr>
            <a:normAutofit/>
          </a:bodyPr>
          <a:lstStyle>
            <a:lvl1pPr>
              <a:lnSpc>
                <a:spcPct val="100000"/>
              </a:lnSpc>
              <a:spcBef>
                <a:spcPts val="2400"/>
              </a:spcBef>
              <a:tabLst>
                <a:tab pos="8402638" algn="r"/>
              </a:tabLst>
              <a:defRPr lang="en-US" sz="1600" smtClean="0"/>
            </a:lvl1pPr>
          </a:lstStyle>
          <a:p>
            <a:pPr lvl="0"/>
            <a:r>
              <a:rPr lang="en-US"/>
              <a:t>Click to edit Master text styles</a:t>
            </a:r>
          </a:p>
        </p:txBody>
      </p:sp>
      <p:sp>
        <p:nvSpPr>
          <p:cNvPr id="5" name="Footer Placeholder 5"/>
          <p:cNvSpPr>
            <a:spLocks noGrp="1"/>
          </p:cNvSpPr>
          <p:nvPr>
            <p:ph type="ftr" sz="quarter" idx="14"/>
          </p:nvPr>
        </p:nvSpPr>
        <p:spPr/>
        <p:txBody>
          <a:bodyPr/>
          <a:lstStyle>
            <a:lvl1pPr>
              <a:defRPr/>
            </a:lvl1pPr>
          </a:lstStyle>
          <a:p>
            <a:pPr>
              <a:defRPr/>
            </a:pPr>
            <a:endParaRPr lang="en-US"/>
          </a:p>
        </p:txBody>
      </p:sp>
      <p:sp>
        <p:nvSpPr>
          <p:cNvPr id="6" name="Slide Number Placeholder 7"/>
          <p:cNvSpPr>
            <a:spLocks noGrp="1"/>
          </p:cNvSpPr>
          <p:nvPr>
            <p:ph type="sldNum" sz="quarter" idx="15"/>
          </p:nvPr>
        </p:nvSpPr>
        <p:spPr>
          <a:xfrm>
            <a:off x="480484" y="6356351"/>
            <a:ext cx="711200" cy="365125"/>
          </a:xfrm>
          <a:prstGeom prst="rect">
            <a:avLst/>
          </a:prstGeom>
        </p:spPr>
        <p:txBody>
          <a:bodyPr vert="horz" wrap="square" lIns="91440" tIns="45720" rIns="91440" bIns="45720" numCol="1" anchor="t" anchorCtr="0" compatLnSpc="1">
            <a:prstTxWarp prst="textNoShape">
              <a:avLst/>
            </a:prstTxWarp>
          </a:bodyPr>
          <a:lstStyle>
            <a:lvl1pPr eaLnBrk="1" hangingPunct="1">
              <a:defRPr/>
            </a:lvl1pPr>
          </a:lstStyle>
          <a:p>
            <a:pPr>
              <a:defRPr/>
            </a:pPr>
            <a:fld id="{69D21BEB-F2D3-4186-9A29-B62E13DFA7BB}" type="slidenum">
              <a:rPr lang="en-US" altLang="en-US"/>
              <a:pPr>
                <a:defRPr/>
              </a:pPr>
              <a:t>‹#›</a:t>
            </a:fld>
            <a:endParaRPr lang="en-US" altLang="en-US"/>
          </a:p>
        </p:txBody>
      </p:sp>
    </p:spTree>
    <p:extLst>
      <p:ext uri="{BB962C8B-B14F-4D97-AF65-F5344CB8AC3E}">
        <p14:creationId xmlns:p14="http://schemas.microsoft.com/office/powerpoint/2010/main" val="299648281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2"/>
          <p:cNvSpPr>
            <a:spLocks noGrp="1" noChangeArrowheads="1"/>
          </p:cNvSpPr>
          <p:nvPr>
            <p:ph type="title"/>
          </p:nvPr>
        </p:nvSpPr>
        <p:spPr bwMode="auto">
          <a:xfrm>
            <a:off x="914400" y="871538"/>
            <a:ext cx="10363200" cy="563562"/>
          </a:xfrm>
          <a:prstGeom prst="rect">
            <a:avLst/>
          </a:prstGeom>
          <a:noFill/>
          <a:ln w="9525">
            <a:noFill/>
            <a:miter lim="800000"/>
            <a:headEnd/>
            <a:tailEnd/>
          </a:ln>
        </p:spPr>
        <p:txBody>
          <a:bodyPr vert="horz" wrap="square" lIns="0" tIns="0" rIns="0" bIns="0" numCol="1" anchor="ctr" anchorCtr="0" compatLnSpc="1">
            <a:prstTxWarp prst="textNoShape">
              <a:avLst/>
            </a:prstTxWarp>
            <a:normAutofit/>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Footer Placeholder 2"/>
          <p:cNvSpPr>
            <a:spLocks noGrp="1"/>
          </p:cNvSpPr>
          <p:nvPr>
            <p:ph type="ftr" sz="quarter" idx="3"/>
          </p:nvPr>
        </p:nvSpPr>
        <p:spPr>
          <a:xfrm>
            <a:off x="3797300" y="6356351"/>
            <a:ext cx="7467600" cy="328613"/>
          </a:xfrm>
          <a:prstGeom prst="rect">
            <a:avLst/>
          </a:prstGeom>
        </p:spPr>
        <p:txBody>
          <a:bodyPr vert="horz" lIns="0" tIns="0" rIns="91440" bIns="0" rtlCol="0" anchor="b">
            <a:normAutofit/>
          </a:bodyPr>
          <a:lstStyle>
            <a:lvl1pPr algn="r" eaLnBrk="1" hangingPunct="1">
              <a:defRPr sz="1400" b="0">
                <a:solidFill>
                  <a:schemeClr val="tx1">
                    <a:tint val="75000"/>
                  </a:schemeClr>
                </a:solidFill>
                <a:latin typeface="+mn-lt"/>
                <a:ea typeface="+mn-ea"/>
                <a:cs typeface="Times New Roman" pitchFamily="18" charset="0"/>
              </a:defRPr>
            </a:lvl1pPr>
          </a:lstStyle>
          <a:p>
            <a:pPr>
              <a:defRPr/>
            </a:pPr>
            <a:endParaRPr lang="en-US"/>
          </a:p>
        </p:txBody>
      </p:sp>
      <p:sp>
        <p:nvSpPr>
          <p:cNvPr id="5" name="Date Placeholder 4"/>
          <p:cNvSpPr>
            <a:spLocks noGrp="1"/>
          </p:cNvSpPr>
          <p:nvPr>
            <p:ph type="dt" sz="half" idx="2"/>
          </p:nvPr>
        </p:nvSpPr>
        <p:spPr>
          <a:xfrm>
            <a:off x="912284" y="6329364"/>
            <a:ext cx="2844800" cy="365125"/>
          </a:xfrm>
          <a:prstGeom prst="rect">
            <a:avLst/>
          </a:prstGeom>
        </p:spPr>
        <p:txBody>
          <a:bodyPr vert="horz" lIns="0" tIns="0" rIns="91440" bIns="0" rtlCol="0" anchor="b">
            <a:normAutofit/>
          </a:bodyPr>
          <a:lstStyle>
            <a:lvl1pPr algn="l" eaLnBrk="1" hangingPunct="1">
              <a:defRPr sz="1400" b="0">
                <a:solidFill>
                  <a:schemeClr val="tx1">
                    <a:tint val="75000"/>
                  </a:schemeClr>
                </a:solidFill>
                <a:latin typeface="+mn-lt"/>
                <a:ea typeface="+mn-ea"/>
                <a:cs typeface="Times New Roman" pitchFamily="18" charset="0"/>
              </a:defRPr>
            </a:lvl1pPr>
          </a:lstStyle>
          <a:p>
            <a:pPr>
              <a:defRPr/>
            </a:pPr>
            <a:endParaRPr lang="en-US"/>
          </a:p>
        </p:txBody>
      </p:sp>
    </p:spTree>
    <p:extLst>
      <p:ext uri="{BB962C8B-B14F-4D97-AF65-F5344CB8AC3E}">
        <p14:creationId xmlns:p14="http://schemas.microsoft.com/office/powerpoint/2010/main" val="417441798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rtl="0" eaLnBrk="0" fontAlgn="base" hangingPunct="0">
        <a:spcBef>
          <a:spcPct val="0"/>
        </a:spcBef>
        <a:spcAft>
          <a:spcPct val="0"/>
        </a:spcAft>
        <a:defRPr sz="2600" cap="all">
          <a:solidFill>
            <a:schemeClr val="tx1"/>
          </a:solidFill>
          <a:latin typeface="+mj-lt"/>
          <a:ea typeface="MS PGothic" pitchFamily="34" charset="-128"/>
          <a:cs typeface="ＭＳ Ｐゴシック" charset="0"/>
        </a:defRPr>
      </a:lvl1pPr>
      <a:lvl2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2pPr>
      <a:lvl3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3pPr>
      <a:lvl4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4pPr>
      <a:lvl5pPr algn="l" rtl="0" eaLnBrk="0" fontAlgn="base" hangingPunct="0">
        <a:spcBef>
          <a:spcPct val="0"/>
        </a:spcBef>
        <a:spcAft>
          <a:spcPct val="0"/>
        </a:spcAft>
        <a:defRPr sz="2600">
          <a:solidFill>
            <a:schemeClr val="tx1"/>
          </a:solidFill>
          <a:latin typeface="Arial Bold" charset="0"/>
          <a:ea typeface="MS PGothic" pitchFamily="34" charset="-128"/>
          <a:cs typeface="ＭＳ Ｐゴシック" charset="0"/>
        </a:defRPr>
      </a:lvl5pPr>
      <a:lvl6pPr marL="457200" algn="ctr" rtl="0" eaLnBrk="1" fontAlgn="base" hangingPunct="1">
        <a:spcBef>
          <a:spcPct val="0"/>
        </a:spcBef>
        <a:spcAft>
          <a:spcPct val="0"/>
        </a:spcAft>
        <a:defRPr sz="2600" b="1">
          <a:solidFill>
            <a:srgbClr val="014C6D"/>
          </a:solidFill>
          <a:latin typeface="Trebuchet MS" pitchFamily="34" charset="0"/>
        </a:defRPr>
      </a:lvl6pPr>
      <a:lvl7pPr marL="914400" algn="ctr" rtl="0" eaLnBrk="1" fontAlgn="base" hangingPunct="1">
        <a:spcBef>
          <a:spcPct val="0"/>
        </a:spcBef>
        <a:spcAft>
          <a:spcPct val="0"/>
        </a:spcAft>
        <a:defRPr sz="2600" b="1">
          <a:solidFill>
            <a:srgbClr val="014C6D"/>
          </a:solidFill>
          <a:latin typeface="Trebuchet MS" pitchFamily="34" charset="0"/>
        </a:defRPr>
      </a:lvl7pPr>
      <a:lvl8pPr marL="1371600" algn="ctr" rtl="0" eaLnBrk="1" fontAlgn="base" hangingPunct="1">
        <a:spcBef>
          <a:spcPct val="0"/>
        </a:spcBef>
        <a:spcAft>
          <a:spcPct val="0"/>
        </a:spcAft>
        <a:defRPr sz="2600" b="1">
          <a:solidFill>
            <a:srgbClr val="014C6D"/>
          </a:solidFill>
          <a:latin typeface="Trebuchet MS" pitchFamily="34" charset="0"/>
        </a:defRPr>
      </a:lvl8pPr>
      <a:lvl9pPr marL="1828800" algn="ctr" rtl="0" eaLnBrk="1" fontAlgn="base" hangingPunct="1">
        <a:spcBef>
          <a:spcPct val="0"/>
        </a:spcBef>
        <a:spcAft>
          <a:spcPct val="0"/>
        </a:spcAft>
        <a:defRPr sz="2600" b="1">
          <a:solidFill>
            <a:srgbClr val="014C6D"/>
          </a:solidFill>
          <a:latin typeface="Trebuchet MS" pitchFamily="34" charset="0"/>
        </a:defRPr>
      </a:lvl9pPr>
    </p:titleStyle>
    <p:bodyStyle>
      <a:lvl1pPr marL="342900" indent="-342900" algn="l" rtl="0" eaLnBrk="0" fontAlgn="base" hangingPunct="0">
        <a:lnSpc>
          <a:spcPct val="115000"/>
        </a:lnSpc>
        <a:spcBef>
          <a:spcPct val="20000"/>
        </a:spcBef>
        <a:spcAft>
          <a:spcPct val="0"/>
        </a:spcAft>
        <a:buClr>
          <a:srgbClr val="00783C"/>
        </a:buClr>
        <a:defRPr>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00783C"/>
        </a:buClr>
        <a:buFont typeface="Wingdings" panose="05000000000000000000" pitchFamily="2" charset="2"/>
        <a:defRPr>
          <a:solidFill>
            <a:schemeClr val="tx1"/>
          </a:solidFill>
          <a:latin typeface="+mn-lt"/>
          <a:ea typeface="MS PGothic" pitchFamily="34" charset="-128"/>
        </a:defRPr>
      </a:lvl2pPr>
      <a:lvl3pPr marL="4763" indent="909638"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036888" y="888881"/>
            <a:ext cx="6972300" cy="1822450"/>
          </a:xfrm>
        </p:spPr>
        <p:txBody>
          <a:bodyPr>
            <a:normAutofit/>
          </a:bodyPr>
          <a:lstStyle/>
          <a:p>
            <a:pPr eaLnBrk="1" hangingPunct="1">
              <a:defRPr/>
            </a:pPr>
            <a:r>
              <a:rPr lang="en-US" dirty="0"/>
              <a:t>Government payment digitization in albania</a:t>
            </a:r>
            <a:endParaRPr lang="en-US" dirty="0">
              <a:solidFill>
                <a:srgbClr val="FF0000"/>
              </a:solidFill>
              <a:latin typeface="Andes Bold" panose="02000000000000000000" pitchFamily="50" charset="0"/>
              <a:ea typeface="+mj-ea"/>
              <a:cs typeface="+mj-cs"/>
            </a:endParaRPr>
          </a:p>
        </p:txBody>
      </p:sp>
      <p:sp>
        <p:nvSpPr>
          <p:cNvPr id="16388" name="Text Placeholder 7"/>
          <p:cNvSpPr>
            <a:spLocks noGrp="1"/>
          </p:cNvSpPr>
          <p:nvPr>
            <p:ph type="body" sz="quarter" idx="14"/>
          </p:nvPr>
        </p:nvSpPr>
        <p:spPr>
          <a:xfrm>
            <a:off x="5449888" y="5011739"/>
            <a:ext cx="5059362" cy="1571625"/>
          </a:xfrm>
        </p:spPr>
        <p:txBody>
          <a:bodyPr/>
          <a:lstStyle/>
          <a:p>
            <a:r>
              <a:rPr lang="en-US" altLang="en-US" b="1" dirty="0">
                <a:latin typeface="Andes" panose="02000000000000000000" pitchFamily="50" charset="0"/>
                <a:cs typeface="Arial" panose="020B0604020202020204" pitchFamily="34" charset="0"/>
              </a:rPr>
              <a:t>Holti Banka</a:t>
            </a:r>
          </a:p>
          <a:p>
            <a:r>
              <a:rPr lang="en-US" altLang="en-US" dirty="0">
                <a:latin typeface="Andes" panose="02000000000000000000" pitchFamily="50" charset="0"/>
                <a:cs typeface="Arial" panose="020B0604020202020204" pitchFamily="34" charset="0"/>
              </a:rPr>
              <a:t>Financial Sector Specialist</a:t>
            </a:r>
          </a:p>
          <a:p>
            <a:r>
              <a:rPr lang="en-US" altLang="en-US" dirty="0">
                <a:latin typeface="Andes" panose="02000000000000000000" pitchFamily="50" charset="0"/>
                <a:cs typeface="Arial" panose="020B0604020202020204" pitchFamily="34" charset="0"/>
              </a:rPr>
              <a:t>Payment Systems Development Group</a:t>
            </a:r>
          </a:p>
          <a:p>
            <a:r>
              <a:rPr lang="en-US" altLang="en-US" dirty="0">
                <a:latin typeface="Andes" panose="02000000000000000000" pitchFamily="50" charset="0"/>
                <a:cs typeface="Arial" panose="020B0604020202020204" pitchFamily="34" charset="0"/>
              </a:rPr>
              <a:t>hbanka@worldbank.org</a:t>
            </a:r>
          </a:p>
        </p:txBody>
      </p:sp>
      <p:pic>
        <p:nvPicPr>
          <p:cNvPr id="16389" name="Picture Placeholder 8"/>
          <p:cNvPicPr>
            <a:picLocks noGrp="1" noChangeAspect="1"/>
          </p:cNvPicPr>
          <p:nvPr>
            <p:ph type="pic" sz="quarter" idx="16"/>
          </p:nvPr>
        </p:nvPicPr>
        <p:blipFill>
          <a:blip r:embed="rId3">
            <a:extLst>
              <a:ext uri="{28A0092B-C50C-407E-A947-70E740481C1C}">
                <a14:useLocalDpi xmlns:a14="http://schemas.microsoft.com/office/drawing/2010/main" val="0"/>
              </a:ext>
            </a:extLst>
          </a:blip>
          <a:srcRect l="-5330" t="-25259" r="-5330" b="-25259"/>
          <a:stretch>
            <a:fillRect/>
          </a:stretch>
        </p:blipFill>
        <p:spPr>
          <a:xfrm>
            <a:off x="2032001" y="4699001"/>
            <a:ext cx="5059363" cy="1376363"/>
          </a:xfrm>
        </p:spPr>
      </p:pic>
      <p:sp>
        <p:nvSpPr>
          <p:cNvPr id="16390" name="TextBox 2"/>
          <p:cNvSpPr txBox="1">
            <a:spLocks noChangeArrowheads="1"/>
          </p:cNvSpPr>
          <p:nvPr/>
        </p:nvSpPr>
        <p:spPr bwMode="auto">
          <a:xfrm>
            <a:off x="3036888" y="3180616"/>
            <a:ext cx="4311381" cy="8925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lnSpc>
                <a:spcPct val="115000"/>
              </a:lnSpc>
              <a:spcBef>
                <a:spcPct val="20000"/>
              </a:spcBef>
              <a:buClr>
                <a:srgbClr val="00783C"/>
              </a:buClr>
              <a:defRPr>
                <a:solidFill>
                  <a:schemeClr val="tx1"/>
                </a:solidFill>
                <a:latin typeface="Arial" panose="020B0604020202020204" pitchFamily="34" charset="0"/>
                <a:ea typeface="MS PGothic" panose="020B0600070205080204" pitchFamily="34" charset="-128"/>
              </a:defRPr>
            </a:lvl1pPr>
            <a:lvl2pPr marL="742950" indent="-285750">
              <a:spcBef>
                <a:spcPct val="20000"/>
              </a:spcBef>
              <a:buClr>
                <a:srgbClr val="00783C"/>
              </a:buClr>
              <a:buFont typeface="Wingdings" panose="05000000000000000000" pitchFamily="2" charset="2"/>
              <a:defRPr>
                <a:solidFill>
                  <a:schemeClr val="tx1"/>
                </a:solidFill>
                <a:latin typeface="Arial" panose="020B0604020202020204" pitchFamily="34" charset="0"/>
                <a:ea typeface="MS PGothic" panose="020B0600070205080204" pitchFamily="34" charset="-128"/>
              </a:defRPr>
            </a:lvl2pPr>
            <a:lvl3pPr marL="1143000" indent="-228600">
              <a:spcBef>
                <a:spcPct val="20000"/>
              </a:spcBef>
              <a:buClr>
                <a:srgbClr val="00783C"/>
              </a:buClr>
              <a:defRPr>
                <a:solidFill>
                  <a:schemeClr val="tx1"/>
                </a:solidFill>
                <a:latin typeface="Arial" panose="020B0604020202020204" pitchFamily="34" charset="0"/>
                <a:ea typeface="MS PGothic" panose="020B0600070205080204" pitchFamily="34" charset="-128"/>
              </a:defRPr>
            </a:lvl3pPr>
            <a:lvl4pPr marL="1600200" indent="-228600">
              <a:spcBef>
                <a:spcPct val="20000"/>
              </a:spcBef>
              <a:buClr>
                <a:srgbClr val="00783C"/>
              </a:buClr>
              <a:defRPr>
                <a:solidFill>
                  <a:schemeClr val="tx1"/>
                </a:solidFill>
                <a:latin typeface="Arial" panose="020B0604020202020204" pitchFamily="34" charset="0"/>
                <a:ea typeface="MS PGothic" panose="020B0600070205080204" pitchFamily="34" charset="-128"/>
              </a:defRPr>
            </a:lvl4pPr>
            <a:lvl5pPr marL="2057400" indent="-228600">
              <a:spcBef>
                <a:spcPct val="20000"/>
              </a:spcBef>
              <a:buClr>
                <a:srgbClr val="00783C"/>
              </a:buClr>
              <a:defRPr>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20000"/>
              </a:spcBef>
              <a:spcAft>
                <a:spcPct val="0"/>
              </a:spcAft>
              <a:buClr>
                <a:srgbClr val="00783C"/>
              </a:buClr>
              <a:defRPr>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20000"/>
              </a:spcBef>
              <a:spcAft>
                <a:spcPct val="0"/>
              </a:spcAft>
              <a:buClr>
                <a:srgbClr val="00783C"/>
              </a:buClr>
              <a:defRPr>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20000"/>
              </a:spcBef>
              <a:spcAft>
                <a:spcPct val="0"/>
              </a:spcAft>
              <a:buClr>
                <a:srgbClr val="00783C"/>
              </a:buClr>
              <a:defRPr>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20000"/>
              </a:spcBef>
              <a:spcAft>
                <a:spcPct val="0"/>
              </a:spcAft>
              <a:buClr>
                <a:srgbClr val="00783C"/>
              </a:buClr>
              <a:defRPr>
                <a:solidFill>
                  <a:schemeClr val="tx1"/>
                </a:solidFill>
                <a:latin typeface="Arial" panose="020B0604020202020204" pitchFamily="34" charset="0"/>
                <a:ea typeface="MS PGothic" panose="020B0600070205080204" pitchFamily="34" charset="-128"/>
              </a:defRPr>
            </a:lvl9pPr>
          </a:lstStyle>
          <a:p>
            <a:pPr fontAlgn="base">
              <a:lnSpc>
                <a:spcPct val="100000"/>
              </a:lnSpc>
              <a:spcBef>
                <a:spcPct val="0"/>
              </a:spcBef>
              <a:spcAft>
                <a:spcPct val="0"/>
              </a:spcAft>
              <a:buClrTx/>
            </a:pPr>
            <a:r>
              <a:rPr lang="en-US" altLang="en-US" sz="2000" dirty="0">
                <a:solidFill>
                  <a:prstClr val="white"/>
                </a:solidFill>
                <a:latin typeface="Andes" panose="02000000000000000000" pitchFamily="50" charset="0"/>
              </a:rPr>
              <a:t>NPC MEETING </a:t>
            </a:r>
          </a:p>
          <a:p>
            <a:pPr fontAlgn="base">
              <a:lnSpc>
                <a:spcPct val="100000"/>
              </a:lnSpc>
              <a:spcBef>
                <a:spcPct val="0"/>
              </a:spcBef>
              <a:spcAft>
                <a:spcPct val="0"/>
              </a:spcAft>
              <a:buClrTx/>
            </a:pPr>
            <a:endParaRPr lang="en-US" altLang="en-US" sz="1600" dirty="0">
              <a:solidFill>
                <a:prstClr val="white"/>
              </a:solidFill>
              <a:latin typeface="Andes" panose="02000000000000000000" pitchFamily="50" charset="0"/>
            </a:endParaRPr>
          </a:p>
          <a:p>
            <a:pPr fontAlgn="base">
              <a:lnSpc>
                <a:spcPct val="100000"/>
              </a:lnSpc>
              <a:spcBef>
                <a:spcPct val="0"/>
              </a:spcBef>
              <a:spcAft>
                <a:spcPct val="0"/>
              </a:spcAft>
              <a:buClrTx/>
            </a:pPr>
            <a:r>
              <a:rPr lang="en-US" altLang="en-US" sz="1600" dirty="0">
                <a:solidFill>
                  <a:prstClr val="white"/>
                </a:solidFill>
                <a:latin typeface="Andes" panose="02000000000000000000" pitchFamily="50" charset="0"/>
              </a:rPr>
              <a:t>October 1, 2019</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3D79FD-51B1-4617-B37A-2A3ED1E31C7A}"/>
              </a:ext>
            </a:extLst>
          </p:cNvPr>
          <p:cNvSpPr>
            <a:spLocks noGrp="1"/>
          </p:cNvSpPr>
          <p:nvPr>
            <p:ph type="title"/>
          </p:nvPr>
        </p:nvSpPr>
        <p:spPr/>
        <p:txBody>
          <a:bodyPr/>
          <a:lstStyle/>
          <a:p>
            <a:r>
              <a:rPr lang="en-US" dirty="0"/>
              <a:t>Why do government payments matter? </a:t>
            </a:r>
          </a:p>
        </p:txBody>
      </p:sp>
      <p:sp>
        <p:nvSpPr>
          <p:cNvPr id="4" name="Slide Number Placeholder 3">
            <a:extLst>
              <a:ext uri="{FF2B5EF4-FFF2-40B4-BE49-F238E27FC236}">
                <a16:creationId xmlns:a16="http://schemas.microsoft.com/office/drawing/2014/main" id="{A8E7A4CA-193D-43B4-9DA1-E30837343714}"/>
              </a:ext>
            </a:extLst>
          </p:cNvPr>
          <p:cNvSpPr>
            <a:spLocks noGrp="1"/>
          </p:cNvSpPr>
          <p:nvPr>
            <p:ph type="sldNum" sz="quarter" idx="15"/>
          </p:nvPr>
        </p:nvSpPr>
        <p:spPr/>
        <p:txBody>
          <a:bodyPr/>
          <a:lstStyle/>
          <a:p>
            <a:pPr>
              <a:defRPr/>
            </a:pPr>
            <a:fld id="{69D21BEB-F2D3-4186-9A29-B62E13DFA7BB}" type="slidenum">
              <a:rPr lang="en-US" altLang="en-US" smtClean="0"/>
              <a:pPr>
                <a:defRPr/>
              </a:pPr>
              <a:t>2</a:t>
            </a:fld>
            <a:endParaRPr lang="en-US" altLang="en-US"/>
          </a:p>
        </p:txBody>
      </p:sp>
      <p:pic>
        <p:nvPicPr>
          <p:cNvPr id="6" name="Picture 5" descr="A screen shot of a computer&#10;&#10;Description automatically generated">
            <a:extLst>
              <a:ext uri="{FF2B5EF4-FFF2-40B4-BE49-F238E27FC236}">
                <a16:creationId xmlns:a16="http://schemas.microsoft.com/office/drawing/2014/main" id="{DFBD2521-B0CD-41FA-B3B1-D6446D4494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4053" y="1567959"/>
            <a:ext cx="5685019" cy="4514842"/>
          </a:xfrm>
          <a:prstGeom prst="rect">
            <a:avLst/>
          </a:prstGeom>
        </p:spPr>
      </p:pic>
      <p:sp>
        <p:nvSpPr>
          <p:cNvPr id="7" name="Flowchart: Connector 6">
            <a:extLst>
              <a:ext uri="{FF2B5EF4-FFF2-40B4-BE49-F238E27FC236}">
                <a16:creationId xmlns:a16="http://schemas.microsoft.com/office/drawing/2014/main" id="{DDB8CD74-53AE-4239-84D2-DCB2524AAF1D}"/>
              </a:ext>
            </a:extLst>
          </p:cNvPr>
          <p:cNvSpPr/>
          <p:nvPr/>
        </p:nvSpPr>
        <p:spPr bwMode="auto">
          <a:xfrm>
            <a:off x="4764947" y="2827089"/>
            <a:ext cx="1224792" cy="1904301"/>
          </a:xfrm>
          <a:prstGeom prst="flowChartConnector">
            <a:avLst/>
          </a:prstGeom>
          <a:noFill/>
          <a:ln w="5715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115888" marR="0" indent="-115888" algn="l" defTabSz="914400" rtl="0" eaLnBrk="1" fontAlgn="base" latinLnBrk="0" hangingPunct="1">
              <a:lnSpc>
                <a:spcPct val="100000"/>
              </a:lnSpc>
              <a:spcBef>
                <a:spcPct val="50000"/>
              </a:spcBef>
              <a:spcAft>
                <a:spcPct val="0"/>
              </a:spcAft>
              <a:buClrTx/>
              <a:buSzTx/>
              <a:buFontTx/>
              <a:buChar char="•"/>
              <a:tabLst/>
            </a:pPr>
            <a:endParaRPr kumimoji="0" lang="en-US" sz="1300" b="0" i="0" u="none" strike="noStrike" cap="none" normalizeH="0" baseline="0">
              <a:ln>
                <a:noFill/>
              </a:ln>
              <a:solidFill>
                <a:schemeClr val="tx1"/>
              </a:solidFill>
              <a:effectLst/>
              <a:latin typeface="Trebuchet MS" pitchFamily="34" charset="0"/>
              <a:cs typeface="Times New Roman" pitchFamily="18" charset="0"/>
            </a:endParaRPr>
          </a:p>
        </p:txBody>
      </p:sp>
      <p:sp>
        <p:nvSpPr>
          <p:cNvPr id="8" name="Text Placeholder 2">
            <a:extLst>
              <a:ext uri="{FF2B5EF4-FFF2-40B4-BE49-F238E27FC236}">
                <a16:creationId xmlns:a16="http://schemas.microsoft.com/office/drawing/2014/main" id="{C3503884-A695-4C47-9BDF-A804E375FB84}"/>
              </a:ext>
            </a:extLst>
          </p:cNvPr>
          <p:cNvSpPr>
            <a:spLocks noGrp="1"/>
          </p:cNvSpPr>
          <p:nvPr>
            <p:ph type="body" sz="quarter" idx="13"/>
          </p:nvPr>
        </p:nvSpPr>
        <p:spPr>
          <a:xfrm>
            <a:off x="6387805" y="1567960"/>
            <a:ext cx="5455688" cy="4788391"/>
          </a:xfrm>
        </p:spPr>
        <p:txBody>
          <a:bodyPr>
            <a:normAutofit/>
          </a:bodyPr>
          <a:lstStyle/>
          <a:p>
            <a:pPr>
              <a:buFont typeface="Arial" panose="020B0604020202020204" pitchFamily="34" charset="0"/>
              <a:buChar char="•"/>
            </a:pPr>
            <a:r>
              <a:rPr lang="en-US" sz="1500" dirty="0"/>
              <a:t>Government payments (e.g. public sector salaries, pensions, social transfers) constitute a significant portion of national retail payments (in volume) that occur on a periodic basis</a:t>
            </a:r>
          </a:p>
          <a:p>
            <a:pPr>
              <a:buFont typeface="Arial" panose="020B0604020202020204" pitchFamily="34" charset="0"/>
              <a:buChar char="•"/>
            </a:pPr>
            <a:r>
              <a:rPr lang="en-US" sz="1500" dirty="0"/>
              <a:t>When digitized, they can lead to higher financial inclusion, in terms of both access and usage of digital instruments</a:t>
            </a:r>
          </a:p>
          <a:p>
            <a:pPr>
              <a:buFont typeface="Arial" panose="020B0604020202020204" pitchFamily="34" charset="0"/>
              <a:buChar char="•"/>
            </a:pPr>
            <a:r>
              <a:rPr lang="en-US" sz="1500" dirty="0"/>
              <a:t>The government can show the way for other economic actors in the economy in terms of payment digitization</a:t>
            </a:r>
          </a:p>
          <a:p>
            <a:pPr marL="285750" indent="-285750">
              <a:buFont typeface="Arial" panose="020B0604020202020204" pitchFamily="34" charset="0"/>
              <a:buChar char="•"/>
            </a:pPr>
            <a:r>
              <a:rPr lang="en-US" sz="1500" dirty="0"/>
              <a:t>Even though in the case of Albania government payments have been digitized to a certain extent, there is still room for reaching complete end-to-end digitization</a:t>
            </a:r>
          </a:p>
          <a:p>
            <a:pPr marL="285750" indent="-285750">
              <a:buFont typeface="Arial" panose="020B0604020202020204" pitchFamily="34" charset="0"/>
              <a:buChar char="•"/>
            </a:pPr>
            <a:r>
              <a:rPr lang="en-US" sz="1500" dirty="0"/>
              <a:t>Government payment digitization was identified as one of the priorities in the National Retail Payment Strategy (2018) and a subsequent Note with recommendations was prepared by the World Bank</a:t>
            </a:r>
          </a:p>
          <a:p>
            <a:pPr marL="285750" indent="-285750">
              <a:buFont typeface="Arial" panose="020B0604020202020204" pitchFamily="34" charset="0"/>
              <a:buChar char="•"/>
            </a:pPr>
            <a:endParaRPr lang="en-US" sz="1500" dirty="0"/>
          </a:p>
          <a:p>
            <a:pPr marL="285750" indent="-285750">
              <a:buFont typeface="Arial" panose="020B0604020202020204" pitchFamily="34" charset="0"/>
              <a:buChar char="•"/>
              <a:defRPr/>
            </a:pPr>
            <a:endParaRPr lang="en-US" altLang="en-US" sz="1800" dirty="0"/>
          </a:p>
        </p:txBody>
      </p:sp>
      <p:sp>
        <p:nvSpPr>
          <p:cNvPr id="9" name="Text Placeholder 2">
            <a:extLst>
              <a:ext uri="{FF2B5EF4-FFF2-40B4-BE49-F238E27FC236}">
                <a16:creationId xmlns:a16="http://schemas.microsoft.com/office/drawing/2014/main" id="{AF2C55ED-434F-4B67-B5F6-E0DCBA42AE0E}"/>
              </a:ext>
            </a:extLst>
          </p:cNvPr>
          <p:cNvSpPr txBox="1">
            <a:spLocks/>
          </p:cNvSpPr>
          <p:nvPr/>
        </p:nvSpPr>
        <p:spPr bwMode="auto">
          <a:xfrm>
            <a:off x="119178" y="6082801"/>
            <a:ext cx="6183752" cy="11057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normAutofit/>
          </a:bodyPr>
          <a:lstStyle>
            <a:lvl1pPr marL="342900" indent="-342900" algn="l" rtl="0" eaLnBrk="0" fontAlgn="base" hangingPunct="0">
              <a:lnSpc>
                <a:spcPct val="100000"/>
              </a:lnSpc>
              <a:spcBef>
                <a:spcPts val="2400"/>
              </a:spcBef>
              <a:spcAft>
                <a:spcPct val="0"/>
              </a:spcAft>
              <a:buClr>
                <a:srgbClr val="00783C"/>
              </a:buClr>
              <a:tabLst>
                <a:tab pos="8402638" algn="r"/>
              </a:tabLst>
              <a:defRPr lang="en-US" sz="1600" smtClean="0">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lr>
                <a:srgbClr val="00783C"/>
              </a:buClr>
              <a:buFont typeface="Wingdings" panose="05000000000000000000" pitchFamily="2" charset="2"/>
              <a:defRPr>
                <a:solidFill>
                  <a:schemeClr val="tx1"/>
                </a:solidFill>
                <a:latin typeface="+mn-lt"/>
                <a:ea typeface="MS PGothic" pitchFamily="34" charset="-128"/>
              </a:defRPr>
            </a:lvl2pPr>
            <a:lvl3pPr marL="4763" indent="909638" algn="l" rtl="0" eaLnBrk="0" fontAlgn="base" hangingPunct="0">
              <a:spcBef>
                <a:spcPct val="20000"/>
              </a:spcBef>
              <a:spcAft>
                <a:spcPct val="0"/>
              </a:spcAft>
              <a:buClr>
                <a:srgbClr val="00783C"/>
              </a:buClr>
              <a:defRPr>
                <a:solidFill>
                  <a:schemeClr val="tx1"/>
                </a:solidFill>
                <a:latin typeface="+mn-lt"/>
                <a:ea typeface="MS PGothic" pitchFamily="34" charset="-128"/>
              </a:defRPr>
            </a:lvl3pPr>
            <a:lvl4pPr marL="16002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4pPr>
            <a:lvl5pPr marL="2057400" indent="-228600" algn="l" rtl="0" eaLnBrk="0" fontAlgn="base" hangingPunct="0">
              <a:spcBef>
                <a:spcPct val="20000"/>
              </a:spcBef>
              <a:spcAft>
                <a:spcPct val="0"/>
              </a:spcAft>
              <a:buClr>
                <a:srgbClr val="00783C"/>
              </a:buClr>
              <a:defRPr>
                <a:solidFill>
                  <a:schemeClr val="tx1"/>
                </a:solidFill>
                <a:latin typeface="+mn-lt"/>
                <a:ea typeface="MS PGothic" pitchFamily="34" charset="-128"/>
              </a:defRPr>
            </a:lvl5pPr>
            <a:lvl6pPr marL="2514600" indent="-228600" algn="l" rtl="0" eaLnBrk="1" fontAlgn="base" hangingPunct="1">
              <a:spcBef>
                <a:spcPct val="20000"/>
              </a:spcBef>
              <a:spcAft>
                <a:spcPct val="0"/>
              </a:spcAft>
              <a:buClr>
                <a:srgbClr val="00783C"/>
              </a:buClr>
              <a:buChar char="»"/>
              <a:defRPr sz="1600">
                <a:solidFill>
                  <a:schemeClr val="tx1"/>
                </a:solidFill>
                <a:latin typeface="+mn-lt"/>
              </a:defRPr>
            </a:lvl6pPr>
            <a:lvl7pPr marL="2971800" indent="-228600" algn="l" rtl="0" eaLnBrk="1" fontAlgn="base" hangingPunct="1">
              <a:spcBef>
                <a:spcPct val="20000"/>
              </a:spcBef>
              <a:spcAft>
                <a:spcPct val="0"/>
              </a:spcAft>
              <a:buClr>
                <a:srgbClr val="00783C"/>
              </a:buClr>
              <a:buChar char="»"/>
              <a:defRPr sz="1600">
                <a:solidFill>
                  <a:schemeClr val="tx1"/>
                </a:solidFill>
                <a:latin typeface="+mn-lt"/>
              </a:defRPr>
            </a:lvl7pPr>
            <a:lvl8pPr marL="3429000" indent="-228600" algn="l" rtl="0" eaLnBrk="1" fontAlgn="base" hangingPunct="1">
              <a:spcBef>
                <a:spcPct val="20000"/>
              </a:spcBef>
              <a:spcAft>
                <a:spcPct val="0"/>
              </a:spcAft>
              <a:buClr>
                <a:srgbClr val="00783C"/>
              </a:buClr>
              <a:buChar char="»"/>
              <a:defRPr sz="1600">
                <a:solidFill>
                  <a:schemeClr val="tx1"/>
                </a:solidFill>
                <a:latin typeface="+mn-lt"/>
              </a:defRPr>
            </a:lvl8pPr>
            <a:lvl9pPr marL="3886200" indent="-228600" algn="l" rtl="0" eaLnBrk="1" fontAlgn="base" hangingPunct="1">
              <a:spcBef>
                <a:spcPct val="20000"/>
              </a:spcBef>
              <a:spcAft>
                <a:spcPct val="0"/>
              </a:spcAft>
              <a:buClr>
                <a:srgbClr val="00783C"/>
              </a:buClr>
              <a:buChar char="»"/>
              <a:defRPr sz="1600">
                <a:solidFill>
                  <a:schemeClr val="tx1"/>
                </a:solidFill>
                <a:latin typeface="+mn-lt"/>
              </a:defRPr>
            </a:lvl9pPr>
          </a:lstStyle>
          <a:p>
            <a:pPr marL="0" indent="0"/>
            <a:r>
              <a:rPr lang="en-US" sz="1200" i="1" kern="0" dirty="0"/>
              <a:t>Source: </a:t>
            </a:r>
            <a:r>
              <a:rPr lang="en-US" sz="1200" kern="0" dirty="0"/>
              <a:t>Payment Aspects of Financial Inclusion (PAFI) Framework, World Bank 2016</a:t>
            </a:r>
            <a:endParaRPr lang="en-US" altLang="en-US" sz="1200" kern="0" dirty="0"/>
          </a:p>
        </p:txBody>
      </p:sp>
    </p:spTree>
    <p:extLst>
      <p:ext uri="{BB962C8B-B14F-4D97-AF65-F5344CB8AC3E}">
        <p14:creationId xmlns:p14="http://schemas.microsoft.com/office/powerpoint/2010/main" val="23749587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B530-9FF1-4380-A236-E281DC878BA1}"/>
              </a:ext>
            </a:extLst>
          </p:cNvPr>
          <p:cNvSpPr>
            <a:spLocks noGrp="1"/>
          </p:cNvSpPr>
          <p:nvPr>
            <p:ph type="title"/>
          </p:nvPr>
        </p:nvSpPr>
        <p:spPr/>
        <p:txBody>
          <a:bodyPr/>
          <a:lstStyle/>
          <a:p>
            <a:r>
              <a:rPr lang="en-US" dirty="0"/>
              <a:t>recommendations</a:t>
            </a:r>
          </a:p>
        </p:txBody>
      </p:sp>
      <p:sp>
        <p:nvSpPr>
          <p:cNvPr id="3" name="Text Placeholder 2">
            <a:extLst>
              <a:ext uri="{FF2B5EF4-FFF2-40B4-BE49-F238E27FC236}">
                <a16:creationId xmlns:a16="http://schemas.microsoft.com/office/drawing/2014/main" id="{AC7F3E42-615F-4C12-8E4A-9D0E591585A9}"/>
              </a:ext>
            </a:extLst>
          </p:cNvPr>
          <p:cNvSpPr>
            <a:spLocks noGrp="1"/>
          </p:cNvSpPr>
          <p:nvPr>
            <p:ph type="body" sz="quarter" idx="13"/>
          </p:nvPr>
        </p:nvSpPr>
        <p:spPr>
          <a:xfrm>
            <a:off x="264332" y="1833505"/>
            <a:ext cx="11303000" cy="4957760"/>
          </a:xfrm>
        </p:spPr>
        <p:txBody>
          <a:bodyPr>
            <a:normAutofit/>
          </a:bodyPr>
          <a:lstStyle/>
          <a:p>
            <a:r>
              <a:rPr lang="en-US" sz="1800" b="1" dirty="0"/>
              <a:t>Consider channeling more pension payments through bank accounts</a:t>
            </a:r>
          </a:p>
          <a:p>
            <a:pPr lvl="1">
              <a:buFont typeface="Wingdings" panose="05000000000000000000" pitchFamily="2" charset="2"/>
              <a:buChar char="Ø"/>
            </a:pPr>
            <a:r>
              <a:rPr lang="en-US" sz="1600" dirty="0"/>
              <a:t>While theoretically pensions can be disbursed via a bank account, the vast majority are disbursed through postal offices</a:t>
            </a:r>
          </a:p>
          <a:p>
            <a:pPr lvl="1">
              <a:buFont typeface="Wingdings" panose="05000000000000000000" pitchFamily="2" charset="2"/>
              <a:buChar char="Ø"/>
            </a:pPr>
            <a:r>
              <a:rPr lang="en-US" sz="1600" dirty="0"/>
              <a:t>The Social Security Institute (SSI) can reduce administrative costs by channeling payments to bank accounts via the ACH</a:t>
            </a:r>
          </a:p>
          <a:p>
            <a:pPr lvl="1">
              <a:buFont typeface="Wingdings" panose="05000000000000000000" pitchFamily="2" charset="2"/>
              <a:buChar char="Ø"/>
            </a:pPr>
            <a:r>
              <a:rPr lang="en-US" sz="1600" dirty="0"/>
              <a:t>This might require system upgrades from the SSI </a:t>
            </a:r>
          </a:p>
          <a:p>
            <a:r>
              <a:rPr lang="en-US" sz="1800" b="1" dirty="0"/>
              <a:t>Consider expanding the e-Albania portal in terms of the number of government services (central and local) that can be paid and also the number of payment methods that can be used (in addition to cards)</a:t>
            </a:r>
          </a:p>
          <a:p>
            <a:r>
              <a:rPr lang="en-US" sz="1800" b="1" dirty="0"/>
              <a:t>Consider re-assessing the structure of transaction fees for government collections </a:t>
            </a:r>
          </a:p>
          <a:p>
            <a:pPr lvl="1">
              <a:buFont typeface="Wingdings" panose="05000000000000000000" pitchFamily="2" charset="2"/>
              <a:buChar char="Ø"/>
            </a:pPr>
            <a:r>
              <a:rPr lang="en-US" sz="1600" dirty="0"/>
              <a:t>Government agencies should examine absorbing transaction fees of government collections made through banks (and other PSPs), or at least share some of the fees with the users</a:t>
            </a:r>
          </a:p>
          <a:p>
            <a:pPr lvl="1">
              <a:buFont typeface="Wingdings" panose="05000000000000000000" pitchFamily="2" charset="2"/>
              <a:buChar char="Ø"/>
            </a:pPr>
            <a:r>
              <a:rPr lang="en-US" sz="1600" dirty="0"/>
              <a:t>Regardless of who pays the fees, the use of electronic instruments and channels should be incentivized by differentiating the fees for those options vis-à-vis cash</a:t>
            </a:r>
          </a:p>
          <a:p>
            <a:pPr lvl="1">
              <a:buFont typeface="Wingdings" panose="05000000000000000000" pitchFamily="2" charset="2"/>
              <a:buChar char="Ø"/>
            </a:pPr>
            <a:endParaRPr lang="en-US" sz="1900" dirty="0"/>
          </a:p>
          <a:p>
            <a:pPr lvl="1">
              <a:buFont typeface="Wingdings" panose="05000000000000000000" pitchFamily="2" charset="2"/>
              <a:buChar char="Ø"/>
            </a:pPr>
            <a:endParaRPr lang="en-US" sz="1900" dirty="0"/>
          </a:p>
          <a:p>
            <a:endParaRPr lang="en-US" b="1" dirty="0"/>
          </a:p>
          <a:p>
            <a:endParaRPr lang="en-US" dirty="0"/>
          </a:p>
        </p:txBody>
      </p:sp>
      <p:sp>
        <p:nvSpPr>
          <p:cNvPr id="4" name="Slide Number Placeholder 3">
            <a:extLst>
              <a:ext uri="{FF2B5EF4-FFF2-40B4-BE49-F238E27FC236}">
                <a16:creationId xmlns:a16="http://schemas.microsoft.com/office/drawing/2014/main" id="{A994514B-4A4F-4560-A2A0-95F09ED02BC8}"/>
              </a:ext>
            </a:extLst>
          </p:cNvPr>
          <p:cNvSpPr>
            <a:spLocks noGrp="1"/>
          </p:cNvSpPr>
          <p:nvPr>
            <p:ph type="sldNum" sz="quarter" idx="15"/>
          </p:nvPr>
        </p:nvSpPr>
        <p:spPr/>
        <p:txBody>
          <a:bodyPr/>
          <a:lstStyle/>
          <a:p>
            <a:pPr>
              <a:defRPr/>
            </a:pPr>
            <a:fld id="{69D21BEB-F2D3-4186-9A29-B62E13DFA7BB}" type="slidenum">
              <a:rPr lang="en-US" altLang="en-US" smtClean="0"/>
              <a:pPr>
                <a:defRPr/>
              </a:pPr>
              <a:t>3</a:t>
            </a:fld>
            <a:endParaRPr lang="en-US" altLang="en-US"/>
          </a:p>
        </p:txBody>
      </p:sp>
    </p:spTree>
    <p:extLst>
      <p:ext uri="{BB962C8B-B14F-4D97-AF65-F5344CB8AC3E}">
        <p14:creationId xmlns:p14="http://schemas.microsoft.com/office/powerpoint/2010/main" val="5580178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3ADDC-1BAF-4CDB-BFF1-AE6ADF284877}"/>
              </a:ext>
            </a:extLst>
          </p:cNvPr>
          <p:cNvSpPr>
            <a:spLocks noGrp="1"/>
          </p:cNvSpPr>
          <p:nvPr>
            <p:ph type="title"/>
          </p:nvPr>
        </p:nvSpPr>
        <p:spPr/>
        <p:txBody>
          <a:bodyPr/>
          <a:lstStyle/>
          <a:p>
            <a:r>
              <a:rPr lang="en-US" dirty="0"/>
              <a:t>recommendations</a:t>
            </a:r>
          </a:p>
        </p:txBody>
      </p:sp>
      <p:sp>
        <p:nvSpPr>
          <p:cNvPr id="3" name="Text Placeholder 2">
            <a:extLst>
              <a:ext uri="{FF2B5EF4-FFF2-40B4-BE49-F238E27FC236}">
                <a16:creationId xmlns:a16="http://schemas.microsoft.com/office/drawing/2014/main" id="{36D095A7-DBD6-4B49-AA7C-38846EE0044D}"/>
              </a:ext>
            </a:extLst>
          </p:cNvPr>
          <p:cNvSpPr>
            <a:spLocks noGrp="1"/>
          </p:cNvSpPr>
          <p:nvPr>
            <p:ph type="body" sz="quarter" idx="13"/>
          </p:nvPr>
        </p:nvSpPr>
        <p:spPr>
          <a:xfrm>
            <a:off x="455618" y="1833505"/>
            <a:ext cx="11303000" cy="4613804"/>
          </a:xfrm>
        </p:spPr>
        <p:txBody>
          <a:bodyPr>
            <a:normAutofit/>
          </a:bodyPr>
          <a:lstStyle/>
          <a:p>
            <a:pPr>
              <a:spcBef>
                <a:spcPts val="600"/>
              </a:spcBef>
            </a:pPr>
            <a:r>
              <a:rPr lang="en-US" sz="1800" b="1" dirty="0"/>
              <a:t>Consider providing direct access to the ACH for non-bank PSPs</a:t>
            </a:r>
          </a:p>
          <a:p>
            <a:pPr>
              <a:spcBef>
                <a:spcPts val="600"/>
              </a:spcBef>
              <a:buFont typeface="Wingdings" panose="05000000000000000000" pitchFamily="2" charset="2"/>
              <a:buChar char="Ø"/>
            </a:pPr>
            <a:r>
              <a:rPr lang="en-US" b="1" dirty="0"/>
              <a:t>	</a:t>
            </a:r>
            <a:r>
              <a:rPr lang="en-US" dirty="0"/>
              <a:t>Beneficiaries should be able to choose the type of account and institution to receive the payment</a:t>
            </a:r>
          </a:p>
          <a:p>
            <a:r>
              <a:rPr lang="en-US" sz="1800" b="1" dirty="0"/>
              <a:t>The Treasury should consider making public salary payments directly to the bank accounts of beneficiaries through the ACH </a:t>
            </a:r>
          </a:p>
          <a:p>
            <a:pPr>
              <a:spcBef>
                <a:spcPts val="600"/>
              </a:spcBef>
              <a:buFont typeface="Wingdings" panose="05000000000000000000" pitchFamily="2" charset="2"/>
              <a:buChar char="Ø"/>
            </a:pPr>
            <a:r>
              <a:rPr lang="en-US" dirty="0"/>
              <a:t>This would reduce costs for government and back-office work and reconciliation from banks</a:t>
            </a:r>
          </a:p>
          <a:p>
            <a:pPr>
              <a:spcBef>
                <a:spcPts val="600"/>
              </a:spcBef>
              <a:buFont typeface="Wingdings" panose="05000000000000000000" pitchFamily="2" charset="2"/>
              <a:buChar char="Ø"/>
            </a:pPr>
            <a:r>
              <a:rPr lang="en-US" dirty="0"/>
              <a:t>Reconciliation would be quasi automatic, caring only for confirmation on the payment having been received in the recipient account</a:t>
            </a:r>
          </a:p>
          <a:p>
            <a:pPr>
              <a:spcBef>
                <a:spcPts val="600"/>
              </a:spcBef>
              <a:buFont typeface="Wingdings" panose="05000000000000000000" pitchFamily="2" charset="2"/>
              <a:buChar char="Ø"/>
            </a:pPr>
            <a:r>
              <a:rPr lang="en-US" dirty="0"/>
              <a:t>Further coordination between Treasury and Public Administration Office (DAP) is needed </a:t>
            </a:r>
          </a:p>
          <a:p>
            <a:pPr>
              <a:spcBef>
                <a:spcPts val="600"/>
              </a:spcBef>
              <a:buFont typeface="Wingdings" panose="05000000000000000000" pitchFamily="2" charset="2"/>
              <a:buChar char="Ø"/>
            </a:pPr>
            <a:r>
              <a:rPr lang="en-US" dirty="0"/>
              <a:t>Ultimately it is the Treasury that needs to execute the payment order, using data provided by DAP on the beneficiary information</a:t>
            </a:r>
          </a:p>
          <a:p>
            <a:r>
              <a:rPr lang="en-US" sz="1800" b="1" dirty="0"/>
              <a:t>Consider establishing a working group in the context of the National Payments Committee to examine the topic of government payment digitization</a:t>
            </a:r>
          </a:p>
          <a:p>
            <a:endParaRPr lang="en-US" sz="2100" b="1" dirty="0"/>
          </a:p>
          <a:p>
            <a:endParaRPr lang="en-US" dirty="0"/>
          </a:p>
        </p:txBody>
      </p:sp>
      <p:sp>
        <p:nvSpPr>
          <p:cNvPr id="4" name="Slide Number Placeholder 3">
            <a:extLst>
              <a:ext uri="{FF2B5EF4-FFF2-40B4-BE49-F238E27FC236}">
                <a16:creationId xmlns:a16="http://schemas.microsoft.com/office/drawing/2014/main" id="{BB14CF35-7FAC-41EA-B5FF-4C56B945D80B}"/>
              </a:ext>
            </a:extLst>
          </p:cNvPr>
          <p:cNvSpPr>
            <a:spLocks noGrp="1"/>
          </p:cNvSpPr>
          <p:nvPr>
            <p:ph type="sldNum" sz="quarter" idx="15"/>
          </p:nvPr>
        </p:nvSpPr>
        <p:spPr/>
        <p:txBody>
          <a:bodyPr/>
          <a:lstStyle/>
          <a:p>
            <a:pPr>
              <a:defRPr/>
            </a:pPr>
            <a:fld id="{69D21BEB-F2D3-4186-9A29-B62E13DFA7BB}" type="slidenum">
              <a:rPr lang="en-US" altLang="en-US" smtClean="0"/>
              <a:pPr>
                <a:defRPr/>
              </a:pPr>
              <a:t>4</a:t>
            </a:fld>
            <a:endParaRPr lang="en-US" altLang="en-US"/>
          </a:p>
        </p:txBody>
      </p:sp>
    </p:spTree>
    <p:extLst>
      <p:ext uri="{BB962C8B-B14F-4D97-AF65-F5344CB8AC3E}">
        <p14:creationId xmlns:p14="http://schemas.microsoft.com/office/powerpoint/2010/main" val="1142127434"/>
      </p:ext>
    </p:extLst>
  </p:cSld>
  <p:clrMapOvr>
    <a:masterClrMapping/>
  </p:clrMapOvr>
</p:sld>
</file>

<file path=ppt/theme/theme1.xml><?xml version="1.0" encoding="utf-8"?>
<a:theme xmlns:a="http://schemas.openxmlformats.org/drawingml/2006/main" name="WBG-Any_Logo">
  <a:themeElements>
    <a:clrScheme name="World Bank">
      <a:dk1>
        <a:srgbClr val="002345"/>
      </a:dk1>
      <a:lt1>
        <a:sysClr val="window" lastClr="FFFFFF"/>
      </a:lt1>
      <a:dk2>
        <a:srgbClr val="000000"/>
      </a:dk2>
      <a:lt2>
        <a:srgbClr val="00ADE4"/>
      </a:lt2>
      <a:accent1>
        <a:srgbClr val="000000"/>
      </a:accent1>
      <a:accent2>
        <a:srgbClr val="7F7F7F"/>
      </a:accent2>
      <a:accent3>
        <a:srgbClr val="00ADE4"/>
      </a:accent3>
      <a:accent4>
        <a:srgbClr val="021F43"/>
      </a:accent4>
      <a:accent5>
        <a:srgbClr val="006450"/>
      </a:accent5>
      <a:accent6>
        <a:srgbClr val="F78D28"/>
      </a:accent6>
      <a:hlink>
        <a:srgbClr val="00AB51"/>
      </a:hlink>
      <a:folHlink>
        <a:srgbClr val="614776"/>
      </a:folHlink>
    </a:clrScheme>
    <a:fontScheme name="World Bank Arial">
      <a:majorFont>
        <a:latin typeface="Arial Bold"/>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115888" marR="0" indent="-115888" algn="l" defTabSz="914400" rtl="0" eaLnBrk="1" fontAlgn="base" latinLnBrk="0" hangingPunct="1">
          <a:lnSpc>
            <a:spcPct val="100000"/>
          </a:lnSpc>
          <a:spcBef>
            <a:spcPct val="50000"/>
          </a:spcBef>
          <a:spcAft>
            <a:spcPct val="0"/>
          </a:spcAft>
          <a:buClrTx/>
          <a:buSzTx/>
          <a:buFontTx/>
          <a:buChar char="•"/>
          <a:tabLst/>
          <a:defRPr kumimoji="0" lang="en-US" sz="1300" b="0" i="0" u="none" strike="noStrike" cap="none" normalizeH="0" baseline="0" smtClean="0">
            <a:ln>
              <a:noFill/>
            </a:ln>
            <a:solidFill>
              <a:schemeClr val="tx1"/>
            </a:solidFill>
            <a:effectLst/>
            <a:latin typeface="Trebuchet MS" pitchFamily="34" charset="0"/>
            <a:cs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2243</TotalTime>
  <Words>351</Words>
  <Application>Microsoft Office PowerPoint</Application>
  <PresentationFormat>Widescreen</PresentationFormat>
  <Paragraphs>39</Paragraphs>
  <Slides>4</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vt:i4>
      </vt:variant>
    </vt:vector>
  </HeadingPairs>
  <TitlesOfParts>
    <vt:vector size="13" baseType="lpstr">
      <vt:lpstr>Andes</vt:lpstr>
      <vt:lpstr>Andes Bold</vt:lpstr>
      <vt:lpstr>Andes ExtraLight</vt:lpstr>
      <vt:lpstr>Arial</vt:lpstr>
      <vt:lpstr>Arial Bold</vt:lpstr>
      <vt:lpstr>Calibri</vt:lpstr>
      <vt:lpstr>Trebuchet MS</vt:lpstr>
      <vt:lpstr>Wingdings</vt:lpstr>
      <vt:lpstr>WBG-Any_Logo</vt:lpstr>
      <vt:lpstr>Government payment digitization in albania</vt:lpstr>
      <vt:lpstr>Why do government payments matter? </vt:lpstr>
      <vt:lpstr>recommendations</vt:lpstr>
      <vt:lpstr>recommendations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Government payment digitization in albania</dc:title>
  <dc:creator>Holti Banka</dc:creator>
  <cp:lastModifiedBy>Holti Banka</cp:lastModifiedBy>
  <cp:revision>14</cp:revision>
  <dcterms:created xsi:type="dcterms:W3CDTF">2019-09-29T10:33:38Z</dcterms:created>
  <dcterms:modified xsi:type="dcterms:W3CDTF">2019-09-30T23:56:44Z</dcterms:modified>
</cp:coreProperties>
</file>