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82" r:id="rId5"/>
    <p:sldId id="288" r:id="rId6"/>
    <p:sldId id="287" r:id="rId7"/>
    <p:sldId id="289" r:id="rId8"/>
    <p:sldId id="293" r:id="rId9"/>
    <p:sldId id="290" r:id="rId10"/>
    <p:sldId id="291" r:id="rId11"/>
    <p:sldId id="274" r:id="rId12"/>
    <p:sldId id="292" r:id="rId13"/>
    <p:sldId id="269" r:id="rId14"/>
    <p:sldId id="276" r:id="rId15"/>
    <p:sldId id="261" r:id="rId16"/>
    <p:sldId id="296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660B408-B3CF-4A94-85FC-2B1E0A45F4A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7" autoAdjust="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outlineViewPr>
    <p:cViewPr>
      <p:scale>
        <a:sx n="33" d="100"/>
        <a:sy n="33" d="100"/>
      </p:scale>
      <p:origin x="0" y="-2134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0" d="100"/>
          <a:sy n="50" d="100"/>
        </p:scale>
        <p:origin x="2640" y="3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24F2345-EC98-4DA1-BEDE-E955624755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C33E638-B8D4-466B-AD53-47551EDA16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51EFA-6533-45C3-8394-23FFC04F750D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2889FA8-6777-4B9D-A1A9-C7DBF5FEA9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04C72C3-43D9-4379-9293-03F53C8488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E2DD4-2E30-4434-A427-2EC504910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73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4C180-10CF-422C-B717-65F1B78C7EB7}" type="datetimeFigureOut">
              <a:rPr lang="en-US" noProof="0" smtClean="0"/>
              <a:t>9/30/2019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375C1-7C5C-42A2-80F2-05631BB3764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255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988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8951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0694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46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35156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52549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06247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9671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1514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6971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339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16977C32-6781-4E43-B083-CC319C1A2B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rIns="1044000" anchor="ctr"/>
          <a:lstStyle>
            <a:lvl1pPr marL="0" indent="0" algn="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3770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C4908609-0EC4-4718-AC46-A50BB2DA333E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1790100" y="2701131"/>
            <a:ext cx="4113900" cy="28281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="" xmlns:a16="http://schemas.microsoft.com/office/drawing/2014/main" id="{C61EBC7C-80CF-489F-86B3-5894908189E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58100" y="2701131"/>
            <a:ext cx="4113900" cy="28281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93079" y="1728000"/>
            <a:ext cx="4122920" cy="735800"/>
          </a:xfrm>
          <a:noFill/>
        </p:spPr>
        <p:txBody>
          <a:bodyPr anchor="t"/>
          <a:lstStyle>
            <a:lvl1pPr marL="0" indent="0" algn="l">
              <a:buNone/>
              <a:defRPr sz="54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67F0EAC-0FF4-447C-8EE4-2B107165DF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762" y="1722438"/>
            <a:ext cx="4104437" cy="735749"/>
          </a:xfrm>
        </p:spPr>
        <p:txBody>
          <a:bodyPr anchor="t"/>
          <a:lstStyle>
            <a:lvl1pPr marL="0" indent="0">
              <a:buNone/>
              <a:defRPr sz="5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="" xmlns:a16="http://schemas.microsoft.com/office/drawing/2014/main" id="{DED90C13-8D49-4652-B68A-A0B5084BB4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7595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93150"/>
            <a:ext cx="4348065" cy="4348065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C15F42E2-EE95-4479-80E9-94A75E9D6E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67887"/>
            <a:ext cx="3998591" cy="3998591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4059823C-F505-4D2A-854E-5144BD58A7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207063"/>
            <a:ext cx="3120238" cy="3120238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B30FA196-A035-4908-BA51-B769293255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="" xmlns:a16="http://schemas.microsoft.com/office/drawing/2014/main" id="{38F1EEC3-A74E-4124-95F3-D8A27EA3DD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="" xmlns:a16="http://schemas.microsoft.com/office/drawing/2014/main" id="{744F95B1-3E5D-46C4-846F-01E3035D1A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="" xmlns:a16="http://schemas.microsoft.com/office/drawing/2014/main" id="{39CDA933-12B5-44CD-BD16-C9589DE755E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="" xmlns:a16="http://schemas.microsoft.com/office/drawing/2014/main" id="{9751FCE0-5FA8-4E25-A4E7-8B2901F69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="" xmlns:a16="http://schemas.microsoft.com/office/drawing/2014/main" id="{0D97BC04-5B6C-4CFD-8184-7637C9A8F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="" xmlns:a16="http://schemas.microsoft.com/office/drawing/2014/main" id="{E7A8CB18-EF35-4644-9DDB-02D8B65EA55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97170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2436FA5D-088F-4BDE-ABD2-A640A8610900}"/>
              </a:ext>
            </a:extLst>
          </p:cNvPr>
          <p:cNvCxnSpPr/>
          <p:nvPr userDrawn="1"/>
        </p:nvCxnSpPr>
        <p:spPr>
          <a:xfrm>
            <a:off x="6096000" y="1319756"/>
            <a:ext cx="0" cy="46101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0C2BCB80-6997-4274-AAFE-65C2CCFFFD1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624806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>
            <a:extLst>
              <a:ext uri="{FF2B5EF4-FFF2-40B4-BE49-F238E27FC236}">
                <a16:creationId xmlns="" xmlns:a16="http://schemas.microsoft.com/office/drawing/2014/main" id="{9A1FC84B-8A06-4879-86ED-47E43AAC98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="" xmlns:a16="http://schemas.microsoft.com/office/drawing/2014/main" id="{4B975678-3DFA-4D26-9CF6-01294F7259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6046600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="" xmlns:a16="http://schemas.microsoft.com/office/drawing/2014/main" id="{8B55997C-0304-482F-A7C3-8E50C8ED55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60393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="" xmlns:a16="http://schemas.microsoft.com/office/drawing/2014/main" id="{E26AB0A6-DA7A-4EA3-9528-68FDBA8BF3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60393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</p:spTree>
    <p:extLst>
      <p:ext uri="{BB962C8B-B14F-4D97-AF65-F5344CB8AC3E}">
        <p14:creationId xmlns:p14="http://schemas.microsoft.com/office/powerpoint/2010/main" val="966920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211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55B16D-31A1-4D28-ADC4-0BDEF4E07D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728000"/>
            <a:ext cx="54720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C4D4C6E-0D63-44CE-B0B4-BAA8F101EA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0000" y="1728000"/>
            <a:ext cx="54720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50061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615908-D8D7-48AF-8B8F-21B88B87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0B617A5-FA6C-44C9-ABCB-DCA5D4615EC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210852"/>
            <a:ext cx="5472000" cy="386848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A122ACD-5C8B-4CDA-89C5-565C88865B5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00000" y="2210852"/>
            <a:ext cx="5472000" cy="386848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43614A35-31E3-40DA-85DD-07B207690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B171800C-9F25-4694-879B-16A1F7BBA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2" name="Straight Connector 11" title="Divider Line">
            <a:extLst>
              <a:ext uri="{FF2B5EF4-FFF2-40B4-BE49-F238E27FC236}">
                <a16:creationId xmlns="" xmlns:a16="http://schemas.microsoft.com/office/drawing/2014/main" id="{03063CBE-E62B-44CB-9B45-D39B595FE2AF}"/>
              </a:ext>
            </a:extLst>
          </p:cNvPr>
          <p:cNvCxnSpPr>
            <a:cxnSpLocks/>
          </p:cNvCxnSpPr>
          <p:nvPr userDrawn="1"/>
        </p:nvCxnSpPr>
        <p:spPr>
          <a:xfrm>
            <a:off x="449349" y="2159999"/>
            <a:ext cx="42141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Divider Line">
            <a:extLst>
              <a:ext uri="{FF2B5EF4-FFF2-40B4-BE49-F238E27FC236}">
                <a16:creationId xmlns="" xmlns:a16="http://schemas.microsoft.com/office/drawing/2014/main" id="{0EA58CA1-D7A1-4089-B687-193C35202523}"/>
              </a:ext>
            </a:extLst>
          </p:cNvPr>
          <p:cNvCxnSpPr>
            <a:cxnSpLocks/>
          </p:cNvCxnSpPr>
          <p:nvPr userDrawn="1"/>
        </p:nvCxnSpPr>
        <p:spPr>
          <a:xfrm>
            <a:off x="6312700" y="2159999"/>
            <a:ext cx="42141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A1844C96-F6D4-4E32-8A11-B1815109D2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654025"/>
            <a:ext cx="5472000" cy="45512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="" xmlns:a16="http://schemas.microsoft.com/office/drawing/2014/main" id="{EA0BCCC6-F846-426B-B421-41B835224F4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12700" y="1654025"/>
            <a:ext cx="5459300" cy="45512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09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FF5B2679-5029-4692-A1C7-099E7A58362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1B5AA133-C824-4B4A-96F4-D48A58E222D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388A40C4-1887-4DBA-90FF-4CF89932DA5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2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="" xmlns:a16="http://schemas.microsoft.com/office/drawing/2014/main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01538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5">
            <a:extLst>
              <a:ext uri="{FF2B5EF4-FFF2-40B4-BE49-F238E27FC236}">
                <a16:creationId xmlns=""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B66BE87F-A588-41BE-A251-8940FFF7BDB0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="" xmlns:a16="http://schemas.microsoft.com/office/drawing/2014/main" id="{EE87B275-BCEB-48C5-BD58-39E2B9AB90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="" xmlns:a16="http://schemas.microsoft.com/office/drawing/2014/main" id="{75FEF587-0930-42DA-AF85-54F9A14870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77B00876-F334-4F19-ACB9-5A52E300C6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="" xmlns:a16="http://schemas.microsoft.com/office/drawing/2014/main" id="{DC5160FB-C621-4014-AF15-7C31EBF946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="" xmlns:a16="http://schemas.microsoft.com/office/drawing/2014/main" id="{3D37E5E1-DD5A-4C77-849F-40C0D2AE3F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="" xmlns:a16="http://schemas.microsoft.com/office/drawing/2014/main" id="{8164CA25-5B7F-4EDD-8B42-0D567DED17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="" xmlns:a16="http://schemas.microsoft.com/office/drawing/2014/main" id="{15876039-3F56-4587-900E-4FCE60BCA5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="" xmlns:a16="http://schemas.microsoft.com/office/drawing/2014/main" id="{515FCEBD-9007-4B9D-AE69-7F8068A14B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="" xmlns:a16="http://schemas.microsoft.com/office/drawing/2014/main" id="{8856F7F9-97EB-4612-BB5C-DDB9D90C9C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="" xmlns:a16="http://schemas.microsoft.com/office/drawing/2014/main" id="{B0C577BC-AD44-4FF0-8F34-D7ABD44B10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="" xmlns:a16="http://schemas.microsoft.com/office/drawing/2014/main" id="{12E19F39-39CE-43A3-912F-3D8656DA5E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="" xmlns:a16="http://schemas.microsoft.com/office/drawing/2014/main" id="{64F2C543-C785-4078-9811-96F28F1BF21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="" xmlns:a16="http://schemas.microsoft.com/office/drawing/2014/main" id="{022F0FFE-8538-47C2-9227-B4DE41186CE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="" xmlns:a16="http://schemas.microsoft.com/office/drawing/2014/main" id="{75D12B21-B498-4E00-B817-457BAED99A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="" xmlns:a16="http://schemas.microsoft.com/office/drawing/2014/main" id="{A60F8F4D-F654-4555-BC21-7137D98E02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="" xmlns:a16="http://schemas.microsoft.com/office/drawing/2014/main" id="{0B633DEF-CDC6-4A75-A05B-0C875E2B8F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="" xmlns:a16="http://schemas.microsoft.com/office/drawing/2014/main" id="{23A67F56-440C-4AE2-B52E-F6ECF3E31F8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="" xmlns:a16="http://schemas.microsoft.com/office/drawing/2014/main" id="{E8F5BF8F-8918-4E36-8AAF-45E994E46B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="" xmlns:a16="http://schemas.microsoft.com/office/drawing/2014/main" id="{1A2F56E4-C780-42A2-BA54-B1EAB7CA21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="" xmlns:a16="http://schemas.microsoft.com/office/drawing/2014/main" id="{7405E86B-3690-4EBE-8353-7ABE76F1081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="" xmlns:a16="http://schemas.microsoft.com/office/drawing/2014/main" id="{DB54048B-A035-47F0-B54D-1B9676EE893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="" xmlns:a16="http://schemas.microsoft.com/office/drawing/2014/main" id="{12F6976C-DDBF-4808-9B45-2C78E0FC6AA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="" xmlns:a16="http://schemas.microsoft.com/office/drawing/2014/main" id="{66103D17-8EEC-45BF-B909-8F6DB8575A3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="" xmlns:a16="http://schemas.microsoft.com/office/drawing/2014/main" id="{57F6EB7B-A4AE-4147-A94B-9C2860A158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="" xmlns:a16="http://schemas.microsoft.com/office/drawing/2014/main" id="{95673032-36DB-4772-82D8-46E21D810A5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="" xmlns:a16="http://schemas.microsoft.com/office/drawing/2014/main" id="{CDE9935C-FEBD-421A-A63B-8A87A2D4A4D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242C672-1222-4C21-9E3D-F365D9665E1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solidFill>
            <a:schemeClr val="bg1">
              <a:lumMod val="95000"/>
            </a:schemeClr>
          </a:solidFill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="" xmlns:a16="http://schemas.microsoft.com/office/drawing/2014/main" id="{2F97A7E3-509A-417D-9818-EDDA3B539E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</p:spTree>
    <p:extLst>
      <p:ext uri="{BB962C8B-B14F-4D97-AF65-F5344CB8AC3E}">
        <p14:creationId xmlns:p14="http://schemas.microsoft.com/office/powerpoint/2010/main" val="529110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8977821B-617D-47E4-AAA2-FADADD15E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799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53739758-B746-428A-A18B-3989DA89A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="" xmlns:a16="http://schemas.microsoft.com/office/drawing/2014/main" id="{B502D142-31B4-4BFF-A18F-9FB36E0F4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="" xmlns:a16="http://schemas.microsoft.com/office/drawing/2014/main" id="{ED382BE6-73A2-49C4-9284-7996310FE85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68028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="" xmlns:a16="http://schemas.microsoft.com/office/drawing/2014/main" id="{5E81FDE4-AA9D-42F8-BEAF-C710A81D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="" xmlns:a16="http://schemas.microsoft.com/office/drawing/2014/main" id="{9D6585E1-D051-4611-811C-C8101B0D2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="" xmlns:a16="http://schemas.microsoft.com/office/drawing/2014/main" id="{6C195A32-24CC-4109-9C00-31757D0A0A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="" xmlns:a16="http://schemas.microsoft.com/office/drawing/2014/main" id="{B318C64F-C963-4A3C-BB8F-999A7F7F5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112825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="" xmlns:a16="http://schemas.microsoft.com/office/drawing/2014/main" id="{B8B9BC49-5937-4C0A-9AA6-7A7DA7F18C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="" xmlns:a16="http://schemas.microsoft.com/office/drawing/2014/main" id="{8020B4D6-002F-4FA9-BF1D-FC56D9A06F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8" name="Text Placeholder 8">
            <a:extLst>
              <a:ext uri="{FF2B5EF4-FFF2-40B4-BE49-F238E27FC236}">
                <a16:creationId xmlns="" xmlns:a16="http://schemas.microsoft.com/office/drawing/2014/main" id="{93C1946C-7118-4BF3-8EE8-B0944465F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38949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=""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=""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=""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=""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=""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=""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=""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=""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=""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=""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0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=""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37570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=""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319606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=""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263509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2" name="Picture Placeholder 15">
            <a:extLst>
              <a:ext uri="{FF2B5EF4-FFF2-40B4-BE49-F238E27FC236}">
                <a16:creationId xmlns=""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07412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8">
            <a:extLst>
              <a:ext uri="{FF2B5EF4-FFF2-40B4-BE49-F238E27FC236}">
                <a16:creationId xmlns="" xmlns:a16="http://schemas.microsoft.com/office/drawing/2014/main" id="{F9EF21D5-1862-4F5B-86BF-B76AF2A72B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="" xmlns:a16="http://schemas.microsoft.com/office/drawing/2014/main" id="{80EC8DA4-EC6B-4362-949F-968E973A54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3" name="Picture Placeholder 15">
            <a:extLst>
              <a:ext uri="{FF2B5EF4-FFF2-40B4-BE49-F238E27FC236}">
                <a16:creationId xmlns="" xmlns:a16="http://schemas.microsoft.com/office/drawing/2014/main" id="{FC64B5FD-0E87-4FAB-AFEA-D10DFED9F65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015131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205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="" xmlns:a16="http://schemas.microsoft.com/office/drawing/2014/main" id="{8BA39708-26C4-4C58-AAF1-7DDBAAFACC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29FEC1A-545F-4D58-B291-028B7D695567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9896" y="2377000"/>
            <a:ext cx="3571782" cy="2387600"/>
          </a:xfrm>
        </p:spPr>
        <p:txBody>
          <a:bodyPr anchor="b"/>
          <a:lstStyle>
            <a:lvl1pPr algn="l">
              <a:defRPr sz="3600" spc="-3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9896" y="4962525"/>
            <a:ext cx="35717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87B6BB1-24C3-48A6-913C-94F7EA8127A1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1C9CBFF-5639-480A-82C7-50DAD54E2E48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1286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5">
            <a:extLst>
              <a:ext uri="{FF2B5EF4-FFF2-40B4-BE49-F238E27FC236}">
                <a16:creationId xmlns=""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34267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59284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2A4E56-DEE9-4FB2-89FF-0F12DB08AD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8525B7-4C8D-4482-98E3-A68789AAB0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0238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>
            <a:extLst>
              <a:ext uri="{FF2B5EF4-FFF2-40B4-BE49-F238E27FC236}">
                <a16:creationId xmlns="" xmlns:a16="http://schemas.microsoft.com/office/drawing/2014/main" id="{FF978957-D101-43B4-A717-19B1820B4F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4DD3616-4E40-4CE5-88C8-2AF6E47D2086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A3B184-0AF0-4DF5-B2BD-E6D1806BE1BF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8FC9062-5711-4550-8470-F1324E804FFF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9896" y="2377000"/>
            <a:ext cx="3571782" cy="2387600"/>
          </a:xfrm>
        </p:spPr>
        <p:txBody>
          <a:bodyPr anchor="b"/>
          <a:lstStyle>
            <a:lvl1pPr algn="l">
              <a:defRPr sz="54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05624" y="5057775"/>
            <a:ext cx="3206053" cy="24765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9EABB85-2AAF-4939-BDF4-E3CF2F31B3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5625" y="5400675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/>
                </a:solidFill>
              </a:defRPr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ZA" sz="1600" dirty="0"/>
            </a:lvl5pPr>
          </a:lstStyle>
          <a:p>
            <a:pPr marL="266700" lvl="0" indent="-266700"/>
            <a:r>
              <a:rPr lang="en-US" noProof="0"/>
              <a:t>Contact Number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04E7DF27-55E9-4F17-91D3-29228A402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5625" y="5751513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smtClean="0">
                <a:solidFill>
                  <a:schemeClr val="bg1"/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ZA" sz="1600"/>
            </a:lvl5pPr>
          </a:lstStyle>
          <a:p>
            <a:pPr marL="266700" lvl="0" indent="-266700"/>
            <a:r>
              <a:rPr lang="en-US" noProof="0"/>
              <a:t>Email or Social Media Handle</a:t>
            </a:r>
          </a:p>
        </p:txBody>
      </p:sp>
    </p:spTree>
    <p:extLst>
      <p:ext uri="{BB962C8B-B14F-4D97-AF65-F5344CB8AC3E}">
        <p14:creationId xmlns:p14="http://schemas.microsoft.com/office/powerpoint/2010/main" val="4100815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of a cell phone&#10;&#10;Description generated with high confidence">
            <a:extLst>
              <a:ext uri="{FF2B5EF4-FFF2-40B4-BE49-F238E27FC236}">
                <a16:creationId xmlns="" xmlns:a16="http://schemas.microsoft.com/office/drawing/2014/main" id="{68055F11-596F-47BF-A832-A501EC346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07" y="915497"/>
            <a:ext cx="4666142" cy="4684105"/>
          </a:xfrm>
          <a:prstGeom prst="rect">
            <a:avLst/>
          </a:prstGeom>
        </p:spPr>
      </p:pic>
      <p:pic>
        <p:nvPicPr>
          <p:cNvPr id="9" name="Picture 8" descr="Screen of a cell phone&#10;&#10;Description generated with high confidence">
            <a:extLst>
              <a:ext uri="{FF2B5EF4-FFF2-40B4-BE49-F238E27FC236}">
                <a16:creationId xmlns="" xmlns:a16="http://schemas.microsoft.com/office/drawing/2014/main" id="{80EBF765-2A5E-4BDA-B092-25691E4791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929" y="915497"/>
            <a:ext cx="4666142" cy="4684105"/>
          </a:xfrm>
          <a:prstGeom prst="rect">
            <a:avLst/>
          </a:prstGeom>
        </p:spPr>
      </p:pic>
      <p:pic>
        <p:nvPicPr>
          <p:cNvPr id="10" name="Picture 9" descr="Screen of a cell phone&#10;&#10;Description generated with high confidence">
            <a:extLst>
              <a:ext uri="{FF2B5EF4-FFF2-40B4-BE49-F238E27FC236}">
                <a16:creationId xmlns="" xmlns:a16="http://schemas.microsoft.com/office/drawing/2014/main" id="{E97A6530-14B5-4A05-B7A3-7BA661FCD5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551" y="915497"/>
            <a:ext cx="4666142" cy="46841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="" xmlns:a16="http://schemas.microsoft.com/office/drawing/2014/main" id="{47EC9494-5A42-419D-AADF-96EF1EFD7B6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15505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Details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CE2D3309-00A3-42D9-8706-6F2A6AD3BB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5505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="" xmlns:a16="http://schemas.microsoft.com/office/drawing/2014/main" id="{94E4C70C-AC1E-4EDE-B2C1-23A54123479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177148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Details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="" xmlns:a16="http://schemas.microsoft.com/office/drawing/2014/main" id="{14B1BB7D-C6D3-4D9C-A235-6CBB5A13EE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7148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="" xmlns:a16="http://schemas.microsoft.com/office/drawing/2014/main" id="{718515F4-6451-4FB7-ACE4-5D9C2CD207A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699878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Details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="" xmlns:a16="http://schemas.microsoft.com/office/drawing/2014/main" id="{B362C889-34FC-4EB1-967B-DC98349082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9878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4C4EB921-BD58-4C2E-BDD5-FC8D2629829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751679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="" xmlns:a16="http://schemas.microsoft.com/office/drawing/2014/main" id="{3CB44DE3-C599-4EA7-BFDA-4E39AE89FC0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81301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="" xmlns:a16="http://schemas.microsoft.com/office/drawing/2014/main" id="{A4392E45-2A0B-49BF-9952-79C42AF8DE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10923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0127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9CC2AE-E299-42B4-A2C4-357708A0054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800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noProof="0"/>
              <a:t>Testimonial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556" y="3693626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Name and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03139A49-E537-4395-967A-08C99782070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25172" y="3591659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noProof="0"/>
              <a:t>Testimonial goes here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="" xmlns:a16="http://schemas.microsoft.com/office/drawing/2014/main" id="{3EE1C8A1-F171-46D2-A92F-1B0E9C52B1A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68052" y="5448541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Name and 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="" xmlns:a16="http://schemas.microsoft.com/office/drawing/2014/main" id="{E3E7FB48-98BE-4677-A80F-969F9F30720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218545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noProof="0"/>
              <a:t>Testimonial goes here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="" xmlns:a16="http://schemas.microsoft.com/office/drawing/2014/main" id="{0146F28A-70F5-4E8B-8A3A-ADB1B6A080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69301" y="3693626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Name and Title</a:t>
            </a:r>
          </a:p>
        </p:txBody>
      </p:sp>
    </p:spTree>
    <p:extLst>
      <p:ext uri="{BB962C8B-B14F-4D97-AF65-F5344CB8AC3E}">
        <p14:creationId xmlns:p14="http://schemas.microsoft.com/office/powerpoint/2010/main" val="2362715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8310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805D700-F00E-4505-8483-501219FB8BD2}"/>
              </a:ext>
            </a:extLst>
          </p:cNvPr>
          <p:cNvSpPr/>
          <p:nvPr userDrawn="1"/>
        </p:nvSpPr>
        <p:spPr>
          <a:xfrm>
            <a:off x="0" y="0"/>
            <a:ext cx="12192000" cy="63653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4186834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=""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81AC65F5-382D-4CF6-95CF-DD3FC6D96F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DF554488-3F7D-4F3A-9AAF-73FB0977D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5962" y="457200"/>
            <a:ext cx="5501126" cy="5411787"/>
          </a:xfr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9675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=""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81AC65F5-382D-4CF6-95CF-DD3FC6D96F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56321125-B861-4CD5-8023-6E4035176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04181" y="457201"/>
            <a:ext cx="5504688" cy="540385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718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="" xmlns:a16="http://schemas.microsoft.com/office/drawing/2014/main" id="{6FAD7B97-1B74-414B-B585-45E33908CB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365363"/>
          </a:xfrm>
          <a:solidFill>
            <a:schemeClr val="tx1">
              <a:lumMod val="75000"/>
              <a:lumOff val="25000"/>
            </a:schemeClr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49566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, Subtitle, Imag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2279" y="365125"/>
            <a:ext cx="4018722" cy="573989"/>
          </a:xfrm>
        </p:spPr>
        <p:txBody>
          <a:bodyPr lIns="0" rIns="0">
            <a:noAutofit/>
          </a:bodyPr>
          <a:lstStyle>
            <a:lvl1pPr algn="l">
              <a:defRPr sz="3200" spc="300"/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279" y="1625512"/>
            <a:ext cx="4018722" cy="4636392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spcBef>
                <a:spcPts val="500"/>
              </a:spcBef>
              <a:defRPr sz="1600"/>
            </a:lvl1pPr>
            <a:lvl2pPr>
              <a:lnSpc>
                <a:spcPct val="150000"/>
              </a:lnSpc>
              <a:spcBef>
                <a:spcPts val="500"/>
              </a:spcBef>
              <a:defRPr sz="1400"/>
            </a:lvl2pPr>
            <a:lvl3pPr>
              <a:lnSpc>
                <a:spcPct val="150000"/>
              </a:lnSpc>
              <a:spcBef>
                <a:spcPts val="500"/>
              </a:spcBef>
              <a:defRPr sz="1400"/>
            </a:lvl3pPr>
            <a:lvl4pPr>
              <a:lnSpc>
                <a:spcPct val="150000"/>
              </a:lnSpc>
              <a:spcBef>
                <a:spcPts val="500"/>
              </a:spcBef>
              <a:defRPr sz="1200"/>
            </a:lvl4pPr>
            <a:lvl5pPr>
              <a:lnSpc>
                <a:spcPct val="150000"/>
              </a:lnSpc>
              <a:spcBef>
                <a:spcPts val="500"/>
              </a:spcBef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="" xmlns:a16="http://schemas.microsoft.com/office/drawing/2014/main" id="{86917B65-8F50-454E-AF7E-D53FE2DE8F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9878"/>
            <a:ext cx="7406905" cy="6866810"/>
          </a:xfrm>
          <a:custGeom>
            <a:avLst/>
            <a:gdLst>
              <a:gd name="connsiteX0" fmla="*/ 1312985 w 5251939"/>
              <a:gd name="connsiteY0" fmla="*/ 0 h 4878432"/>
              <a:gd name="connsiteX1" fmla="*/ 1975340 w 5251939"/>
              <a:gd name="connsiteY1" fmla="*/ 0 h 4878432"/>
              <a:gd name="connsiteX2" fmla="*/ 1975340 w 5251939"/>
              <a:gd name="connsiteY2" fmla="*/ 982231 h 4878432"/>
              <a:gd name="connsiteX3" fmla="*/ 2648832 w 5251939"/>
              <a:gd name="connsiteY3" fmla="*/ 982231 h 4878432"/>
              <a:gd name="connsiteX4" fmla="*/ 2648832 w 5251939"/>
              <a:gd name="connsiteY4" fmla="*/ 1148083 h 4878432"/>
              <a:gd name="connsiteX5" fmla="*/ 3328771 w 5251939"/>
              <a:gd name="connsiteY5" fmla="*/ 1148083 h 4878432"/>
              <a:gd name="connsiteX6" fmla="*/ 3328771 w 5251939"/>
              <a:gd name="connsiteY6" fmla="*/ 0 h 4878432"/>
              <a:gd name="connsiteX7" fmla="*/ 4572000 w 5251939"/>
              <a:gd name="connsiteY7" fmla="*/ 0 h 4878432"/>
              <a:gd name="connsiteX8" fmla="*/ 4572000 w 5251939"/>
              <a:gd name="connsiteY8" fmla="*/ 1000460 h 4878432"/>
              <a:gd name="connsiteX9" fmla="*/ 5251939 w 5251939"/>
              <a:gd name="connsiteY9" fmla="*/ 1000460 h 4878432"/>
              <a:gd name="connsiteX10" fmla="*/ 5251939 w 5251939"/>
              <a:gd name="connsiteY10" fmla="*/ 4279967 h 4878432"/>
              <a:gd name="connsiteX11" fmla="*/ 4572000 w 5251939"/>
              <a:gd name="connsiteY11" fmla="*/ 4279967 h 4878432"/>
              <a:gd name="connsiteX12" fmla="*/ 4572000 w 5251939"/>
              <a:gd name="connsiteY12" fmla="*/ 4878432 h 4878432"/>
              <a:gd name="connsiteX13" fmla="*/ 4570834 w 5251939"/>
              <a:gd name="connsiteY13" fmla="*/ 4878432 h 4878432"/>
              <a:gd name="connsiteX14" fmla="*/ 4570834 w 5251939"/>
              <a:gd name="connsiteY14" fmla="*/ 3563909 h 4878432"/>
              <a:gd name="connsiteX15" fmla="*/ 3890895 w 5251939"/>
              <a:gd name="connsiteY15" fmla="*/ 3563909 h 4878432"/>
              <a:gd name="connsiteX16" fmla="*/ 3890895 w 5251939"/>
              <a:gd name="connsiteY16" fmla="*/ 4878432 h 4878432"/>
              <a:gd name="connsiteX17" fmla="*/ 3297114 w 5251939"/>
              <a:gd name="connsiteY17" fmla="*/ 4878432 h 4878432"/>
              <a:gd name="connsiteX18" fmla="*/ 3297114 w 5251939"/>
              <a:gd name="connsiteY18" fmla="*/ 3911406 h 4878432"/>
              <a:gd name="connsiteX19" fmla="*/ 2617175 w 5251939"/>
              <a:gd name="connsiteY19" fmla="*/ 3911406 h 4878432"/>
              <a:gd name="connsiteX20" fmla="*/ 2617175 w 5251939"/>
              <a:gd name="connsiteY20" fmla="*/ 4324451 h 4878432"/>
              <a:gd name="connsiteX21" fmla="*/ 1968893 w 5251939"/>
              <a:gd name="connsiteY21" fmla="*/ 4324451 h 4878432"/>
              <a:gd name="connsiteX22" fmla="*/ 1968893 w 5251939"/>
              <a:gd name="connsiteY22" fmla="*/ 4878432 h 4878432"/>
              <a:gd name="connsiteX23" fmla="*/ 1312985 w 5251939"/>
              <a:gd name="connsiteY23" fmla="*/ 4878432 h 4878432"/>
              <a:gd name="connsiteX24" fmla="*/ 1312985 w 5251939"/>
              <a:gd name="connsiteY24" fmla="*/ 4324451 h 4878432"/>
              <a:gd name="connsiteX25" fmla="*/ 642230 w 5251939"/>
              <a:gd name="connsiteY25" fmla="*/ 4324451 h 4878432"/>
              <a:gd name="connsiteX26" fmla="*/ 642230 w 5251939"/>
              <a:gd name="connsiteY26" fmla="*/ 3624890 h 4878432"/>
              <a:gd name="connsiteX27" fmla="*/ 0 w 5251939"/>
              <a:gd name="connsiteY27" fmla="*/ 3624890 h 4878432"/>
              <a:gd name="connsiteX28" fmla="*/ 0 w 5251939"/>
              <a:gd name="connsiteY28" fmla="*/ 375409 h 4878432"/>
              <a:gd name="connsiteX29" fmla="*/ 633046 w 5251939"/>
              <a:gd name="connsiteY29" fmla="*/ 375409 h 4878432"/>
              <a:gd name="connsiteX30" fmla="*/ 633046 w 5251939"/>
              <a:gd name="connsiteY30" fmla="*/ 1379096 h 4878432"/>
              <a:gd name="connsiteX31" fmla="*/ 1312985 w 5251939"/>
              <a:gd name="connsiteY31" fmla="*/ 1379096 h 4878432"/>
              <a:gd name="connsiteX0" fmla="*/ 1312985 w 5251939"/>
              <a:gd name="connsiteY0" fmla="*/ 0 h 4878432"/>
              <a:gd name="connsiteX1" fmla="*/ 1975340 w 5251939"/>
              <a:gd name="connsiteY1" fmla="*/ 0 h 4878432"/>
              <a:gd name="connsiteX2" fmla="*/ 1975340 w 5251939"/>
              <a:gd name="connsiteY2" fmla="*/ 982231 h 4878432"/>
              <a:gd name="connsiteX3" fmla="*/ 2648832 w 5251939"/>
              <a:gd name="connsiteY3" fmla="*/ 982231 h 4878432"/>
              <a:gd name="connsiteX4" fmla="*/ 2648832 w 5251939"/>
              <a:gd name="connsiteY4" fmla="*/ 1148083 h 4878432"/>
              <a:gd name="connsiteX5" fmla="*/ 3328771 w 5251939"/>
              <a:gd name="connsiteY5" fmla="*/ 1148083 h 4878432"/>
              <a:gd name="connsiteX6" fmla="*/ 3328771 w 5251939"/>
              <a:gd name="connsiteY6" fmla="*/ 0 h 4878432"/>
              <a:gd name="connsiteX7" fmla="*/ 4572000 w 5251939"/>
              <a:gd name="connsiteY7" fmla="*/ 0 h 4878432"/>
              <a:gd name="connsiteX8" fmla="*/ 4572000 w 5251939"/>
              <a:gd name="connsiteY8" fmla="*/ 1000460 h 4878432"/>
              <a:gd name="connsiteX9" fmla="*/ 5251939 w 5251939"/>
              <a:gd name="connsiteY9" fmla="*/ 1000460 h 4878432"/>
              <a:gd name="connsiteX10" fmla="*/ 5251939 w 5251939"/>
              <a:gd name="connsiteY10" fmla="*/ 4279967 h 4878432"/>
              <a:gd name="connsiteX11" fmla="*/ 4572000 w 5251939"/>
              <a:gd name="connsiteY11" fmla="*/ 4279967 h 4878432"/>
              <a:gd name="connsiteX12" fmla="*/ 4572000 w 5251939"/>
              <a:gd name="connsiteY12" fmla="*/ 4878432 h 4878432"/>
              <a:gd name="connsiteX13" fmla="*/ 4570834 w 5251939"/>
              <a:gd name="connsiteY13" fmla="*/ 3563909 h 4878432"/>
              <a:gd name="connsiteX14" fmla="*/ 3890895 w 5251939"/>
              <a:gd name="connsiteY14" fmla="*/ 3563909 h 4878432"/>
              <a:gd name="connsiteX15" fmla="*/ 3890895 w 5251939"/>
              <a:gd name="connsiteY15" fmla="*/ 4878432 h 4878432"/>
              <a:gd name="connsiteX16" fmla="*/ 3297114 w 5251939"/>
              <a:gd name="connsiteY16" fmla="*/ 4878432 h 4878432"/>
              <a:gd name="connsiteX17" fmla="*/ 3297114 w 5251939"/>
              <a:gd name="connsiteY17" fmla="*/ 3911406 h 4878432"/>
              <a:gd name="connsiteX18" fmla="*/ 2617175 w 5251939"/>
              <a:gd name="connsiteY18" fmla="*/ 3911406 h 4878432"/>
              <a:gd name="connsiteX19" fmla="*/ 2617175 w 5251939"/>
              <a:gd name="connsiteY19" fmla="*/ 4324451 h 4878432"/>
              <a:gd name="connsiteX20" fmla="*/ 1968893 w 5251939"/>
              <a:gd name="connsiteY20" fmla="*/ 4324451 h 4878432"/>
              <a:gd name="connsiteX21" fmla="*/ 1968893 w 5251939"/>
              <a:gd name="connsiteY21" fmla="*/ 4878432 h 4878432"/>
              <a:gd name="connsiteX22" fmla="*/ 1312985 w 5251939"/>
              <a:gd name="connsiteY22" fmla="*/ 4878432 h 4878432"/>
              <a:gd name="connsiteX23" fmla="*/ 1312985 w 5251939"/>
              <a:gd name="connsiteY23" fmla="*/ 4324451 h 4878432"/>
              <a:gd name="connsiteX24" fmla="*/ 642230 w 5251939"/>
              <a:gd name="connsiteY24" fmla="*/ 4324451 h 4878432"/>
              <a:gd name="connsiteX25" fmla="*/ 642230 w 5251939"/>
              <a:gd name="connsiteY25" fmla="*/ 3624890 h 4878432"/>
              <a:gd name="connsiteX26" fmla="*/ 0 w 5251939"/>
              <a:gd name="connsiteY26" fmla="*/ 3624890 h 4878432"/>
              <a:gd name="connsiteX27" fmla="*/ 0 w 5251939"/>
              <a:gd name="connsiteY27" fmla="*/ 375409 h 4878432"/>
              <a:gd name="connsiteX28" fmla="*/ 633046 w 5251939"/>
              <a:gd name="connsiteY28" fmla="*/ 375409 h 4878432"/>
              <a:gd name="connsiteX29" fmla="*/ 633046 w 5251939"/>
              <a:gd name="connsiteY29" fmla="*/ 1379096 h 4878432"/>
              <a:gd name="connsiteX30" fmla="*/ 1312985 w 5251939"/>
              <a:gd name="connsiteY30" fmla="*/ 1379096 h 4878432"/>
              <a:gd name="connsiteX31" fmla="*/ 1312985 w 5251939"/>
              <a:gd name="connsiteY31" fmla="*/ 0 h 4878432"/>
              <a:gd name="connsiteX0" fmla="*/ 1312985 w 5251939"/>
              <a:gd name="connsiteY0" fmla="*/ 0 h 4878432"/>
              <a:gd name="connsiteX1" fmla="*/ 1975340 w 5251939"/>
              <a:gd name="connsiteY1" fmla="*/ 0 h 4878432"/>
              <a:gd name="connsiteX2" fmla="*/ 1975340 w 5251939"/>
              <a:gd name="connsiteY2" fmla="*/ 982231 h 4878432"/>
              <a:gd name="connsiteX3" fmla="*/ 2648832 w 5251939"/>
              <a:gd name="connsiteY3" fmla="*/ 982231 h 4878432"/>
              <a:gd name="connsiteX4" fmla="*/ 2648832 w 5251939"/>
              <a:gd name="connsiteY4" fmla="*/ 1148083 h 4878432"/>
              <a:gd name="connsiteX5" fmla="*/ 3328771 w 5251939"/>
              <a:gd name="connsiteY5" fmla="*/ 1148083 h 4878432"/>
              <a:gd name="connsiteX6" fmla="*/ 3328771 w 5251939"/>
              <a:gd name="connsiteY6" fmla="*/ 0 h 4878432"/>
              <a:gd name="connsiteX7" fmla="*/ 4572000 w 5251939"/>
              <a:gd name="connsiteY7" fmla="*/ 0 h 4878432"/>
              <a:gd name="connsiteX8" fmla="*/ 4572000 w 5251939"/>
              <a:gd name="connsiteY8" fmla="*/ 1000460 h 4878432"/>
              <a:gd name="connsiteX9" fmla="*/ 5251939 w 5251939"/>
              <a:gd name="connsiteY9" fmla="*/ 1000460 h 4878432"/>
              <a:gd name="connsiteX10" fmla="*/ 5251939 w 5251939"/>
              <a:gd name="connsiteY10" fmla="*/ 4279967 h 4878432"/>
              <a:gd name="connsiteX11" fmla="*/ 4572000 w 5251939"/>
              <a:gd name="connsiteY11" fmla="*/ 4279967 h 4878432"/>
              <a:gd name="connsiteX12" fmla="*/ 4570834 w 5251939"/>
              <a:gd name="connsiteY12" fmla="*/ 3563909 h 4878432"/>
              <a:gd name="connsiteX13" fmla="*/ 3890895 w 5251939"/>
              <a:gd name="connsiteY13" fmla="*/ 3563909 h 4878432"/>
              <a:gd name="connsiteX14" fmla="*/ 3890895 w 5251939"/>
              <a:gd name="connsiteY14" fmla="*/ 4878432 h 4878432"/>
              <a:gd name="connsiteX15" fmla="*/ 3297114 w 5251939"/>
              <a:gd name="connsiteY15" fmla="*/ 4878432 h 4878432"/>
              <a:gd name="connsiteX16" fmla="*/ 3297114 w 5251939"/>
              <a:gd name="connsiteY16" fmla="*/ 3911406 h 4878432"/>
              <a:gd name="connsiteX17" fmla="*/ 2617175 w 5251939"/>
              <a:gd name="connsiteY17" fmla="*/ 3911406 h 4878432"/>
              <a:gd name="connsiteX18" fmla="*/ 2617175 w 5251939"/>
              <a:gd name="connsiteY18" fmla="*/ 4324451 h 4878432"/>
              <a:gd name="connsiteX19" fmla="*/ 1968893 w 5251939"/>
              <a:gd name="connsiteY19" fmla="*/ 4324451 h 4878432"/>
              <a:gd name="connsiteX20" fmla="*/ 1968893 w 5251939"/>
              <a:gd name="connsiteY20" fmla="*/ 4878432 h 4878432"/>
              <a:gd name="connsiteX21" fmla="*/ 1312985 w 5251939"/>
              <a:gd name="connsiteY21" fmla="*/ 4878432 h 4878432"/>
              <a:gd name="connsiteX22" fmla="*/ 1312985 w 5251939"/>
              <a:gd name="connsiteY22" fmla="*/ 4324451 h 4878432"/>
              <a:gd name="connsiteX23" fmla="*/ 642230 w 5251939"/>
              <a:gd name="connsiteY23" fmla="*/ 4324451 h 4878432"/>
              <a:gd name="connsiteX24" fmla="*/ 642230 w 5251939"/>
              <a:gd name="connsiteY24" fmla="*/ 3624890 h 4878432"/>
              <a:gd name="connsiteX25" fmla="*/ 0 w 5251939"/>
              <a:gd name="connsiteY25" fmla="*/ 3624890 h 4878432"/>
              <a:gd name="connsiteX26" fmla="*/ 0 w 5251939"/>
              <a:gd name="connsiteY26" fmla="*/ 375409 h 4878432"/>
              <a:gd name="connsiteX27" fmla="*/ 633046 w 5251939"/>
              <a:gd name="connsiteY27" fmla="*/ 375409 h 4878432"/>
              <a:gd name="connsiteX28" fmla="*/ 633046 w 5251939"/>
              <a:gd name="connsiteY28" fmla="*/ 1379096 h 4878432"/>
              <a:gd name="connsiteX29" fmla="*/ 1312985 w 5251939"/>
              <a:gd name="connsiteY29" fmla="*/ 1379096 h 4878432"/>
              <a:gd name="connsiteX30" fmla="*/ 1312985 w 5251939"/>
              <a:gd name="connsiteY30" fmla="*/ 0 h 487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251939" h="4878432">
                <a:moveTo>
                  <a:pt x="1312985" y="0"/>
                </a:moveTo>
                <a:lnTo>
                  <a:pt x="1975340" y="0"/>
                </a:lnTo>
                <a:lnTo>
                  <a:pt x="1975340" y="982231"/>
                </a:lnTo>
                <a:lnTo>
                  <a:pt x="2648832" y="982231"/>
                </a:lnTo>
                <a:lnTo>
                  <a:pt x="2648832" y="1148083"/>
                </a:lnTo>
                <a:lnTo>
                  <a:pt x="3328771" y="1148083"/>
                </a:lnTo>
                <a:lnTo>
                  <a:pt x="3328771" y="0"/>
                </a:lnTo>
                <a:lnTo>
                  <a:pt x="4572000" y="0"/>
                </a:lnTo>
                <a:lnTo>
                  <a:pt x="4572000" y="1000460"/>
                </a:lnTo>
                <a:lnTo>
                  <a:pt x="5251939" y="1000460"/>
                </a:lnTo>
                <a:lnTo>
                  <a:pt x="5251939" y="4279967"/>
                </a:lnTo>
                <a:lnTo>
                  <a:pt x="4572000" y="4279967"/>
                </a:lnTo>
                <a:cubicBezTo>
                  <a:pt x="4571611" y="4041281"/>
                  <a:pt x="4571223" y="3802595"/>
                  <a:pt x="4570834" y="3563909"/>
                </a:cubicBezTo>
                <a:lnTo>
                  <a:pt x="3890895" y="3563909"/>
                </a:lnTo>
                <a:lnTo>
                  <a:pt x="3890895" y="4878432"/>
                </a:lnTo>
                <a:lnTo>
                  <a:pt x="3297114" y="4878432"/>
                </a:lnTo>
                <a:lnTo>
                  <a:pt x="3297114" y="3911406"/>
                </a:lnTo>
                <a:lnTo>
                  <a:pt x="2617175" y="3911406"/>
                </a:lnTo>
                <a:lnTo>
                  <a:pt x="2617175" y="4324451"/>
                </a:lnTo>
                <a:lnTo>
                  <a:pt x="1968893" y="4324451"/>
                </a:lnTo>
                <a:lnTo>
                  <a:pt x="1968893" y="4878432"/>
                </a:lnTo>
                <a:lnTo>
                  <a:pt x="1312985" y="4878432"/>
                </a:lnTo>
                <a:lnTo>
                  <a:pt x="1312985" y="4324451"/>
                </a:lnTo>
                <a:lnTo>
                  <a:pt x="642230" y="4324451"/>
                </a:lnTo>
                <a:lnTo>
                  <a:pt x="642230" y="3624890"/>
                </a:lnTo>
                <a:lnTo>
                  <a:pt x="0" y="3624890"/>
                </a:lnTo>
                <a:lnTo>
                  <a:pt x="0" y="375409"/>
                </a:lnTo>
                <a:lnTo>
                  <a:pt x="633046" y="375409"/>
                </a:lnTo>
                <a:lnTo>
                  <a:pt x="633046" y="1379096"/>
                </a:lnTo>
                <a:lnTo>
                  <a:pt x="1312985" y="1379096"/>
                </a:lnTo>
                <a:lnTo>
                  <a:pt x="1312985" y="0"/>
                </a:lnTo>
                <a:close/>
              </a:path>
            </a:pathLst>
          </a:custGeom>
          <a:effectLst>
            <a:innerShdw blurRad="254000" dist="127000">
              <a:prstClr val="black">
                <a:alpha val="5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2">
            <a:extLst>
              <a:ext uri="{FF2B5EF4-FFF2-40B4-BE49-F238E27FC236}">
                <a16:creationId xmlns="" xmlns:a16="http://schemas.microsoft.com/office/drawing/2014/main" id="{75065C5E-8027-4266-B6BE-BA117C6F7AC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819116" y="1003687"/>
            <a:ext cx="3991884" cy="407670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20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59" name="Slide Number Placeholder 5">
            <a:extLst>
              <a:ext uri="{FF2B5EF4-FFF2-40B4-BE49-F238E27FC236}">
                <a16:creationId xmlns="" xmlns:a16="http://schemas.microsoft.com/office/drawing/2014/main" id="{3DEB48E0-328C-45EE-A8BD-90E6AB26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3148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984777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A27944-63F0-4B2F-AD45-448C6DF7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5DAC0D-26BC-4E19-94BF-7F158080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63BDE4-1CD0-AC4C-A2A9-C858427B0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67265051-1E5A-D844-BA21-383315517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19" y="1690117"/>
            <a:ext cx="10989920" cy="4486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="" xmlns:a16="http://schemas.microsoft.com/office/drawing/2014/main" id="{2914F6FF-E574-0340-AD3E-E6747297E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4519" y="1262642"/>
            <a:ext cx="11002962" cy="35387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spc="600">
                <a:solidFill>
                  <a:srgbClr val="898989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40122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er Slid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9962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3714749"/>
            <a:ext cx="6406950" cy="3143249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3714746"/>
            <a:ext cx="4416225" cy="2364591"/>
          </a:xfrm>
        </p:spPr>
        <p:txBody>
          <a:bodyPr anchor="t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103" y="3981451"/>
            <a:ext cx="5749483" cy="1343026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528B6E3D-9C01-45EA-9E2B-711EC1B84F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3050" y="0"/>
            <a:ext cx="640695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 dirty="0"/>
              <a:t>Insert or Drag &amp; Drop your photo here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=""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CC8965A7-6363-464F-998B-64E00F4F4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58442" y="5657850"/>
            <a:ext cx="5749334" cy="111994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Subtitle, tagline or blurb can go here</a:t>
            </a:r>
          </a:p>
        </p:txBody>
      </p:sp>
    </p:spTree>
    <p:extLst>
      <p:ext uri="{BB962C8B-B14F-4D97-AF65-F5344CB8AC3E}">
        <p14:creationId xmlns:p14="http://schemas.microsoft.com/office/powerpoint/2010/main" val="342066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=""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=""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=""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=""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=""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=""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=""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=""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=""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=""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=""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7718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=""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1122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=""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4519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2" name="Picture Placeholder 15">
            <a:extLst>
              <a:ext uri="{FF2B5EF4-FFF2-40B4-BE49-F238E27FC236}">
                <a16:creationId xmlns=""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7805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483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Subtitle, tagline or blurb can go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2000" y="6365363"/>
            <a:ext cx="5472000" cy="41243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="" xmlns:a16="http://schemas.microsoft.com/office/drawing/2014/main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 dirty="0"/>
              <a:t>Insert or Drag &amp;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3" name="Text Placeholder 8">
            <a:extLst>
              <a:ext uri="{FF2B5EF4-FFF2-40B4-BE49-F238E27FC236}">
                <a16:creationId xmlns="" xmlns:a16="http://schemas.microsoft.com/office/drawing/2014/main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8002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="" xmlns:a16="http://schemas.microsoft.com/office/drawing/2014/main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8002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="" xmlns:a16="http://schemas.microsoft.com/office/drawing/2014/main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2527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="" xmlns:a16="http://schemas.microsoft.com/office/drawing/2014/main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2527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="" xmlns:a16="http://schemas.microsoft.com/office/drawing/2014/main" id="{C595063C-F901-4E60-A714-6454F42F0D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17052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="" xmlns:a16="http://schemas.microsoft.com/office/drawing/2014/main" id="{C7672B0A-0079-40F6-8B93-A5F1DB5882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7052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546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Subtitle, tagline or blurb can go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="" xmlns:a16="http://schemas.microsoft.com/office/drawing/2014/main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 dirty="0"/>
              <a:t>Insert or Drag &amp;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3" name="Text Placeholder 8">
            <a:extLst>
              <a:ext uri="{FF2B5EF4-FFF2-40B4-BE49-F238E27FC236}">
                <a16:creationId xmlns="" xmlns:a16="http://schemas.microsoft.com/office/drawing/2014/main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85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="" xmlns:a16="http://schemas.microsoft.com/office/drawing/2014/main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8577" y="5645363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="" xmlns:a16="http://schemas.microsoft.com/office/drawing/2014/main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26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="" xmlns:a16="http://schemas.microsoft.com/office/drawing/2014/main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02677" y="5645363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="" xmlns:a16="http://schemas.microsoft.com/office/drawing/2014/main" id="{B71CBA76-3CE4-4FA7-8940-41ECC9129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785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="" xmlns:a16="http://schemas.microsoft.com/office/drawing/2014/main" id="{ADC8FCF6-5E2F-4976-8979-F493766C38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78577" y="2994747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="" xmlns:a16="http://schemas.microsoft.com/office/drawing/2014/main" id="{F111F3D7-9557-4D01-B2FB-38A2FFA105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026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="" xmlns:a16="http://schemas.microsoft.com/office/drawing/2014/main" id="{FE89EBCC-101B-4979-93C1-08579B0319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02677" y="2994747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304084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CE857ED-B36A-4B8A-81C4-94389617E2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465" y="1007667"/>
            <a:ext cx="11528535" cy="56453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3613424"/>
            <a:ext cx="3974900" cy="246591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177496E8-E637-4081-A0D0-AB167EE459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582738"/>
            <a:ext cx="3975100" cy="1744662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Emphasized 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DE221C2C-B20F-4F90-A44F-08EE879BA9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7319" y="1450975"/>
            <a:ext cx="6974680" cy="393541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450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55B16D-31A1-4D28-ADC4-0BDEF4E07D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008000"/>
            <a:ext cx="11340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Single line of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C4D4C6E-0D63-44CE-B0B4-BAA8F101EA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231749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0BF46361-E4F6-47BA-9660-22CF6C066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498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2BB15A8A-91AC-4F5D-A727-1D120F5D43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1247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1A87D1D6-A833-418D-948C-DDF7937231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31749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729FC9F6-9736-4DA2-A807-7430389A47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1498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8FD41719-B17D-4C65-8905-CFB25698E4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91247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3</a:t>
            </a:r>
          </a:p>
        </p:txBody>
      </p:sp>
    </p:spTree>
    <p:extLst>
      <p:ext uri="{BB962C8B-B14F-4D97-AF65-F5344CB8AC3E}">
        <p14:creationId xmlns:p14="http://schemas.microsoft.com/office/powerpoint/2010/main" val="230680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6A7F847-7F52-4026-B418-55C25C28C4CB}"/>
              </a:ext>
            </a:extLst>
          </p:cNvPr>
          <p:cNvSpPr/>
          <p:nvPr userDrawn="1"/>
        </p:nvSpPr>
        <p:spPr>
          <a:xfrm>
            <a:off x="0" y="6365364"/>
            <a:ext cx="12192000" cy="421200"/>
          </a:xfrm>
          <a:prstGeom prst="rect">
            <a:avLst/>
          </a:prstGeom>
          <a:gradFill>
            <a:gsLst>
              <a:gs pos="53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F47D8FD-2235-485B-95E1-2EBD5AB4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9F4A233-446A-4EDA-9622-BBF0631DF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728000"/>
            <a:ext cx="11340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4A2955-0629-484D-8B16-D4500802A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DBD150CE-DC66-461D-A66C-7CF33070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363"/>
            <a:ext cx="5472000" cy="4124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0ED0A63-77FF-4992-99DD-A09E96E22ACC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6335A3F-070E-4B0E-A4FA-9B3279A2897C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C7EB16B-9FE5-4954-8D9A-47381E739BF5}"/>
              </a:ext>
            </a:extLst>
          </p:cNvPr>
          <p:cNvSpPr txBox="1"/>
          <p:nvPr userDrawn="1"/>
        </p:nvSpPr>
        <p:spPr>
          <a:xfrm>
            <a:off x="9529311" y="6365363"/>
            <a:ext cx="2047875" cy="4299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1200" b="0" noProof="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NAME OR LOGO</a:t>
            </a:r>
          </a:p>
        </p:txBody>
      </p:sp>
    </p:spTree>
    <p:extLst>
      <p:ext uri="{BB962C8B-B14F-4D97-AF65-F5344CB8AC3E}">
        <p14:creationId xmlns:p14="http://schemas.microsoft.com/office/powerpoint/2010/main" val="22448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2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4" r:id="rId9"/>
    <p:sldLayoutId id="2147483665" r:id="rId10"/>
    <p:sldLayoutId id="2147483666" r:id="rId11"/>
    <p:sldLayoutId id="2147483667" r:id="rId12"/>
    <p:sldLayoutId id="2147483650" r:id="rId13"/>
    <p:sldLayoutId id="2147483652" r:id="rId14"/>
    <p:sldLayoutId id="2147483653" r:id="rId15"/>
    <p:sldLayoutId id="2147483668" r:id="rId16"/>
    <p:sldLayoutId id="2147483669" r:id="rId17"/>
    <p:sldLayoutId id="2147483671" r:id="rId18"/>
    <p:sldLayoutId id="2147483672" r:id="rId19"/>
    <p:sldLayoutId id="2147483654" r:id="rId20"/>
    <p:sldLayoutId id="2147483678" r:id="rId21"/>
    <p:sldLayoutId id="2147483655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9" r:id="rId28"/>
    <p:sldLayoutId id="2147483680" r:id="rId29"/>
    <p:sldLayoutId id="2147483682" r:id="rId30"/>
    <p:sldLayoutId id="2147483683" r:id="rId31"/>
    <p:sldLayoutId id="2147483684" r:id="rId32"/>
    <p:sldLayoutId id="2147483685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Char char="○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30.png"/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5.svg"/><Relationship Id="rId11" Type="http://schemas.openxmlformats.org/officeDocument/2006/relationships/image" Target="../media/image28.jpe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4.svg"/><Relationship Id="rId9" Type="http://schemas.openxmlformats.org/officeDocument/2006/relationships/image" Target="../media/image26.png"/><Relationship Id="rId1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jpe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13.svg"/><Relationship Id="rId10" Type="http://schemas.openxmlformats.org/officeDocument/2006/relationships/image" Target="../media/image7.png"/><Relationship Id="rId4" Type="http://schemas.openxmlformats.org/officeDocument/2006/relationships/image" Target="../media/image32.png"/><Relationship Id="rId9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svg"/><Relationship Id="rId5" Type="http://schemas.openxmlformats.org/officeDocument/2006/relationships/image" Target="../media/image36.png"/><Relationship Id="rId4" Type="http://schemas.openxmlformats.org/officeDocument/2006/relationships/image" Target="../media/image31.sv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11" Type="http://schemas.openxmlformats.org/officeDocument/2006/relationships/image" Target="../media/image57.sv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openxmlformats.org/officeDocument/2006/relationships/image" Target="../media/image22.sv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Two young girls looking at a laptop screen">
            <a:extLst>
              <a:ext uri="{FF2B5EF4-FFF2-40B4-BE49-F238E27FC236}">
                <a16:creationId xmlns="" xmlns:a16="http://schemas.microsoft.com/office/drawing/2014/main" id="{F05D089D-7A15-41BC-B971-911CC28C4A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E93CFE69-79B0-440B-949E-DA17AD834A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6539896" y="2832453"/>
            <a:ext cx="3571782" cy="1439509"/>
          </a:xfrm>
        </p:spPr>
        <p:txBody>
          <a:bodyPr/>
          <a:lstStyle/>
          <a:p>
            <a:r>
              <a:rPr lang="en-US" dirty="0" smtClean="0"/>
              <a:t>Karta e “</a:t>
            </a:r>
            <a:r>
              <a:rPr lang="en-US" dirty="0" err="1" smtClean="0"/>
              <a:t>Studentit</a:t>
            </a:r>
            <a:r>
              <a:rPr lang="en-US" dirty="0" smtClean="0"/>
              <a:t>”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F3753AF9-461F-4049-BB9D-621E76A51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539896" y="4461164"/>
            <a:ext cx="3571782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6539896" y="4553527"/>
            <a:ext cx="3571782" cy="1628198"/>
          </a:xfrm>
        </p:spPr>
        <p:txBody>
          <a:bodyPr/>
          <a:lstStyle/>
          <a:p>
            <a:r>
              <a:rPr lang="en-US" dirty="0" err="1" smtClean="0"/>
              <a:t>Një</a:t>
            </a:r>
            <a:r>
              <a:rPr lang="en-US" dirty="0" smtClean="0"/>
              <a:t> model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t’u</a:t>
            </a:r>
            <a:r>
              <a:rPr lang="en-US" dirty="0" smtClean="0"/>
              <a:t> </a:t>
            </a:r>
            <a:r>
              <a:rPr lang="en-US" dirty="0" err="1" smtClean="0"/>
              <a:t>replikuar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rritjen</a:t>
            </a:r>
            <a:r>
              <a:rPr lang="en-US" dirty="0" smtClean="0"/>
              <a:t> e </a:t>
            </a:r>
            <a:r>
              <a:rPr lang="en-US" dirty="0" err="1" smtClean="0"/>
              <a:t>përfshirjes</a:t>
            </a:r>
            <a:r>
              <a:rPr lang="en-US" dirty="0" smtClean="0"/>
              <a:t> </a:t>
            </a:r>
            <a:r>
              <a:rPr lang="en-US" dirty="0" err="1" smtClean="0"/>
              <a:t>financiare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segmenti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529" y="6283315"/>
            <a:ext cx="1745122" cy="6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5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FB75A2-ED76-4879-9DA8-A4CFA762D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</a:t>
            </a:r>
            <a:r>
              <a:rPr lang="en-US" dirty="0" err="1" smtClean="0"/>
              <a:t>funksionon</a:t>
            </a:r>
            <a:r>
              <a:rPr lang="en-US" dirty="0" smtClean="0"/>
              <a:t> </a:t>
            </a:r>
            <a:r>
              <a:rPr lang="en-US" dirty="0" err="1" smtClean="0"/>
              <a:t>llogaria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4BFB630-797D-4BB3-8868-CBF96653612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>
              <a:lumMod val="75000"/>
              <a:lumOff val="25000"/>
            </a:schemeClr>
          </a:solidFill>
          <a:ln w="31750" cap="sq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en-US" dirty="0" err="1" smtClean="0"/>
              <a:t>Hapi</a:t>
            </a:r>
            <a:r>
              <a:rPr lang="en-US" dirty="0" smtClean="0"/>
              <a:t> </a:t>
            </a:r>
            <a:r>
              <a:rPr lang="en-US" dirty="0"/>
              <a:t>1</a:t>
            </a:r>
            <a:br>
              <a:rPr lang="en-US" dirty="0"/>
            </a:br>
            <a:r>
              <a:rPr lang="en-US" sz="1400" dirty="0" err="1" smtClean="0"/>
              <a:t>Mbajtësi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kartës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="" xmlns:a16="http://schemas.microsoft.com/office/drawing/2014/main" id="{989F7C25-3463-4C76-A455-D20A31232606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 lIns="137160" rIns="137160"/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Sipas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rastit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Studenti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në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raste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edhe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vet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prindi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9DD4EA26-D1CF-447D-9275-30DF8584DD69}"/>
              </a:ext>
            </a:extLst>
          </p:cNvPr>
          <p:cNvSpPr>
            <a:spLocks noGrp="1"/>
          </p:cNvSpPr>
          <p:nvPr>
            <p:ph idx="12"/>
          </p:nvPr>
        </p:nvSpPr>
        <p:spPr>
          <a:solidFill>
            <a:schemeClr val="tx1">
              <a:lumMod val="75000"/>
              <a:lumOff val="25000"/>
            </a:schemeClr>
          </a:solidFill>
          <a:ln w="31750" cap="sq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n-US" dirty="0" err="1" smtClean="0"/>
              <a:t>Hapi</a:t>
            </a:r>
            <a:r>
              <a:rPr lang="en-US" dirty="0" smtClean="0"/>
              <a:t> </a:t>
            </a:r>
            <a:r>
              <a:rPr lang="en-US" dirty="0"/>
              <a:t>2</a:t>
            </a:r>
            <a:br>
              <a:rPr lang="en-US" dirty="0"/>
            </a:br>
            <a:r>
              <a:rPr lang="en-US" sz="1400" dirty="0" err="1" smtClean="0"/>
              <a:t>Rimbushja</a:t>
            </a:r>
            <a:r>
              <a:rPr lang="en-US" sz="1400" dirty="0" smtClean="0"/>
              <a:t> e </a:t>
            </a:r>
            <a:r>
              <a:rPr lang="en-US" sz="1400" dirty="0" err="1" smtClean="0"/>
              <a:t>kartës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="" xmlns:a16="http://schemas.microsoft.com/office/drawing/2014/main" id="{B992CF22-512B-4CE4-8046-E36F2B7A9AC4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lIns="137160" rIns="137160"/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Depozitim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“cash”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në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pikat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lejuara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Transferte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bankare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4896734-70E8-4052-A63A-95F4F8DD0012}"/>
              </a:ext>
            </a:extLst>
          </p:cNvPr>
          <p:cNvSpPr>
            <a:spLocks noGrp="1"/>
          </p:cNvSpPr>
          <p:nvPr>
            <p:ph idx="13"/>
          </p:nvPr>
        </p:nvSpPr>
        <p:spPr>
          <a:solidFill>
            <a:schemeClr val="tx1">
              <a:lumMod val="75000"/>
              <a:lumOff val="25000"/>
            </a:schemeClr>
          </a:solidFill>
          <a:ln w="31750" cap="sq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en-US" dirty="0" err="1" smtClean="0"/>
              <a:t>Hapi</a:t>
            </a:r>
            <a:r>
              <a:rPr lang="en-US" dirty="0" smtClean="0"/>
              <a:t> </a:t>
            </a:r>
            <a:r>
              <a:rPr lang="en-US" dirty="0"/>
              <a:t>3</a:t>
            </a:r>
            <a:br>
              <a:rPr lang="en-US" dirty="0"/>
            </a:br>
            <a:r>
              <a:rPr lang="en-US" sz="1400" dirty="0" err="1" smtClean="0"/>
              <a:t>Kryerja</a:t>
            </a:r>
            <a:r>
              <a:rPr lang="en-US" sz="1400" dirty="0" smtClean="0"/>
              <a:t> e </a:t>
            </a:r>
            <a:r>
              <a:rPr lang="en-US" sz="1400" dirty="0" err="1" smtClean="0"/>
              <a:t>Pagesave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="" xmlns:a16="http://schemas.microsoft.com/office/drawing/2014/main" id="{E7952536-315E-4C3D-883B-243405D2989F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 lIns="137160" rIns="137160"/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Pagesa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online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Pagesa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në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POS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Pagesa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për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transportin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publik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Tërheqje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“cash”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në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ATM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6B98374-402C-493E-B043-05E76BE578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029" y="6250934"/>
            <a:ext cx="1418542" cy="6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8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9109A8-D7EE-4527-9928-C4753E233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</a:t>
            </a:r>
            <a:r>
              <a:rPr lang="en-US" dirty="0" err="1" smtClean="0"/>
              <a:t>funksionon</a:t>
            </a:r>
            <a:r>
              <a:rPr lang="en-US" dirty="0" smtClean="0"/>
              <a:t> </a:t>
            </a:r>
            <a:r>
              <a:rPr lang="en-US" dirty="0" err="1" smtClean="0"/>
              <a:t>pagesa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pikëve</a:t>
            </a:r>
            <a:endParaRPr lang="en-US" dirty="0"/>
          </a:p>
        </p:txBody>
      </p:sp>
      <p:grpSp>
        <p:nvGrpSpPr>
          <p:cNvPr id="4" name="Group 3" title="Fund Category (Grouped)">
            <a:extLst>
              <a:ext uri="{FF2B5EF4-FFF2-40B4-BE49-F238E27FC236}">
                <a16:creationId xmlns="" xmlns:a16="http://schemas.microsoft.com/office/drawing/2014/main" id="{EB374690-D7EC-4B7B-B520-C6B6494CDC89}"/>
              </a:ext>
            </a:extLst>
          </p:cNvPr>
          <p:cNvGrpSpPr/>
          <p:nvPr/>
        </p:nvGrpSpPr>
        <p:grpSpPr>
          <a:xfrm>
            <a:off x="635303" y="993330"/>
            <a:ext cx="2718236" cy="1634164"/>
            <a:chOff x="635303" y="993330"/>
            <a:chExt cx="2718236" cy="1634164"/>
          </a:xfrm>
        </p:grpSpPr>
        <p:pic>
          <p:nvPicPr>
            <p:cNvPr id="8" name="Graphic 7" descr="Network" title="Placeholder Icon">
              <a:extLst>
                <a:ext uri="{FF2B5EF4-FFF2-40B4-BE49-F238E27FC236}">
                  <a16:creationId xmlns="" xmlns:a16="http://schemas.microsoft.com/office/drawing/2014/main" id="{D63A7C78-623A-4758-B41F-76E255427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75854" y="993330"/>
              <a:ext cx="516155" cy="516155"/>
            </a:xfrm>
            <a:prstGeom prst="rect">
              <a:avLst/>
            </a:prstGeom>
          </p:spPr>
        </p:pic>
        <p:sp>
          <p:nvSpPr>
            <p:cNvPr id="16" name="Text Placeholder 80">
              <a:extLst>
                <a:ext uri="{FF2B5EF4-FFF2-40B4-BE49-F238E27FC236}">
                  <a16:creationId xmlns="" xmlns:a16="http://schemas.microsoft.com/office/drawing/2014/main" id="{CF4F0854-D5FB-4746-AF03-270EFD9831A3}"/>
                </a:ext>
              </a:extLst>
            </p:cNvPr>
            <p:cNvSpPr txBox="1">
              <a:spLocks/>
            </p:cNvSpPr>
            <p:nvPr/>
          </p:nvSpPr>
          <p:spPr>
            <a:xfrm>
              <a:off x="635303" y="1504110"/>
              <a:ext cx="2391394" cy="272762"/>
            </a:xfrm>
            <a:prstGeom prst="rect">
              <a:avLst/>
            </a:prstGeom>
          </p:spPr>
          <p:txBody>
            <a:bodyPr lIns="0" tIns="0" rIns="0" bIns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Skema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 </a:t>
              </a:r>
              <a:r>
                <a:rPr lang="en-US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Besnikërisë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 Placeholder 80">
              <a:extLst>
                <a:ext uri="{FF2B5EF4-FFF2-40B4-BE49-F238E27FC236}">
                  <a16:creationId xmlns="" xmlns:a16="http://schemas.microsoft.com/office/drawing/2014/main" id="{2F35E594-1F1D-4193-9ED6-DD60AE465EB9}"/>
                </a:ext>
              </a:extLst>
            </p:cNvPr>
            <p:cNvSpPr txBox="1">
              <a:spLocks/>
            </p:cNvSpPr>
            <p:nvPr/>
          </p:nvSpPr>
          <p:spPr>
            <a:xfrm>
              <a:off x="635303" y="1910839"/>
              <a:ext cx="2391394" cy="716655"/>
            </a:xfrm>
            <a:prstGeom prst="rect">
              <a:avLst/>
            </a:prstGeom>
          </p:spPr>
          <p:txBody>
            <a:bodyPr lIns="0" tIns="0" rIns="0" bIns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Përfitime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në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zbritje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në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para /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apo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pikë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6D14AED6-9124-430C-9111-F568BD8278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86366" y="1572844"/>
              <a:ext cx="167173" cy="16717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 title="Fund Category (Grouped)">
            <a:extLst>
              <a:ext uri="{FF2B5EF4-FFF2-40B4-BE49-F238E27FC236}">
                <a16:creationId xmlns="" xmlns:a16="http://schemas.microsoft.com/office/drawing/2014/main" id="{C349E2FC-8E98-4B50-9315-101FE794E82B}"/>
              </a:ext>
            </a:extLst>
          </p:cNvPr>
          <p:cNvGrpSpPr/>
          <p:nvPr/>
        </p:nvGrpSpPr>
        <p:grpSpPr>
          <a:xfrm>
            <a:off x="635303" y="2759296"/>
            <a:ext cx="2718236" cy="1669940"/>
            <a:chOff x="635303" y="2759296"/>
            <a:chExt cx="2718236" cy="1669940"/>
          </a:xfrm>
        </p:grpSpPr>
        <p:pic>
          <p:nvPicPr>
            <p:cNvPr id="24" name="Graphic 23" descr="Newspaper" title="Placeholder Icon">
              <a:extLst>
                <a:ext uri="{FF2B5EF4-FFF2-40B4-BE49-F238E27FC236}">
                  <a16:creationId xmlns="" xmlns:a16="http://schemas.microsoft.com/office/drawing/2014/main" id="{31AFEB72-92B5-4F87-9FD9-721986F9D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58461" y="2759296"/>
              <a:ext cx="516155" cy="516155"/>
            </a:xfrm>
            <a:prstGeom prst="rect">
              <a:avLst/>
            </a:prstGeom>
          </p:spPr>
        </p:pic>
        <p:sp>
          <p:nvSpPr>
            <p:cNvPr id="19" name="Text Placeholder 80">
              <a:extLst>
                <a:ext uri="{FF2B5EF4-FFF2-40B4-BE49-F238E27FC236}">
                  <a16:creationId xmlns="" xmlns:a16="http://schemas.microsoft.com/office/drawing/2014/main" id="{813391F3-ECEE-401E-843A-24FFB191AC19}"/>
                </a:ext>
              </a:extLst>
            </p:cNvPr>
            <p:cNvSpPr txBox="1">
              <a:spLocks/>
            </p:cNvSpPr>
            <p:nvPr/>
          </p:nvSpPr>
          <p:spPr>
            <a:xfrm>
              <a:off x="635303" y="3305852"/>
              <a:ext cx="2391394" cy="272762"/>
            </a:xfrm>
            <a:prstGeom prst="rect">
              <a:avLst/>
            </a:prstGeom>
          </p:spPr>
          <p:txBody>
            <a:bodyPr lIns="0" tIns="0" rIns="0" bIns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Tregtarë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të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ndryshëm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 Placeholder 80">
              <a:extLst>
                <a:ext uri="{FF2B5EF4-FFF2-40B4-BE49-F238E27FC236}">
                  <a16:creationId xmlns="" xmlns:a16="http://schemas.microsoft.com/office/drawing/2014/main" id="{06B2E7F2-554C-4D23-ADD8-CBF986299300}"/>
                </a:ext>
              </a:extLst>
            </p:cNvPr>
            <p:cNvSpPr txBox="1">
              <a:spLocks/>
            </p:cNvSpPr>
            <p:nvPr/>
          </p:nvSpPr>
          <p:spPr>
            <a:xfrm>
              <a:off x="635303" y="3712581"/>
              <a:ext cx="2391394" cy="716655"/>
            </a:xfrm>
            <a:prstGeom prst="rect">
              <a:avLst/>
            </a:prstGeom>
          </p:spPr>
          <p:txBody>
            <a:bodyPr lIns="0" tIns="0" rIns="0" bIns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Në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skemë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aktualisht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janë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librari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kancelari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kinema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etj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..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54043C23-F65D-4CFD-8A97-CDF736E614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86366" y="3374586"/>
              <a:ext cx="167173" cy="16717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 title="Fund Category (Grouped)">
            <a:extLst>
              <a:ext uri="{FF2B5EF4-FFF2-40B4-BE49-F238E27FC236}">
                <a16:creationId xmlns="" xmlns:a16="http://schemas.microsoft.com/office/drawing/2014/main" id="{9B34B456-43A3-4445-A4C1-4D4F01EC9CF5}"/>
              </a:ext>
            </a:extLst>
          </p:cNvPr>
          <p:cNvGrpSpPr/>
          <p:nvPr/>
        </p:nvGrpSpPr>
        <p:grpSpPr>
          <a:xfrm>
            <a:off x="635303" y="4741011"/>
            <a:ext cx="2718236" cy="1570805"/>
            <a:chOff x="635303" y="4741011"/>
            <a:chExt cx="2718236" cy="1570805"/>
          </a:xfrm>
        </p:grpSpPr>
        <p:pic>
          <p:nvPicPr>
            <p:cNvPr id="11" name="Graphic 10" descr="Satellite" title="Placeholder Icon">
              <a:extLst>
                <a:ext uri="{FF2B5EF4-FFF2-40B4-BE49-F238E27FC236}">
                  <a16:creationId xmlns="" xmlns:a16="http://schemas.microsoft.com/office/drawing/2014/main" id="{20F0FEB9-5B14-4BCD-9156-D9770102F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510542" y="4741011"/>
              <a:ext cx="516155" cy="516155"/>
            </a:xfrm>
            <a:prstGeom prst="rect">
              <a:avLst/>
            </a:prstGeom>
          </p:spPr>
        </p:pic>
        <p:sp>
          <p:nvSpPr>
            <p:cNvPr id="22" name="Text Placeholder 80">
              <a:extLst>
                <a:ext uri="{FF2B5EF4-FFF2-40B4-BE49-F238E27FC236}">
                  <a16:creationId xmlns="" xmlns:a16="http://schemas.microsoft.com/office/drawing/2014/main" id="{45EDF17B-0AD3-4441-827B-8CF7F74091C4}"/>
                </a:ext>
              </a:extLst>
            </p:cNvPr>
            <p:cNvSpPr txBox="1">
              <a:spLocks/>
            </p:cNvSpPr>
            <p:nvPr/>
          </p:nvSpPr>
          <p:spPr>
            <a:xfrm>
              <a:off x="635303" y="5188432"/>
              <a:ext cx="2391394" cy="272762"/>
            </a:xfrm>
            <a:prstGeom prst="rect">
              <a:avLst/>
            </a:prstGeom>
          </p:spPr>
          <p:txBody>
            <a:bodyPr lIns="0" tIns="0" rIns="0" bIns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Tregtari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në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kthim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 Placeholder 80">
              <a:extLst>
                <a:ext uri="{FF2B5EF4-FFF2-40B4-BE49-F238E27FC236}">
                  <a16:creationId xmlns="" xmlns:a16="http://schemas.microsoft.com/office/drawing/2014/main" id="{616A2C6A-5A66-4F58-AD4E-A0966B42EA7D}"/>
                </a:ext>
              </a:extLst>
            </p:cNvPr>
            <p:cNvSpPr txBox="1">
              <a:spLocks/>
            </p:cNvSpPr>
            <p:nvPr/>
          </p:nvSpPr>
          <p:spPr>
            <a:xfrm>
              <a:off x="635303" y="5595161"/>
              <a:ext cx="2391394" cy="716655"/>
            </a:xfrm>
            <a:prstGeom prst="rect">
              <a:avLst/>
            </a:prstGeom>
          </p:spPr>
          <p:txBody>
            <a:bodyPr lIns="0" tIns="0" rIns="0" bIns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Tregtari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pas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kreditimit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të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parave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kthen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në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llogarinë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studentit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pikët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për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ripërdorim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8C6AB14F-6F0F-4961-9780-C275777540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86366" y="5257166"/>
              <a:ext cx="167173" cy="1671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3F843E1-EAFF-4B3D-852C-31228C5ABD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6" name="Picture 4" descr="http://www2.psd100.com/ppp/2013/11/0601/student-icon-110611152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76964" y="2766523"/>
            <a:ext cx="455343" cy="4284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164" y="2766523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http://newsroom.mastercard.com/wp-content/uploads/flickr-photos/13618923175698510597464_9bcd47278a_b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165" y="3604723"/>
            <a:ext cx="914400" cy="7063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364" y="1928323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Arrow Connector 29"/>
          <p:cNvCxnSpPr>
            <a:stCxn id="36" idx="3"/>
            <a:endCxn id="29" idx="1"/>
          </p:cNvCxnSpPr>
          <p:nvPr/>
        </p:nvCxnSpPr>
        <p:spPr>
          <a:xfrm flipV="1">
            <a:off x="5858164" y="2271223"/>
            <a:ext cx="12192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36" idx="3"/>
            <a:endCxn id="27" idx="1"/>
          </p:cNvCxnSpPr>
          <p:nvPr/>
        </p:nvCxnSpPr>
        <p:spPr>
          <a:xfrm>
            <a:off x="5858164" y="3109423"/>
            <a:ext cx="1143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6" idx="3"/>
          </p:cNvCxnSpPr>
          <p:nvPr/>
        </p:nvCxnSpPr>
        <p:spPr>
          <a:xfrm>
            <a:off x="5858164" y="3109423"/>
            <a:ext cx="1066800" cy="723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http://www.mymoneymanaged.com/images/icon.merchant.200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164" y="230932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0183160" y="4152666"/>
            <a:ext cx="997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Tregetari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67965" y="2995123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Tregetarit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kreditohen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llogari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paratë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791364" y="2995123"/>
            <a:ext cx="1066800" cy="2286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Lekë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791364" y="3376123"/>
            <a:ext cx="1066800" cy="2286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Pikë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00764" y="3147523"/>
            <a:ext cx="798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Llogari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Left Brace 38"/>
          <p:cNvSpPr/>
          <p:nvPr/>
        </p:nvSpPr>
        <p:spPr>
          <a:xfrm>
            <a:off x="4638964" y="3071323"/>
            <a:ext cx="152400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40" name="Elbow Connector 39"/>
          <p:cNvCxnSpPr>
            <a:endCxn id="37" idx="2"/>
          </p:cNvCxnSpPr>
          <p:nvPr/>
        </p:nvCxnSpPr>
        <p:spPr>
          <a:xfrm rot="10800000">
            <a:off x="5324764" y="3604723"/>
            <a:ext cx="5410200" cy="9144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54029" y="6250934"/>
            <a:ext cx="1418542" cy="6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4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man sitting at his desk with a book in his hand">
            <a:extLst>
              <a:ext uri="{FF2B5EF4-FFF2-40B4-BE49-F238E27FC236}">
                <a16:creationId xmlns="" xmlns:a16="http://schemas.microsoft.com/office/drawing/2014/main" id="{DF80E271-E84B-449B-9CF0-F34E075335A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00" y="0"/>
            <a:ext cx="5472000" cy="4400541"/>
          </a:xfrm>
        </p:spPr>
      </p:pic>
      <p:sp>
        <p:nvSpPr>
          <p:cNvPr id="5" name="Title 4">
            <a:extLst>
              <a:ext uri="{FF2B5EF4-FFF2-40B4-BE49-F238E27FC236}">
                <a16:creationId xmlns="" xmlns:a16="http://schemas.microsoft.com/office/drawing/2014/main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 smtClean="0"/>
              <a:t>Karta e </a:t>
            </a:r>
            <a:r>
              <a:rPr lang="en-US" dirty="0" err="1" smtClean="0"/>
              <a:t>Studentit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E48293B-B086-4048-863C-47E7C47880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ltGray">
          <a:xfrm>
            <a:off x="680728" y="5491163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1AC9E886-BD82-4757-912B-F7589A22164F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en-US" dirty="0" err="1" smtClean="0"/>
              <a:t>Avantazhet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ofron</a:t>
            </a:r>
            <a:r>
              <a:rPr lang="en-US" dirty="0" smtClean="0"/>
              <a:t> </a:t>
            </a:r>
            <a:r>
              <a:rPr lang="en-US" dirty="0" err="1" smtClean="0"/>
              <a:t>ky</a:t>
            </a:r>
            <a:r>
              <a:rPr lang="en-US" dirty="0" smtClean="0"/>
              <a:t> </a:t>
            </a:r>
            <a:r>
              <a:rPr lang="en-US" dirty="0" err="1" smtClean="0"/>
              <a:t>produkt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entitete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ndryshme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5860339-31F7-4884-957E-5C40F818EB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630791" y="2392220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Graphic 24" descr="Gold bars" title="Placeholder Icon">
            <a:extLst>
              <a:ext uri="{FF2B5EF4-FFF2-40B4-BE49-F238E27FC236}">
                <a16:creationId xmlns="" xmlns:a16="http://schemas.microsoft.com/office/drawing/2014/main" id="{7CF8B318-D925-4AA4-A626-B915F8B960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29925" y="2691354"/>
            <a:ext cx="516155" cy="51615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0F0E443A-F987-4A67-86AD-557D61E4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8002" y="4130531"/>
            <a:ext cx="1800000" cy="360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Universitetet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5C26E9A-3991-49A2-8D63-94C577E8A0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14002" y="4614863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34535CB7-70A5-4E0C-835B-C50960E5BC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8002" y="4764931"/>
            <a:ext cx="1800000" cy="720000"/>
          </a:xfrm>
        </p:spPr>
        <p:txBody>
          <a:bodyPr/>
          <a:lstStyle/>
          <a:p>
            <a:pPr marL="171450" indent="-1714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Standarde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për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Kampuse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Universitare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 marL="171450" indent="-1714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Kontroll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në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kohë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reale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mbi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detyrimet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rimbursimet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 e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studentëve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 marL="171450" indent="-1714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Kosto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administrimi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më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eficiente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56960D0-0A22-4E28-82F3-B9AA805E96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545316" y="2392220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Graphic 28" descr="Pencil" title="Placeholder Icon">
            <a:extLst>
              <a:ext uri="{FF2B5EF4-FFF2-40B4-BE49-F238E27FC236}">
                <a16:creationId xmlns="" xmlns:a16="http://schemas.microsoft.com/office/drawing/2014/main" id="{87645AAE-99D6-4DF7-BBA8-ACD6942E16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44450" y="2691354"/>
            <a:ext cx="516155" cy="51615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FA562AA1-9ED1-4AA1-8F21-A53B5A69CB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05381" y="3999830"/>
            <a:ext cx="1800000" cy="360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Institucionet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Shtetërore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EAA895A-8A04-4C68-83A5-3E4F5209FB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28527" y="4614863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29E0145E-8E4E-439B-A78F-92EC279B32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02527" y="4764931"/>
            <a:ext cx="1800000" cy="720000"/>
          </a:xfrm>
        </p:spPr>
        <p:txBody>
          <a:bodyPr/>
          <a:lstStyle/>
          <a:p>
            <a:pPr marL="171450" indent="-1714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Realizim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teknik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mbi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përfitimin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e 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tarifave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të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redukturara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për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këtë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kategori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 marL="171450" indent="-1714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Mbikqyrje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mbi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përfitimin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korrekt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të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këtyre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tarifave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 marL="171450" indent="-1714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Raporte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periodike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AEBBE7F-98BB-4059-8F15-7198C7DAC3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0459841" y="2392220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Graphic 26" descr="Coins" title="Placeholder Icon">
            <a:extLst>
              <a:ext uri="{FF2B5EF4-FFF2-40B4-BE49-F238E27FC236}">
                <a16:creationId xmlns="" xmlns:a16="http://schemas.microsoft.com/office/drawing/2014/main" id="{2BC353DF-7455-49A6-8C40-1E0630E1DA8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58975" y="2691354"/>
            <a:ext cx="516155" cy="51615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77D79B0F-EFCB-42B1-AEAE-0FE4763D44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17052" y="4130531"/>
            <a:ext cx="1800000" cy="360000"/>
          </a:xfrm>
        </p:spPr>
        <p:txBody>
          <a:bodyPr/>
          <a:lstStyle/>
          <a:p>
            <a:r>
              <a:rPr lang="en-US" dirty="0" err="1" smtClean="0"/>
              <a:t>Bankat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59D2C94E-1924-4389-B84A-2828D610B2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243052" y="4614863"/>
            <a:ext cx="154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1D0238C6-EDC9-431C-B062-27BAF34CD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002527" y="4764931"/>
            <a:ext cx="2124817" cy="1345398"/>
          </a:xfrm>
        </p:spPr>
        <p:txBody>
          <a:bodyPr/>
          <a:lstStyle/>
          <a:p>
            <a:pPr marL="171450" indent="-1714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Gjenerim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klientë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të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rinj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 marL="171450" indent="-1714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Kthimi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tyre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në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klient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ekzistues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 marL="171450" indent="-1714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Shitje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 e 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produkteve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të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tjera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73458" y="6274283"/>
            <a:ext cx="1418542" cy="6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7D1F8E-48FE-488B-A9FF-5984CD8E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Fleksibiliteti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Implementim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ADB5E6-B409-4DC6-A6BD-4CDB7349C1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modele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ngjashme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replikim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8C1073E4-F5B8-41C9-BC20-6329036B5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664538" y="2742530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Graphic 37" descr="Teacher" title="Placeholder Icon">
            <a:extLst>
              <a:ext uri="{FF2B5EF4-FFF2-40B4-BE49-F238E27FC236}">
                <a16:creationId xmlns="" xmlns:a16="http://schemas.microsoft.com/office/drawing/2014/main" id="{D9AA2FD2-066D-45E0-9569-3280B05C55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60749" y="3038741"/>
            <a:ext cx="522000" cy="52200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14084BC5-2173-45D5-9E56-563C563D35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Kosto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3FBD2CC2-A27F-456D-8D6B-3CFE314DBA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447749" y="4487863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="" xmlns:a16="http://schemas.microsoft.com/office/drawing/2014/main" id="{7E306DD9-7B8A-4C24-A2E4-926B6BF6C2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Platforma</a:t>
            </a:r>
            <a:r>
              <a:rPr lang="en-US" dirty="0" smtClean="0"/>
              <a:t> </a:t>
            </a:r>
            <a:r>
              <a:rPr lang="en-US" dirty="0" err="1" smtClean="0"/>
              <a:t>teknologjike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implementuara</a:t>
            </a:r>
            <a:r>
              <a:rPr lang="en-US" dirty="0" smtClean="0"/>
              <a:t>, me </a:t>
            </a:r>
            <a:r>
              <a:rPr lang="en-US" dirty="0" err="1" smtClean="0"/>
              <a:t>kosto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ulët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38D1D98-5389-456F-97BB-E9A6B2DEE0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544287" y="2742530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Graphic 35" descr="Group" title="Placeholder Icon">
            <a:extLst>
              <a:ext uri="{FF2B5EF4-FFF2-40B4-BE49-F238E27FC236}">
                <a16:creationId xmlns="" xmlns:a16="http://schemas.microsoft.com/office/drawing/2014/main" id="{2B973270-B0C3-44CB-8446-36F8BEB823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0498" y="3038741"/>
            <a:ext cx="522000" cy="5220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5EB121FC-C0E3-46F5-8451-FEBDE3886C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Koha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91E2A3AC-B89F-458B-A103-9681AD901A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27498" y="4487863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F8D751D2-CF20-41EC-9EC0-FE072FB970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Këshillim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kryerjen</a:t>
            </a:r>
            <a:r>
              <a:rPr lang="en-US" dirty="0" smtClean="0"/>
              <a:t> e </a:t>
            </a:r>
            <a:r>
              <a:rPr lang="en-US" dirty="0" err="1" smtClean="0"/>
              <a:t>disa</a:t>
            </a:r>
            <a:r>
              <a:rPr lang="en-US" dirty="0" smtClean="0"/>
              <a:t> </a:t>
            </a:r>
            <a:r>
              <a:rPr lang="en-US" dirty="0" err="1" smtClean="0"/>
              <a:t>shërbimeve</a:t>
            </a:r>
            <a:r>
              <a:rPr lang="en-US" dirty="0" smtClean="0"/>
              <a:t> </a:t>
            </a:r>
            <a:r>
              <a:rPr lang="en-US" dirty="0" err="1" smtClean="0"/>
              <a:t>paralelisht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përfitim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kohës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projektit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68564942-0718-48BF-9A1F-9EC35051A5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420100" y="2742530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Graphic 39" descr="Repeat" title="Placeholder Icon">
            <a:extLst>
              <a:ext uri="{FF2B5EF4-FFF2-40B4-BE49-F238E27FC236}">
                <a16:creationId xmlns="" xmlns:a16="http://schemas.microsoft.com/office/drawing/2014/main" id="{1CFBED44-D32C-4E5C-A5EC-2E34E1BF2F5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16311" y="3038741"/>
            <a:ext cx="522000" cy="522000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04988242-F2AD-4512-B0A1-DB6CCA2AC2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Volumi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F494E1CA-0600-4970-93CD-9FB5EC22F9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207247" y="4487863"/>
            <a:ext cx="154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D854B138-BB2C-4433-AB1E-94E987A3E6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Përshtatje</a:t>
            </a:r>
            <a:r>
              <a:rPr lang="en-US" dirty="0" smtClean="0"/>
              <a:t> </a:t>
            </a:r>
            <a:r>
              <a:rPr lang="en-US" dirty="0" err="1" smtClean="0"/>
              <a:t>financiare</a:t>
            </a:r>
            <a:r>
              <a:rPr lang="en-US" dirty="0" smtClean="0"/>
              <a:t> </a:t>
            </a:r>
            <a:r>
              <a:rPr lang="en-US" dirty="0" err="1" smtClean="0"/>
              <a:t>sipas</a:t>
            </a:r>
            <a:r>
              <a:rPr lang="en-US" dirty="0" smtClean="0"/>
              <a:t> </a:t>
            </a:r>
            <a:r>
              <a:rPr lang="en-US" dirty="0" err="1" smtClean="0"/>
              <a:t>volumeve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entiteteve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2C498C9-E1DA-42F3-BFAC-49037F6A5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73458" y="6274283"/>
            <a:ext cx="1418542" cy="6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8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Placeholder 47" descr="A group of people in a room through a glass wall">
            <a:extLst>
              <a:ext uri="{FF2B5EF4-FFF2-40B4-BE49-F238E27FC236}">
                <a16:creationId xmlns="" xmlns:a16="http://schemas.microsoft.com/office/drawing/2014/main" id="{AC966987-B293-404A-BBED-86957A0603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786563"/>
          </a:xfrm>
        </p:spPr>
      </p:pic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851B3CA-790D-465D-9B97-AA9876E357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5C12D97-9EB3-9E46-86D3-3A2CA06C20D2}"/>
              </a:ext>
            </a:extLst>
          </p:cNvPr>
          <p:cNvSpPr txBox="1"/>
          <p:nvPr/>
        </p:nvSpPr>
        <p:spPr bwMode="gray">
          <a:xfrm>
            <a:off x="6433190" y="2409694"/>
            <a:ext cx="298394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gradFill>
                  <a:gsLst>
                    <a:gs pos="0">
                      <a:schemeClr val="accent1"/>
                    </a:gs>
                    <a:gs pos="51300">
                      <a:schemeClr val="accent2"/>
                    </a:gs>
                    <a:gs pos="100000">
                      <a:schemeClr val="accent3"/>
                    </a:gs>
                  </a:gsLst>
                  <a:lin ang="0" scaled="0"/>
                </a:gradFill>
              </a:rPr>
              <a:t>Fabrikam, Inc.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sz="4500" dirty="0" err="1" smtClean="0"/>
              <a:t>Faleminderit</a:t>
            </a:r>
            <a:endParaRPr lang="en-US" sz="45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F3753AF9-461F-4049-BB9D-621E76A51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539896" y="4848225"/>
            <a:ext cx="3571782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World">
            <a:extLst>
              <a:ext uri="{FF2B5EF4-FFF2-40B4-BE49-F238E27FC236}">
                <a16:creationId xmlns="" xmlns:a16="http://schemas.microsoft.com/office/drawing/2014/main" id="{67AFAC0E-54F2-8843-9BDA-C965BFBBFB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75686" y="5362293"/>
            <a:ext cx="231342" cy="231342"/>
          </a:xfrm>
          <a:prstGeom prst="rect">
            <a:avLst/>
          </a:prstGeom>
        </p:spPr>
      </p:pic>
      <p:sp>
        <p:nvSpPr>
          <p:cNvPr id="26" name="Text Placeholder 18">
            <a:extLst>
              <a:ext uri="{FF2B5EF4-FFF2-40B4-BE49-F238E27FC236}">
                <a16:creationId xmlns="" xmlns:a16="http://schemas.microsoft.com/office/drawing/2014/main" id="{2EA3E05A-60C4-CD45-A7AC-1F20F4D95F6A}"/>
              </a:ext>
            </a:extLst>
          </p:cNvPr>
          <p:cNvSpPr txBox="1">
            <a:spLocks/>
          </p:cNvSpPr>
          <p:nvPr/>
        </p:nvSpPr>
        <p:spPr bwMode="gray">
          <a:xfrm>
            <a:off x="6904928" y="5362293"/>
            <a:ext cx="3206750" cy="247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ZA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http:www.paylink.al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887" y="2246743"/>
            <a:ext cx="1856658" cy="6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Desk with computer, phone, books, etc.">
            <a:extLst>
              <a:ext uri="{FF2B5EF4-FFF2-40B4-BE49-F238E27FC236}">
                <a16:creationId xmlns=""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Shtysa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produktin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Disa</a:t>
            </a:r>
            <a:r>
              <a:rPr lang="en-US" dirty="0" smtClean="0"/>
              <a:t> </a:t>
            </a:r>
            <a:r>
              <a:rPr lang="en-US" dirty="0" err="1" smtClean="0"/>
              <a:t>statistika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lidhura</a:t>
            </a:r>
            <a:r>
              <a:rPr lang="en-US" dirty="0" smtClean="0"/>
              <a:t> me </a:t>
            </a:r>
            <a:r>
              <a:rPr lang="en-US" dirty="0" err="1" smtClean="0"/>
              <a:t>produktin</a:t>
            </a:r>
            <a:r>
              <a:rPr lang="en-US" dirty="0" smtClean="0"/>
              <a:t> e “</a:t>
            </a:r>
            <a:r>
              <a:rPr lang="en-US" dirty="0" err="1" smtClean="0"/>
              <a:t>Kartës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Studentit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1668" y="6213990"/>
            <a:ext cx="1530331" cy="65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2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Placeholder 38" descr="Person using smart Tablet">
            <a:extLst>
              <a:ext uri="{FF2B5EF4-FFF2-40B4-BE49-F238E27FC236}">
                <a16:creationId xmlns="" xmlns:a16="http://schemas.microsoft.com/office/drawing/2014/main" id="{BA6D7FF8-B03E-48E8-9A54-F677EBB6C0B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9878"/>
            <a:ext cx="7406905" cy="6866810"/>
          </a:xfrm>
        </p:spPr>
      </p:pic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785F2504-A35A-4AAB-94E4-C1479349F7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-19878"/>
            <a:ext cx="7406905" cy="6866810"/>
          </a:xfrm>
          <a:custGeom>
            <a:avLst/>
            <a:gdLst>
              <a:gd name="connsiteX0" fmla="*/ 1851727 w 7406905"/>
              <a:gd name="connsiteY0" fmla="*/ 0 h 6866810"/>
              <a:gd name="connsiteX1" fmla="*/ 2785858 w 7406905"/>
              <a:gd name="connsiteY1" fmla="*/ 0 h 6866810"/>
              <a:gd name="connsiteX2" fmla="*/ 2785858 w 7406905"/>
              <a:gd name="connsiteY2" fmla="*/ 1382574 h 6866810"/>
              <a:gd name="connsiteX3" fmla="*/ 3735696 w 7406905"/>
              <a:gd name="connsiteY3" fmla="*/ 1382574 h 6866810"/>
              <a:gd name="connsiteX4" fmla="*/ 3735696 w 7406905"/>
              <a:gd name="connsiteY4" fmla="*/ 1616025 h 6866810"/>
              <a:gd name="connsiteX5" fmla="*/ 4694626 w 7406905"/>
              <a:gd name="connsiteY5" fmla="*/ 1616025 h 6866810"/>
              <a:gd name="connsiteX6" fmla="*/ 4694626 w 7406905"/>
              <a:gd name="connsiteY6" fmla="*/ 0 h 6866810"/>
              <a:gd name="connsiteX7" fmla="*/ 6447975 w 7406905"/>
              <a:gd name="connsiteY7" fmla="*/ 0 h 6866810"/>
              <a:gd name="connsiteX8" fmla="*/ 6447975 w 7406905"/>
              <a:gd name="connsiteY8" fmla="*/ 1408233 h 6866810"/>
              <a:gd name="connsiteX9" fmla="*/ 7406905 w 7406905"/>
              <a:gd name="connsiteY9" fmla="*/ 1408233 h 6866810"/>
              <a:gd name="connsiteX10" fmla="*/ 7406905 w 7406905"/>
              <a:gd name="connsiteY10" fmla="*/ 6024420 h 6866810"/>
              <a:gd name="connsiteX11" fmla="*/ 6447975 w 7406905"/>
              <a:gd name="connsiteY11" fmla="*/ 6024420 h 6866810"/>
              <a:gd name="connsiteX12" fmla="*/ 6446330 w 7406905"/>
              <a:gd name="connsiteY12" fmla="*/ 5016507 h 6866810"/>
              <a:gd name="connsiteX13" fmla="*/ 5487400 w 7406905"/>
              <a:gd name="connsiteY13" fmla="*/ 5016507 h 6866810"/>
              <a:gd name="connsiteX14" fmla="*/ 5487400 w 7406905"/>
              <a:gd name="connsiteY14" fmla="*/ 6866810 h 6866810"/>
              <a:gd name="connsiteX15" fmla="*/ 4649980 w 7406905"/>
              <a:gd name="connsiteY15" fmla="*/ 6866810 h 6866810"/>
              <a:gd name="connsiteX16" fmla="*/ 4649980 w 7406905"/>
              <a:gd name="connsiteY16" fmla="*/ 5505639 h 6866810"/>
              <a:gd name="connsiteX17" fmla="*/ 3691050 w 7406905"/>
              <a:gd name="connsiteY17" fmla="*/ 5505639 h 6866810"/>
              <a:gd name="connsiteX18" fmla="*/ 3691050 w 7406905"/>
              <a:gd name="connsiteY18" fmla="*/ 6087035 h 6866810"/>
              <a:gd name="connsiteX19" fmla="*/ 2776766 w 7406905"/>
              <a:gd name="connsiteY19" fmla="*/ 6087035 h 6866810"/>
              <a:gd name="connsiteX20" fmla="*/ 2776766 w 7406905"/>
              <a:gd name="connsiteY20" fmla="*/ 6866810 h 6866810"/>
              <a:gd name="connsiteX21" fmla="*/ 1851727 w 7406905"/>
              <a:gd name="connsiteY21" fmla="*/ 6866810 h 6866810"/>
              <a:gd name="connsiteX22" fmla="*/ 1851727 w 7406905"/>
              <a:gd name="connsiteY22" fmla="*/ 6087035 h 6866810"/>
              <a:gd name="connsiteX23" fmla="*/ 905749 w 7406905"/>
              <a:gd name="connsiteY23" fmla="*/ 6087035 h 6866810"/>
              <a:gd name="connsiteX24" fmla="*/ 905749 w 7406905"/>
              <a:gd name="connsiteY24" fmla="*/ 5102343 h 6866810"/>
              <a:gd name="connsiteX25" fmla="*/ 0 w 7406905"/>
              <a:gd name="connsiteY25" fmla="*/ 5102343 h 6866810"/>
              <a:gd name="connsiteX26" fmla="*/ 0 w 7406905"/>
              <a:gd name="connsiteY26" fmla="*/ 528420 h 6866810"/>
              <a:gd name="connsiteX27" fmla="*/ 892796 w 7406905"/>
              <a:gd name="connsiteY27" fmla="*/ 528420 h 6866810"/>
              <a:gd name="connsiteX28" fmla="*/ 892796 w 7406905"/>
              <a:gd name="connsiteY28" fmla="*/ 1941196 h 6866810"/>
              <a:gd name="connsiteX29" fmla="*/ 1851727 w 7406905"/>
              <a:gd name="connsiteY29" fmla="*/ 1941196 h 686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406905" h="6866810">
                <a:moveTo>
                  <a:pt x="1851727" y="0"/>
                </a:moveTo>
                <a:lnTo>
                  <a:pt x="2785858" y="0"/>
                </a:lnTo>
                <a:lnTo>
                  <a:pt x="2785858" y="1382574"/>
                </a:lnTo>
                <a:lnTo>
                  <a:pt x="3735696" y="1382574"/>
                </a:lnTo>
                <a:lnTo>
                  <a:pt x="3735696" y="1616025"/>
                </a:lnTo>
                <a:lnTo>
                  <a:pt x="4694626" y="1616025"/>
                </a:lnTo>
                <a:lnTo>
                  <a:pt x="4694626" y="0"/>
                </a:lnTo>
                <a:lnTo>
                  <a:pt x="6447975" y="0"/>
                </a:lnTo>
                <a:lnTo>
                  <a:pt x="6447975" y="1408233"/>
                </a:lnTo>
                <a:lnTo>
                  <a:pt x="7406905" y="1408233"/>
                </a:lnTo>
                <a:lnTo>
                  <a:pt x="7406905" y="6024420"/>
                </a:lnTo>
                <a:lnTo>
                  <a:pt x="6447975" y="6024420"/>
                </a:lnTo>
                <a:cubicBezTo>
                  <a:pt x="6447426" y="5688449"/>
                  <a:pt x="6446879" y="5352478"/>
                  <a:pt x="6446330" y="5016507"/>
                </a:cubicBezTo>
                <a:lnTo>
                  <a:pt x="5487400" y="5016507"/>
                </a:lnTo>
                <a:lnTo>
                  <a:pt x="5487400" y="6866810"/>
                </a:lnTo>
                <a:lnTo>
                  <a:pt x="4649980" y="6866810"/>
                </a:lnTo>
                <a:lnTo>
                  <a:pt x="4649980" y="5505639"/>
                </a:lnTo>
                <a:lnTo>
                  <a:pt x="3691050" y="5505639"/>
                </a:lnTo>
                <a:lnTo>
                  <a:pt x="3691050" y="6087035"/>
                </a:lnTo>
                <a:lnTo>
                  <a:pt x="2776766" y="6087035"/>
                </a:lnTo>
                <a:lnTo>
                  <a:pt x="2776766" y="6866810"/>
                </a:lnTo>
                <a:lnTo>
                  <a:pt x="1851727" y="6866810"/>
                </a:lnTo>
                <a:lnTo>
                  <a:pt x="1851727" y="6087035"/>
                </a:lnTo>
                <a:lnTo>
                  <a:pt x="905749" y="6087035"/>
                </a:lnTo>
                <a:lnTo>
                  <a:pt x="905749" y="5102343"/>
                </a:lnTo>
                <a:lnTo>
                  <a:pt x="0" y="5102343"/>
                </a:lnTo>
                <a:lnTo>
                  <a:pt x="0" y="528420"/>
                </a:lnTo>
                <a:lnTo>
                  <a:pt x="892796" y="528420"/>
                </a:lnTo>
                <a:lnTo>
                  <a:pt x="892796" y="1941196"/>
                </a:lnTo>
                <a:lnTo>
                  <a:pt x="1851727" y="1941196"/>
                </a:lnTo>
                <a:close/>
              </a:path>
            </a:pathLst>
          </a:custGeom>
          <a:gradFill>
            <a:gsLst>
              <a:gs pos="0">
                <a:srgbClr val="01023B">
                  <a:alpha val="50000"/>
                </a:srgbClr>
              </a:gs>
              <a:gs pos="100000">
                <a:srgbClr val="E99757">
                  <a:alpha val="50000"/>
                </a:srgbClr>
              </a:gs>
              <a:gs pos="50000">
                <a:srgbClr val="A53F52">
                  <a:alpha val="50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="" xmlns:a16="http://schemas.microsoft.com/office/drawing/2014/main" id="{50AEA731-C7D0-4A0E-B871-4F369D8BE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KKSP – </a:t>
            </a:r>
            <a:r>
              <a:rPr lang="en-US" sz="2200" dirty="0" err="1" smtClean="0"/>
              <a:t>Konferenca</a:t>
            </a:r>
            <a:r>
              <a:rPr lang="en-US" sz="2200" dirty="0" smtClean="0"/>
              <a:t> </a:t>
            </a:r>
            <a:r>
              <a:rPr lang="en-US" sz="2200" dirty="0" err="1" smtClean="0"/>
              <a:t>vjetore</a:t>
            </a:r>
            <a:r>
              <a:rPr lang="en-US" sz="2200" dirty="0" smtClean="0"/>
              <a:t> 2018</a:t>
            </a:r>
            <a:endParaRPr lang="en-US" sz="22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4A4D6BAE-677F-4450-AE14-AD8224A4660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Studimi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BB </a:t>
            </a:r>
            <a:r>
              <a:rPr lang="en-US" dirty="0" err="1" smtClean="0"/>
              <a:t>paraqiti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A4E49AC7-7A73-4B51-BDF6-EABA3162F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279" y="1625512"/>
            <a:ext cx="4018722" cy="486736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…</a:t>
            </a:r>
            <a:r>
              <a:rPr lang="en-US" i="1" dirty="0" err="1" smtClean="0"/>
              <a:t>numri</a:t>
            </a:r>
            <a:r>
              <a:rPr lang="en-US" i="1" dirty="0" smtClean="0"/>
              <a:t> total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pagesave</a:t>
            </a:r>
            <a:r>
              <a:rPr lang="en-US" i="1" dirty="0" smtClean="0"/>
              <a:t> </a:t>
            </a:r>
            <a:r>
              <a:rPr lang="en-US" i="1" dirty="0" err="1" smtClean="0"/>
              <a:t>jo</a:t>
            </a:r>
            <a:r>
              <a:rPr lang="en-US" i="1" dirty="0" smtClean="0"/>
              <a:t>-cash </a:t>
            </a:r>
            <a:r>
              <a:rPr lang="en-US" i="1" dirty="0" err="1" smtClean="0"/>
              <a:t>për</a:t>
            </a:r>
            <a:r>
              <a:rPr lang="en-US" i="1" dirty="0" smtClean="0"/>
              <a:t> </a:t>
            </a:r>
            <a:r>
              <a:rPr lang="en-US" i="1" dirty="0" err="1" smtClean="0"/>
              <a:t>banorë</a:t>
            </a:r>
            <a:r>
              <a:rPr lang="en-US" i="1" dirty="0" smtClean="0"/>
              <a:t> </a:t>
            </a:r>
            <a:r>
              <a:rPr lang="en-US" i="1" dirty="0" err="1" smtClean="0"/>
              <a:t>në</a:t>
            </a:r>
            <a:r>
              <a:rPr lang="en-US" i="1" dirty="0" smtClean="0"/>
              <a:t> </a:t>
            </a:r>
            <a:r>
              <a:rPr lang="en-US" i="1" dirty="0" err="1" smtClean="0"/>
              <a:t>Shqipëri</a:t>
            </a:r>
            <a:r>
              <a:rPr lang="en-US" i="1" dirty="0" smtClean="0"/>
              <a:t> </a:t>
            </a:r>
            <a:r>
              <a:rPr lang="en-US" i="1" dirty="0" err="1" smtClean="0"/>
              <a:t>ishte</a:t>
            </a:r>
            <a:r>
              <a:rPr lang="en-US" i="1" dirty="0" smtClean="0"/>
              <a:t> </a:t>
            </a:r>
            <a:r>
              <a:rPr lang="en-US" i="1" dirty="0" err="1" smtClean="0"/>
              <a:t>pothuajse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4 </a:t>
            </a:r>
            <a:r>
              <a:rPr lang="en-US" i="1" dirty="0" err="1" smtClean="0">
                <a:solidFill>
                  <a:srgbClr val="FF0000"/>
                </a:solidFill>
              </a:rPr>
              <a:t>në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2015</a:t>
            </a:r>
            <a:r>
              <a:rPr lang="en-US" i="1" dirty="0"/>
              <a:t>, </a:t>
            </a:r>
            <a:r>
              <a:rPr lang="en-US" i="1" dirty="0" err="1" smtClean="0"/>
              <a:t>shumë</a:t>
            </a:r>
            <a:r>
              <a:rPr lang="en-US" i="1" dirty="0" smtClean="0"/>
              <a:t> </a:t>
            </a:r>
            <a:r>
              <a:rPr lang="en-US" i="1" dirty="0" err="1" smtClean="0"/>
              <a:t>larg</a:t>
            </a:r>
            <a:r>
              <a:rPr lang="en-US" i="1" dirty="0" smtClean="0"/>
              <a:t> </a:t>
            </a:r>
            <a:r>
              <a:rPr lang="en-US" i="1" dirty="0" err="1" smtClean="0"/>
              <a:t>nga</a:t>
            </a:r>
            <a:r>
              <a:rPr lang="en-US" i="1" dirty="0" smtClean="0"/>
              <a:t> </a:t>
            </a:r>
            <a:r>
              <a:rPr lang="en-US" i="1" dirty="0" err="1" smtClean="0"/>
              <a:t>vendet</a:t>
            </a:r>
            <a:r>
              <a:rPr lang="en-US" i="1" dirty="0" smtClean="0"/>
              <a:t> e </a:t>
            </a:r>
            <a:r>
              <a:rPr lang="en-US" i="1" dirty="0" err="1" smtClean="0"/>
              <a:t>tjera</a:t>
            </a:r>
            <a:r>
              <a:rPr lang="en-US" i="1" dirty="0" smtClean="0"/>
              <a:t> </a:t>
            </a:r>
            <a:r>
              <a:rPr lang="en-US" i="1" dirty="0" err="1" smtClean="0"/>
              <a:t>të</a:t>
            </a:r>
            <a:r>
              <a:rPr lang="en-US" i="1" dirty="0" smtClean="0"/>
              <a:t> </a:t>
            </a:r>
            <a:r>
              <a:rPr lang="en-US" i="1" dirty="0" err="1" smtClean="0"/>
              <a:t>zhvilluara</a:t>
            </a:r>
            <a:r>
              <a:rPr lang="en-US" i="1" dirty="0" smtClean="0"/>
              <a:t>. </a:t>
            </a:r>
            <a:r>
              <a:rPr lang="en-US" i="1" dirty="0" err="1" smtClean="0"/>
              <a:t>Për</a:t>
            </a:r>
            <a:r>
              <a:rPr lang="en-US" i="1" dirty="0" smtClean="0"/>
              <a:t> </a:t>
            </a:r>
            <a:r>
              <a:rPr lang="en-US" i="1" dirty="0" err="1" smtClean="0"/>
              <a:t>shembull</a:t>
            </a:r>
            <a:r>
              <a:rPr lang="en-US" i="1" dirty="0" smtClean="0"/>
              <a:t>, </a:t>
            </a:r>
            <a:r>
              <a:rPr lang="en-US" i="1" dirty="0" err="1" smtClean="0"/>
              <a:t>në</a:t>
            </a:r>
            <a:r>
              <a:rPr lang="en-US" i="1" dirty="0" smtClean="0"/>
              <a:t> </a:t>
            </a:r>
            <a:r>
              <a:rPr lang="en-US" i="1" dirty="0">
                <a:solidFill>
                  <a:srgbClr val="FF0000"/>
                </a:solidFill>
              </a:rPr>
              <a:t>2015 </a:t>
            </a:r>
            <a:r>
              <a:rPr lang="en-US" i="1" dirty="0" smtClean="0">
                <a:solidFill>
                  <a:srgbClr val="FF0000"/>
                </a:solidFill>
              </a:rPr>
              <a:t>Mali </a:t>
            </a:r>
            <a:r>
              <a:rPr lang="en-US" i="1" dirty="0" err="1" smtClean="0">
                <a:solidFill>
                  <a:srgbClr val="FF0000"/>
                </a:solidFill>
              </a:rPr>
              <a:t>i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Zi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dhe</a:t>
            </a:r>
            <a:r>
              <a:rPr lang="en-US" i="1" dirty="0" smtClean="0">
                <a:solidFill>
                  <a:srgbClr val="FF0000"/>
                </a:solidFill>
              </a:rPr>
              <a:t> Serbia </a:t>
            </a:r>
            <a:r>
              <a:rPr lang="en-US" i="1" dirty="0" err="1" smtClean="0">
                <a:solidFill>
                  <a:srgbClr val="FF0000"/>
                </a:solidFill>
              </a:rPr>
              <a:t>raportuan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26 </a:t>
            </a:r>
            <a:r>
              <a:rPr lang="en-US" i="1" dirty="0" err="1" smtClean="0">
                <a:solidFill>
                  <a:srgbClr val="FF0000"/>
                </a:solidFill>
              </a:rPr>
              <a:t>dhe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62 </a:t>
            </a:r>
            <a:r>
              <a:rPr lang="en-US" i="1" dirty="0" err="1" smtClean="0">
                <a:solidFill>
                  <a:srgbClr val="FF0000"/>
                </a:solidFill>
              </a:rPr>
              <a:t>transaksione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jo</a:t>
            </a:r>
            <a:r>
              <a:rPr lang="en-US" i="1" dirty="0" smtClean="0">
                <a:solidFill>
                  <a:srgbClr val="FF0000"/>
                </a:solidFill>
              </a:rPr>
              <a:t>-cash </a:t>
            </a:r>
            <a:r>
              <a:rPr lang="en-US" i="1" dirty="0" err="1" smtClean="0">
                <a:solidFill>
                  <a:srgbClr val="FF0000"/>
                </a:solidFill>
              </a:rPr>
              <a:t>për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banorë</a:t>
            </a:r>
            <a:r>
              <a:rPr lang="en-US" i="1" dirty="0" smtClean="0"/>
              <a:t>, </a:t>
            </a:r>
            <a:r>
              <a:rPr lang="en-US" i="1" dirty="0" err="1" smtClean="0"/>
              <a:t>respektivisht</a:t>
            </a:r>
            <a:r>
              <a:rPr lang="en-US" i="1" dirty="0" smtClean="0"/>
              <a:t>.</a:t>
            </a:r>
            <a:endParaRPr lang="en-US" i="1" dirty="0"/>
          </a:p>
          <a:p>
            <a:pPr marL="0" lvl="0" indent="0">
              <a:buNone/>
            </a:pPr>
            <a:endParaRPr lang="en-US" i="1" dirty="0"/>
          </a:p>
          <a:p>
            <a:pPr marL="0" lvl="0" indent="0">
              <a:buNone/>
            </a:pPr>
            <a:r>
              <a:rPr lang="en-US" i="1" dirty="0" err="1" smtClean="0"/>
              <a:t>Sipas</a:t>
            </a:r>
            <a:r>
              <a:rPr lang="en-US" i="1" dirty="0" smtClean="0"/>
              <a:t> </a:t>
            </a:r>
            <a:r>
              <a:rPr lang="en-US" i="1" dirty="0" err="1" smtClean="0"/>
              <a:t>Strategjisë</a:t>
            </a:r>
            <a:r>
              <a:rPr lang="en-US" i="1" dirty="0" smtClean="0"/>
              <a:t> </a:t>
            </a:r>
            <a:r>
              <a:rPr lang="en-US" i="1" dirty="0" err="1" smtClean="0"/>
              <a:t>së</a:t>
            </a:r>
            <a:r>
              <a:rPr lang="en-US" i="1" dirty="0" smtClean="0"/>
              <a:t> </a:t>
            </a:r>
            <a:r>
              <a:rPr lang="en-US" i="1" dirty="0" err="1" smtClean="0"/>
              <a:t>pagesave</a:t>
            </a:r>
            <a:r>
              <a:rPr lang="en-US" i="1" dirty="0" smtClean="0"/>
              <a:t> </a:t>
            </a:r>
            <a:r>
              <a:rPr lang="en-US" i="1" dirty="0" err="1" smtClean="0"/>
              <a:t>për</a:t>
            </a:r>
            <a:r>
              <a:rPr lang="en-US" i="1" dirty="0" smtClean="0"/>
              <a:t> 2018-2023, </a:t>
            </a:r>
            <a:r>
              <a:rPr lang="en-US" i="1" dirty="0" err="1" smtClean="0"/>
              <a:t>Shqipëria</a:t>
            </a:r>
            <a:r>
              <a:rPr lang="en-US" i="1" dirty="0" smtClean="0"/>
              <a:t> </a:t>
            </a:r>
            <a:r>
              <a:rPr lang="en-US" i="1" dirty="0" err="1" smtClean="0"/>
              <a:t>ka</a:t>
            </a:r>
            <a:r>
              <a:rPr lang="en-US" i="1" dirty="0" smtClean="0"/>
              <a:t> </a:t>
            </a:r>
            <a:r>
              <a:rPr lang="en-US" i="1" dirty="0" err="1" smtClean="0"/>
              <a:t>synimin</a:t>
            </a:r>
            <a:r>
              <a:rPr lang="en-US" i="1" dirty="0" smtClean="0"/>
              <a:t> </a:t>
            </a:r>
            <a:r>
              <a:rPr lang="en-US" i="1" dirty="0" err="1" smtClean="0"/>
              <a:t>për</a:t>
            </a:r>
            <a:r>
              <a:rPr lang="en-US" i="1" dirty="0" smtClean="0"/>
              <a:t> </a:t>
            </a:r>
            <a:r>
              <a:rPr lang="en-US" i="1" dirty="0" err="1" smtClean="0"/>
              <a:t>të</a:t>
            </a:r>
            <a:r>
              <a:rPr lang="en-US" i="1" dirty="0" smtClean="0"/>
              <a:t> </a:t>
            </a:r>
            <a:r>
              <a:rPr lang="en-US" i="1" dirty="0" err="1" smtClean="0"/>
              <a:t>arritur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10</a:t>
            </a:r>
            <a:r>
              <a:rPr lang="en-US" i="1" dirty="0" smtClean="0"/>
              <a:t> </a:t>
            </a:r>
            <a:r>
              <a:rPr lang="en-US" i="1" dirty="0" err="1" smtClean="0"/>
              <a:t>transaksione</a:t>
            </a:r>
            <a:r>
              <a:rPr lang="en-US" i="1" dirty="0" smtClean="0"/>
              <a:t> </a:t>
            </a:r>
            <a:r>
              <a:rPr lang="en-US" i="1" dirty="0" err="1" smtClean="0"/>
              <a:t>jo</a:t>
            </a:r>
            <a:r>
              <a:rPr lang="en-US" i="1" dirty="0" smtClean="0"/>
              <a:t>-cash </a:t>
            </a:r>
            <a:r>
              <a:rPr lang="en-US" i="1" dirty="0" err="1" smtClean="0"/>
              <a:t>për</a:t>
            </a:r>
            <a:r>
              <a:rPr lang="en-US" i="1" dirty="0" smtClean="0"/>
              <a:t> </a:t>
            </a:r>
            <a:r>
              <a:rPr lang="en-US" i="1" dirty="0" err="1" smtClean="0"/>
              <a:t>banorë</a:t>
            </a:r>
            <a:r>
              <a:rPr lang="en-US" i="1" dirty="0" smtClean="0"/>
              <a:t> </a:t>
            </a:r>
            <a:r>
              <a:rPr lang="en-US" i="1" dirty="0" err="1" smtClean="0"/>
              <a:t>në</a:t>
            </a:r>
            <a:r>
              <a:rPr lang="en-US" i="1" dirty="0" smtClean="0"/>
              <a:t> </a:t>
            </a:r>
            <a:r>
              <a:rPr lang="en-US" i="1" dirty="0" err="1" smtClean="0"/>
              <a:t>vitin</a:t>
            </a:r>
            <a:r>
              <a:rPr lang="en-US" i="1" dirty="0" smtClean="0"/>
              <a:t> 2023</a:t>
            </a: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sz="1500" i="1" dirty="0"/>
          </a:p>
        </p:txBody>
      </p:sp>
      <p:sp>
        <p:nvSpPr>
          <p:cNvPr id="35" name="Slide Number Placeholder 34">
            <a:extLst>
              <a:ext uri="{FF2B5EF4-FFF2-40B4-BE49-F238E27FC236}">
                <a16:creationId xmlns="" xmlns:a16="http://schemas.microsoft.com/office/drawing/2014/main" id="{2DD84183-8918-4B86-8418-5094E7C47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1669" y="6213990"/>
            <a:ext cx="1418542" cy="6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1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4D671F4D-9614-41E9-BA0C-7977DEBB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01" y="402787"/>
            <a:ext cx="11002962" cy="1189038"/>
          </a:xfrm>
        </p:spPr>
        <p:txBody>
          <a:bodyPr/>
          <a:lstStyle/>
          <a:p>
            <a:pPr algn="ctr"/>
            <a:r>
              <a:rPr lang="en-US" dirty="0" err="1" smtClean="0"/>
              <a:t>Statistika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Arsimin</a:t>
            </a:r>
            <a:r>
              <a:rPr lang="en-US" dirty="0" smtClean="0"/>
              <a:t> (INSTAT 2018)</a:t>
            </a:r>
            <a:endParaRPr lang="en-US" dirty="0"/>
          </a:p>
        </p:txBody>
      </p:sp>
      <p:graphicFrame>
        <p:nvGraphicFramePr>
          <p:cNvPr id="6" name="Table 2" descr="Table Goes Here">
            <a:extLst>
              <a:ext uri="{FF2B5EF4-FFF2-40B4-BE49-F238E27FC236}">
                <a16:creationId xmlns="" xmlns:a16="http://schemas.microsoft.com/office/drawing/2014/main" id="{0E9A2E70-9C73-45A4-9B0C-E2433CF2A83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17924992"/>
              </p:ext>
            </p:extLst>
          </p:nvPr>
        </p:nvGraphicFramePr>
        <p:xfrm>
          <a:off x="594901" y="1983367"/>
          <a:ext cx="11002578" cy="2515521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833763">
                  <a:extLst>
                    <a:ext uri="{9D8B030D-6E8A-4147-A177-3AD203B41FA5}">
                      <a16:colId xmlns="" xmlns:a16="http://schemas.microsoft.com/office/drawing/2014/main" val="2481577866"/>
                    </a:ext>
                  </a:extLst>
                </a:gridCol>
                <a:gridCol w="1833763">
                  <a:extLst>
                    <a:ext uri="{9D8B030D-6E8A-4147-A177-3AD203B41FA5}">
                      <a16:colId xmlns="" xmlns:a16="http://schemas.microsoft.com/office/drawing/2014/main" val="2836427615"/>
                    </a:ext>
                  </a:extLst>
                </a:gridCol>
                <a:gridCol w="1833763">
                  <a:extLst>
                    <a:ext uri="{9D8B030D-6E8A-4147-A177-3AD203B41FA5}">
                      <a16:colId xmlns="" xmlns:a16="http://schemas.microsoft.com/office/drawing/2014/main" val="2853070267"/>
                    </a:ext>
                  </a:extLst>
                </a:gridCol>
                <a:gridCol w="1833763">
                  <a:extLst>
                    <a:ext uri="{9D8B030D-6E8A-4147-A177-3AD203B41FA5}">
                      <a16:colId xmlns="" xmlns:a16="http://schemas.microsoft.com/office/drawing/2014/main" val="2256601971"/>
                    </a:ext>
                  </a:extLst>
                </a:gridCol>
                <a:gridCol w="1833763">
                  <a:extLst>
                    <a:ext uri="{9D8B030D-6E8A-4147-A177-3AD203B41FA5}">
                      <a16:colId xmlns="" xmlns:a16="http://schemas.microsoft.com/office/drawing/2014/main" val="310093864"/>
                    </a:ext>
                  </a:extLst>
                </a:gridCol>
                <a:gridCol w="1833763">
                  <a:extLst>
                    <a:ext uri="{9D8B030D-6E8A-4147-A177-3AD203B41FA5}">
                      <a16:colId xmlns="" xmlns:a16="http://schemas.microsoft.com/office/drawing/2014/main" val="2023951014"/>
                    </a:ext>
                  </a:extLst>
                </a:gridCol>
              </a:tblGrid>
              <a:tr h="581433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Viti </a:t>
                      </a:r>
                      <a:r>
                        <a:rPr lang="en-US" sz="2400" b="0" i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Akademik</a:t>
                      </a:r>
                      <a:endParaRPr lang="ru-RU" sz="2400" b="0" i="0" dirty="0">
                        <a:solidFill>
                          <a:schemeClr val="bg2"/>
                        </a:solidFill>
                        <a:latin typeface="Gill Sans" panose="020B0502020104020203" pitchFamily="34" charset="-79"/>
                        <a:ea typeface="Roboto Black" panose="02000000000000000000" pitchFamily="2" charset="0"/>
                        <a:cs typeface="Gill Sans" panose="020B0502020104020203" pitchFamily="34" charset="-79"/>
                      </a:endParaRPr>
                    </a:p>
                  </a:txBody>
                  <a:tcPr marL="67647" marR="67647" marT="34995" marB="349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2014-15</a:t>
                      </a:r>
                      <a:endParaRPr lang="ru-RU" sz="2400" b="0" i="0" dirty="0">
                        <a:solidFill>
                          <a:schemeClr val="bg2"/>
                        </a:solidFill>
                        <a:latin typeface="Gill Sans" panose="020B0502020104020203" pitchFamily="34" charset="-79"/>
                        <a:ea typeface="Roboto Black" panose="02000000000000000000" pitchFamily="2" charset="0"/>
                        <a:cs typeface="Gill Sans" panose="020B0502020104020203" pitchFamily="34" charset="-79"/>
                      </a:endParaRPr>
                    </a:p>
                  </a:txBody>
                  <a:tcPr marL="67647" marR="67647" marT="34995" marB="349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2015-16</a:t>
                      </a:r>
                      <a:endParaRPr lang="ru-RU" sz="2400" b="0" i="0" dirty="0" smtClean="0">
                        <a:solidFill>
                          <a:schemeClr val="bg2"/>
                        </a:solidFill>
                        <a:latin typeface="Gill Sans" panose="020B0502020104020203" pitchFamily="34" charset="-79"/>
                        <a:ea typeface="Roboto Black" panose="02000000000000000000" pitchFamily="2" charset="0"/>
                        <a:cs typeface="Gill Sans" panose="020B0502020104020203" pitchFamily="34" charset="-79"/>
                      </a:endParaRPr>
                    </a:p>
                  </a:txBody>
                  <a:tcPr marL="67647" marR="67647" marT="34995" marB="349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2016-17</a:t>
                      </a:r>
                      <a:endParaRPr lang="ru-RU" sz="2400" b="0" i="0" dirty="0" smtClean="0">
                        <a:solidFill>
                          <a:schemeClr val="bg2"/>
                        </a:solidFill>
                        <a:latin typeface="Gill Sans" panose="020B0502020104020203" pitchFamily="34" charset="-79"/>
                        <a:ea typeface="Roboto Black" panose="02000000000000000000" pitchFamily="2" charset="0"/>
                        <a:cs typeface="Gill Sans" panose="020B0502020104020203" pitchFamily="34" charset="-79"/>
                      </a:endParaRPr>
                    </a:p>
                  </a:txBody>
                  <a:tcPr marL="67647" marR="67647" marT="34995" marB="349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2017-18</a:t>
                      </a:r>
                      <a:endParaRPr lang="ru-RU" sz="2400" b="0" i="0" dirty="0">
                        <a:solidFill>
                          <a:schemeClr val="bg2"/>
                        </a:solidFill>
                        <a:latin typeface="Gill Sans" panose="020B0502020104020203" pitchFamily="34" charset="-79"/>
                        <a:ea typeface="Roboto Black" panose="02000000000000000000" pitchFamily="2" charset="0"/>
                        <a:cs typeface="Gill Sans" panose="020B0502020104020203" pitchFamily="34" charset="-79"/>
                      </a:endParaRPr>
                    </a:p>
                  </a:txBody>
                  <a:tcPr marL="67647" marR="67647" marT="34995" marB="349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2018-2019</a:t>
                      </a:r>
                      <a:endParaRPr lang="ru-RU" sz="2400" b="0" i="0" dirty="0">
                        <a:solidFill>
                          <a:schemeClr val="bg2"/>
                        </a:solidFill>
                        <a:latin typeface="Gill Sans" panose="020B0502020104020203" pitchFamily="34" charset="-79"/>
                        <a:ea typeface="Roboto Black" panose="02000000000000000000" pitchFamily="2" charset="0"/>
                        <a:cs typeface="Gill Sans" panose="020B0502020104020203" pitchFamily="34" charset="-79"/>
                      </a:endParaRPr>
                    </a:p>
                  </a:txBody>
                  <a:tcPr marL="67647" marR="67647" marT="34995" marB="349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3420419"/>
                  </a:ext>
                </a:extLst>
              </a:tr>
              <a:tr h="571337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Të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regjistruar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në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arsim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gjithsej</a:t>
                      </a:r>
                      <a:r>
                        <a:rPr lang="en-US" sz="1400" dirty="0" smtClean="0"/>
                        <a:t>: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51" marR="64651" marT="34995" marB="34995" anchor="ctr"/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748,488</a:t>
                      </a:r>
                      <a:endParaRPr lang="ru-RU" sz="1600" b="1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51" marR="64651" marT="34995" marB="34995" anchor="ctr">
                    <a:solidFill>
                      <a:srgbClr val="2F33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704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779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51" marR="64651" marT="34995" marB="34995" anchor="ctr"/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677,818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51" marR="64651" marT="34995" marB="3499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652,592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51" marR="64651" marT="34995" marB="34995" anchor="ctr"/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641,161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51" marR="64651" marT="34995" marB="34995" anchor="ctr">
                    <a:solidFill>
                      <a:srgbClr val="2F334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3246291"/>
                  </a:ext>
                </a:extLst>
              </a:tr>
              <a:tr h="571337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Në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arsimin</a:t>
                      </a:r>
                      <a:r>
                        <a:rPr lang="en-US" sz="1400" dirty="0" smtClean="0"/>
                        <a:t> e </a:t>
                      </a:r>
                      <a:r>
                        <a:rPr lang="en-US" sz="1400" dirty="0" err="1" smtClean="0"/>
                        <a:t>mesëm</a:t>
                      </a:r>
                      <a:r>
                        <a:rPr lang="en-US" sz="1400" dirty="0" smtClean="0"/>
                        <a:t>: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51" marR="64651" marT="34995" marB="34995" anchor="ctr"/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140,042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51" marR="64651" marT="34995" marB="34995" anchor="ctr">
                    <a:solidFill>
                      <a:srgbClr val="2F33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130,380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51" marR="64651" marT="34995" marB="34995" anchor="ctr"/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127,114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51" marR="64651" marT="34995" marB="3499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120,062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51" marR="64651" marT="34995" marB="34995" anchor="ctr"/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116,646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51" marR="64651" marT="34995" marB="34995" anchor="ctr">
                    <a:solidFill>
                      <a:srgbClr val="2F334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2607855"/>
                  </a:ext>
                </a:extLst>
              </a:tr>
              <a:tr h="571337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Në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arsimin</a:t>
                      </a:r>
                      <a:r>
                        <a:rPr lang="en-US" sz="1400" dirty="0" smtClean="0"/>
                        <a:t> e </a:t>
                      </a:r>
                      <a:r>
                        <a:rPr lang="en-US" sz="1400" dirty="0" err="1" smtClean="0"/>
                        <a:t>lartë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51" marR="64651" marT="34995" marB="34995" anchor="ctr"/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162,544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51" marR="64651" marT="34995" marB="34995" anchor="ctr">
                    <a:solidFill>
                      <a:srgbClr val="2F33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148,277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51" marR="64651" marT="34995" marB="34995" anchor="ctr"/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141,410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51" marR="64651" marT="34995" marB="3499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131,833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51" marR="64651" marT="34995" marB="34995" anchor="ctr"/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139,043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51" marR="64651" marT="34995" marB="34995" anchor="ctr">
                    <a:solidFill>
                      <a:srgbClr val="2F334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7125802"/>
                  </a:ext>
                </a:extLst>
              </a:tr>
            </a:tbl>
          </a:graphicData>
        </a:graphic>
      </p:graphicFrame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FB23516F-5305-41EC-8F71-A0D9ED57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4029" y="6250934"/>
            <a:ext cx="1418542" cy="6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1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 descr="Woman on laptop smiling">
            <a:extLst>
              <a:ext uri="{FF2B5EF4-FFF2-40B4-BE49-F238E27FC236}">
                <a16:creationId xmlns="" xmlns:a16="http://schemas.microsoft.com/office/drawing/2014/main" id="{35E3CE9E-B03C-CB4B-A83A-D3265C7A05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0" y="2156226"/>
            <a:ext cx="4903599" cy="1958400"/>
          </a:xfrm>
        </p:spPr>
        <p:txBody>
          <a:bodyPr/>
          <a:lstStyle/>
          <a:p>
            <a:r>
              <a:rPr lang="en-US" dirty="0" smtClean="0"/>
              <a:t>Karta e </a:t>
            </a:r>
            <a:r>
              <a:rPr lang="en-US" dirty="0" err="1" smtClean="0"/>
              <a:t>Studentit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110760"/>
            <a:ext cx="4902200" cy="1100565"/>
          </a:xfrm>
        </p:spPr>
        <p:txBody>
          <a:bodyPr/>
          <a:lstStyle/>
          <a:p>
            <a:r>
              <a:rPr lang="en-US" dirty="0" err="1" smtClean="0"/>
              <a:t>Karakteristikat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/>
              <a:t>f</a:t>
            </a:r>
            <a:r>
              <a:rPr lang="en-US" dirty="0" err="1" smtClean="0"/>
              <a:t>unksionet</a:t>
            </a:r>
            <a:r>
              <a:rPr lang="en-US" dirty="0" smtClean="0"/>
              <a:t> e </a:t>
            </a:r>
            <a:r>
              <a:rPr lang="en-US" dirty="0" err="1" smtClean="0"/>
              <a:t>saj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0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A wrist with a smart watch">
            <a:extLst>
              <a:ext uri="{FF2B5EF4-FFF2-40B4-BE49-F238E27FC236}">
                <a16:creationId xmlns="" xmlns:a16="http://schemas.microsoft.com/office/drawing/2014/main" id="{8B618502-6263-424A-824A-C269440BC60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00" y="0"/>
            <a:ext cx="5472000" cy="4388584"/>
          </a:xfrm>
        </p:spPr>
      </p:pic>
      <p:sp>
        <p:nvSpPr>
          <p:cNvPr id="5" name="Title 4">
            <a:extLst>
              <a:ext uri="{FF2B5EF4-FFF2-40B4-BE49-F238E27FC236}">
                <a16:creationId xmlns="" xmlns:a16="http://schemas.microsoft.com/office/drawing/2014/main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Karta e “</a:t>
            </a:r>
            <a:r>
              <a:rPr lang="en-US" dirty="0" err="1" smtClean="0"/>
              <a:t>Studentit</a:t>
            </a:r>
            <a:r>
              <a:rPr lang="en-US" dirty="0" smtClean="0"/>
              <a:t>”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E48293B-B086-4048-863C-47E7C47880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680728" y="5491163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1AC9E886-BD82-4757-912B-F7589A22164F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en-US" dirty="0" err="1" smtClean="0"/>
              <a:t>Avantazhet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ofron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5860339-31F7-4884-957E-5C40F818EB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421366" y="1108725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Graphic 33" descr="Bullseye" title="Placeholder Icon">
            <a:extLst>
              <a:ext uri="{FF2B5EF4-FFF2-40B4-BE49-F238E27FC236}">
                <a16:creationId xmlns="" xmlns:a16="http://schemas.microsoft.com/office/drawing/2014/main" id="{01B04A53-CFF0-41E3-A36F-790D2F6B63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21177" y="1408536"/>
            <a:ext cx="514800" cy="5148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77D79B0F-EFCB-42B1-AEAE-0FE4763D44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78577" y="2360347"/>
            <a:ext cx="1800000" cy="360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Konveniente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5C26E9A-3991-49A2-8D63-94C577E8A0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04577" y="2857547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1D0238C6-EDC9-431C-B062-27BAF34CD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78577" y="2994747"/>
            <a:ext cx="1800000" cy="720000"/>
          </a:xfrm>
        </p:spPr>
        <p:txBody>
          <a:bodyPr/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Kreditim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fondesh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nga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prindërit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punëdhënësi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pagesa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shtetërore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56960D0-0A22-4E28-82F3-B9AA805E96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745466" y="1108725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Graphic 31" descr="Lecturer" title="Placeholder Icon">
            <a:extLst>
              <a:ext uri="{FF2B5EF4-FFF2-40B4-BE49-F238E27FC236}">
                <a16:creationId xmlns="" xmlns:a16="http://schemas.microsoft.com/office/drawing/2014/main" id="{A67046E4-7EA7-414C-8B67-BE9C73705C8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45277" y="1408536"/>
            <a:ext cx="514800" cy="514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7325661-92B1-4FD6-80E6-C1A1C5F5B8B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02677" y="2360347"/>
            <a:ext cx="1800000" cy="360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Blerje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Benefite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EAA895A-8A04-4C68-83A5-3E4F5209FB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28677" y="2857547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C32C294C-1590-42EF-AA55-43D984432B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02677" y="2994747"/>
            <a:ext cx="1800000" cy="720000"/>
          </a:xfrm>
        </p:spPr>
        <p:txBody>
          <a:bodyPr/>
          <a:lstStyle/>
          <a:p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Ofrohen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skema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“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Besnikërie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AEBBE7F-98BB-4059-8F15-7198C7DAC3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421366" y="3759341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 descr="Network" title="Placeholder Icon">
            <a:extLst>
              <a:ext uri="{FF2B5EF4-FFF2-40B4-BE49-F238E27FC236}">
                <a16:creationId xmlns="" xmlns:a16="http://schemas.microsoft.com/office/drawing/2014/main" id="{E34FD3C6-9F01-4A17-AD96-054AF500405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21177" y="4059152"/>
            <a:ext cx="514800" cy="5148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0F0E443A-F987-4A67-86AD-557D61E4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78577" y="5010963"/>
            <a:ext cx="1800000" cy="360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Siguri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FDEE8591-D916-4064-8CD3-2AD3F759B9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04577" y="5508163"/>
            <a:ext cx="154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34535CB7-70A5-4E0C-835B-C50960E5BC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Kartë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me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teknologji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CHIP + Contactless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A892DD94-78B8-4911-A32B-3B174E2921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723042" y="3759341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Graphic 29" descr="Megaphone" title="Placeholder Icon">
            <a:extLst>
              <a:ext uri="{FF2B5EF4-FFF2-40B4-BE49-F238E27FC236}">
                <a16:creationId xmlns="" xmlns:a16="http://schemas.microsoft.com/office/drawing/2014/main" id="{72D31FC8-7143-4EC0-8D99-6AE8BC0B8DF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022853" y="4059152"/>
            <a:ext cx="514800" cy="5148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FA562AA1-9ED1-4AA1-8F21-A53B5A69CB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01881" y="4976433"/>
            <a:ext cx="1800000" cy="360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Menaxhim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Buxheti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59D2C94E-1924-4389-B84A-2828D610B2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28677" y="5508163"/>
            <a:ext cx="1548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29E0145E-8E4E-439B-A78F-92EC279B32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Verifikim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balancës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dhe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transaksioneve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të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kryera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54029" y="6250934"/>
            <a:ext cx="1418542" cy="6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Elementët</a:t>
            </a:r>
            <a:r>
              <a:rPr lang="en-US" dirty="0" smtClean="0"/>
              <a:t> e </a:t>
            </a:r>
            <a:r>
              <a:rPr lang="en-US" dirty="0" err="1" smtClean="0"/>
              <a:t>Kartës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Studentit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47502" y="6401750"/>
            <a:ext cx="278418" cy="274324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6" descr="https://encrypted-tbn2.gstatic.com/images?q=tbn:ANd9GcTA7lYxGTfq4zzfN9k1aGP6kNLD-sL9O96N7Fpb58ASFNSLYSl-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29399" y="4798525"/>
            <a:ext cx="1168145" cy="46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0"/>
          <p:cNvSpPr txBox="1">
            <a:spLocks noChangeArrowheads="1"/>
          </p:cNvSpPr>
          <p:nvPr/>
        </p:nvSpPr>
        <p:spPr bwMode="auto">
          <a:xfrm>
            <a:off x="9205416" y="3152444"/>
            <a:ext cx="1663784" cy="33855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600" dirty="0" err="1">
                <a:solidFill>
                  <a:srgbClr val="C00000"/>
                </a:solidFill>
                <a:latin typeface="Georgia" panose="02040502050405020303" pitchFamily="18" charset="0"/>
              </a:rPr>
              <a:t>Foto</a:t>
            </a:r>
            <a:r>
              <a:rPr lang="en-US" sz="1600" dirty="0">
                <a:solidFill>
                  <a:srgbClr val="C00000"/>
                </a:solidFill>
                <a:latin typeface="Georgia" panose="02040502050405020303" pitchFamily="18" charset="0"/>
              </a:rPr>
              <a:t> e </a:t>
            </a:r>
            <a:r>
              <a:rPr lang="en-US" sz="1600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Studentit</a:t>
            </a:r>
            <a:endParaRPr lang="en-US" sz="16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3874991" y="5294645"/>
            <a:ext cx="1992409" cy="107721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600" dirty="0" err="1">
                <a:solidFill>
                  <a:srgbClr val="C00000"/>
                </a:solidFill>
                <a:latin typeface="Georgia" panose="02040502050405020303" pitchFamily="18" charset="0"/>
              </a:rPr>
              <a:t>Numri</a:t>
            </a:r>
            <a:r>
              <a:rPr lang="en-US" sz="160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Studentit</a:t>
            </a:r>
            <a:r>
              <a:rPr lang="en-US" sz="16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/ </a:t>
            </a:r>
            <a:r>
              <a:rPr lang="en-US" sz="1600" dirty="0" err="1">
                <a:solidFill>
                  <a:srgbClr val="C00000"/>
                </a:solidFill>
                <a:latin typeface="Georgia" panose="02040502050405020303" pitchFamily="18" charset="0"/>
              </a:rPr>
              <a:t>numri</a:t>
            </a:r>
            <a:r>
              <a:rPr lang="en-US" sz="1600" dirty="0">
                <a:solidFill>
                  <a:srgbClr val="C00000"/>
                </a:solidFill>
                <a:latin typeface="Georgia" panose="02040502050405020303" pitchFamily="18" charset="0"/>
              </a:rPr>
              <a:t> i </a:t>
            </a:r>
            <a:r>
              <a:rPr lang="en-US" sz="1600" dirty="0" err="1">
                <a:solidFill>
                  <a:srgbClr val="C00000"/>
                </a:solidFill>
                <a:latin typeface="Georgia" panose="02040502050405020303" pitchFamily="18" charset="0"/>
              </a:rPr>
              <a:t>rregjistrimit</a:t>
            </a:r>
            <a:r>
              <a:rPr lang="en-US" sz="160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Georgia" panose="02040502050405020303" pitchFamily="18" charset="0"/>
              </a:rPr>
              <a:t>themeltar</a:t>
            </a:r>
            <a:endParaRPr lang="en-US" sz="16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Box 26"/>
          <p:cNvSpPr txBox="1">
            <a:spLocks noChangeArrowheads="1"/>
          </p:cNvSpPr>
          <p:nvPr/>
        </p:nvSpPr>
        <p:spPr bwMode="auto">
          <a:xfrm>
            <a:off x="1391630" y="4051952"/>
            <a:ext cx="1760458" cy="33855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600" dirty="0" err="1">
                <a:solidFill>
                  <a:srgbClr val="FF0000"/>
                </a:solidFill>
                <a:latin typeface="Georgia" panose="02040502050405020303" pitchFamily="18" charset="0"/>
              </a:rPr>
              <a:t>Emri</a:t>
            </a:r>
            <a:r>
              <a:rPr lang="en-US" sz="1600" dirty="0">
                <a:solidFill>
                  <a:srgbClr val="FF0000"/>
                </a:solidFill>
                <a:latin typeface="Georgia" panose="02040502050405020303" pitchFamily="18" charset="0"/>
              </a:rPr>
              <a:t> i</a:t>
            </a:r>
            <a:r>
              <a:rPr lang="en-US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Studentit</a:t>
            </a:r>
            <a:endParaRPr lang="en-US" sz="16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34"/>
          <p:cNvSpPr txBox="1">
            <a:spLocks noChangeArrowheads="1"/>
          </p:cNvSpPr>
          <p:nvPr/>
        </p:nvSpPr>
        <p:spPr bwMode="auto">
          <a:xfrm>
            <a:off x="7010378" y="1224697"/>
            <a:ext cx="2020605" cy="33855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600" dirty="0" err="1">
                <a:solidFill>
                  <a:srgbClr val="C00000"/>
                </a:solidFill>
                <a:latin typeface="Georgia" panose="02040502050405020303" pitchFamily="18" charset="0"/>
              </a:rPr>
              <a:t>Emri</a:t>
            </a:r>
            <a:r>
              <a:rPr lang="en-US" sz="1600" dirty="0">
                <a:solidFill>
                  <a:srgbClr val="C00000"/>
                </a:solidFill>
                <a:latin typeface="Georgia" panose="02040502050405020303" pitchFamily="18" charset="0"/>
              </a:rPr>
              <a:t> i </a:t>
            </a:r>
            <a:r>
              <a:rPr lang="en-US" sz="1600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Universitetit</a:t>
            </a:r>
            <a:endParaRPr lang="en-US" sz="16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43"/>
          <p:cNvSpPr txBox="1">
            <a:spLocks noChangeArrowheads="1"/>
          </p:cNvSpPr>
          <p:nvPr/>
        </p:nvSpPr>
        <p:spPr bwMode="auto">
          <a:xfrm>
            <a:off x="6621005" y="5300246"/>
            <a:ext cx="2294395" cy="33855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dirty="0" err="1">
                <a:solidFill>
                  <a:srgbClr val="C00000"/>
                </a:solidFill>
                <a:latin typeface="Georgia" panose="02040502050405020303" pitchFamily="18" charset="0"/>
              </a:rPr>
              <a:t>Opsional</a:t>
            </a:r>
            <a:r>
              <a:rPr lang="en-US" sz="1600" dirty="0">
                <a:solidFill>
                  <a:srgbClr val="C00000"/>
                </a:solidFill>
                <a:latin typeface="Georgia" panose="02040502050405020303" pitchFamily="18" charset="0"/>
              </a:rPr>
              <a:t>: Bar Code</a:t>
            </a:r>
          </a:p>
        </p:txBody>
      </p:sp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863392" y="3127066"/>
            <a:ext cx="1424858" cy="33855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600" dirty="0" err="1">
                <a:solidFill>
                  <a:srgbClr val="FF0000"/>
                </a:solidFill>
                <a:latin typeface="Georgia" panose="02040502050405020303" pitchFamily="18" charset="0"/>
              </a:rPr>
              <a:t>Lexuesi</a:t>
            </a:r>
            <a:r>
              <a:rPr lang="en-US" sz="1600" dirty="0">
                <a:solidFill>
                  <a:srgbClr val="FF0000"/>
                </a:solidFill>
                <a:latin typeface="Georgia" panose="02040502050405020303" pitchFamily="18" charset="0"/>
              </a:rPr>
              <a:t> CHIP</a:t>
            </a:r>
          </a:p>
        </p:txBody>
      </p:sp>
      <p:sp>
        <p:nvSpPr>
          <p:cNvPr id="17" name="TextBox 26"/>
          <p:cNvSpPr txBox="1">
            <a:spLocks noChangeArrowheads="1"/>
          </p:cNvSpPr>
          <p:nvPr/>
        </p:nvSpPr>
        <p:spPr bwMode="auto">
          <a:xfrm>
            <a:off x="9169471" y="3763673"/>
            <a:ext cx="2501984" cy="83099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600" dirty="0" err="1">
                <a:solidFill>
                  <a:srgbClr val="C00000"/>
                </a:solidFill>
                <a:latin typeface="Georgia" panose="02040502050405020303" pitchFamily="18" charset="0"/>
              </a:rPr>
              <a:t>Skema</a:t>
            </a:r>
            <a:r>
              <a:rPr lang="en-US" sz="1600" dirty="0">
                <a:solidFill>
                  <a:srgbClr val="C00000"/>
                </a:solidFill>
                <a:latin typeface="Georgia" panose="02040502050405020303" pitchFamily="18" charset="0"/>
              </a:rPr>
              <a:t> e </a:t>
            </a:r>
            <a:r>
              <a:rPr lang="en-US" sz="1600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pagesës</a:t>
            </a:r>
            <a:r>
              <a:rPr lang="en-US" sz="16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/</a:t>
            </a:r>
            <a:r>
              <a:rPr lang="en-US" sz="1600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PayLink+Mastercard</a:t>
            </a:r>
            <a:endParaRPr lang="en-US" sz="16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956" y="2240726"/>
            <a:ext cx="3867150" cy="2276475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stCxn id="17" idx="1"/>
          </p:cNvCxnSpPr>
          <p:nvPr/>
        </p:nvCxnSpPr>
        <p:spPr>
          <a:xfrm flipH="1" flipV="1">
            <a:off x="7936603" y="4179171"/>
            <a:ext cx="1232868" cy="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1"/>
          </p:cNvCxnSpPr>
          <p:nvPr/>
        </p:nvCxnSpPr>
        <p:spPr>
          <a:xfrm flipH="1" flipV="1">
            <a:off x="6621005" y="3316719"/>
            <a:ext cx="2584411" cy="50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652084" y="1563251"/>
            <a:ext cx="18918" cy="8815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627931" y="4390506"/>
            <a:ext cx="0" cy="11681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867400" y="4465088"/>
            <a:ext cx="0" cy="11681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3"/>
          </p:cNvCxnSpPr>
          <p:nvPr/>
        </p:nvCxnSpPr>
        <p:spPr>
          <a:xfrm>
            <a:off x="3152088" y="4221229"/>
            <a:ext cx="1185753" cy="357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288250" y="3293997"/>
            <a:ext cx="2491836" cy="399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44848" y="3925503"/>
            <a:ext cx="1229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00B050"/>
                </a:solidFill>
              </a:rPr>
              <a:t>Studenti</a:t>
            </a:r>
            <a:endParaRPr lang="en-US" sz="12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1200" b="1" dirty="0" err="1" smtClean="0">
                <a:solidFill>
                  <a:srgbClr val="00B050"/>
                </a:solidFill>
              </a:rPr>
              <a:t>Nr</a:t>
            </a:r>
            <a:r>
              <a:rPr lang="en-US" sz="1200" b="1" dirty="0" smtClean="0">
                <a:solidFill>
                  <a:srgbClr val="00B050"/>
                </a:solidFill>
              </a:rPr>
              <a:t>: 123456</a:t>
            </a:r>
            <a:endParaRPr lang="en-US" sz="1200" b="1" dirty="0">
              <a:solidFill>
                <a:srgbClr val="00B05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4029" y="6250934"/>
            <a:ext cx="1418542" cy="60335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3917" y="2392710"/>
            <a:ext cx="1139820" cy="9600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4288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A428ED-E8E6-4EBE-8C7C-8E6E2E501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Funksionet</a:t>
            </a:r>
            <a:r>
              <a:rPr lang="en-US" dirty="0" smtClean="0"/>
              <a:t> </a:t>
            </a:r>
            <a:r>
              <a:rPr lang="en-US" dirty="0" err="1" smtClean="0"/>
              <a:t>Kryesore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Kartës</a:t>
            </a:r>
            <a:endParaRPr lang="en-US" dirty="0"/>
          </a:p>
        </p:txBody>
      </p:sp>
      <p:pic>
        <p:nvPicPr>
          <p:cNvPr id="17" name="Picture Placeholder 16" descr="Laptop half open">
            <a:extLst>
              <a:ext uri="{FF2B5EF4-FFF2-40B4-BE49-F238E27FC236}">
                <a16:creationId xmlns="" xmlns:a16="http://schemas.microsoft.com/office/drawing/2014/main" id="{6449BBFB-CA06-403B-A774-11459956BDA0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800" y="1735138"/>
            <a:ext cx="1979613" cy="1981200"/>
          </a:xfrm>
        </p:spPr>
      </p:pic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96AA788-5F14-43DB-B035-1BC6DA1509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 smtClean="0"/>
              <a:t>Pagesa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Transportin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B674B9A6-D55C-478C-8D92-D0BFBCD7B5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11413" y="4484234"/>
            <a:ext cx="1800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CE675343-79F8-46AA-B56E-932984AB75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 smtClean="0"/>
              <a:t>Pagesa</a:t>
            </a:r>
            <a:r>
              <a:rPr lang="en-US" dirty="0" smtClean="0"/>
              <a:t> Contactless duke </a:t>
            </a:r>
            <a:r>
              <a:rPr lang="en-US" dirty="0" err="1" smtClean="0"/>
              <a:t>lejuar</a:t>
            </a:r>
            <a:r>
              <a:rPr lang="en-US" dirty="0" smtClean="0"/>
              <a:t> </a:t>
            </a:r>
            <a:r>
              <a:rPr lang="en-US" dirty="0" err="1" smtClean="0"/>
              <a:t>përfitimin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këtë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endParaRPr lang="en-US" dirty="0"/>
          </a:p>
        </p:txBody>
      </p:sp>
      <p:pic>
        <p:nvPicPr>
          <p:cNvPr id="39" name="Picture Placeholder 38" descr="Woman looking puzzled while looking at a screen">
            <a:extLst>
              <a:ext uri="{FF2B5EF4-FFF2-40B4-BE49-F238E27FC236}">
                <a16:creationId xmlns="" xmlns:a16="http://schemas.microsoft.com/office/drawing/2014/main" id="{0DDAC36A-574D-4761-9BCF-874D3C265750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1850" y="1735138"/>
            <a:ext cx="1979613" cy="1981200"/>
          </a:xfrm>
        </p:spPr>
      </p:pic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1806F98B-6BF9-4D0F-B7E7-561F064602F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 err="1" smtClean="0"/>
              <a:t>Pagesa</a:t>
            </a:r>
            <a:r>
              <a:rPr lang="en-US" dirty="0" smtClean="0"/>
              <a:t> </a:t>
            </a:r>
            <a:r>
              <a:rPr lang="en-US" dirty="0" err="1" smtClean="0"/>
              <a:t>Shkollore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5A0322F4-E79A-4E4D-98CA-2DC1692F90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61850" y="4484234"/>
            <a:ext cx="180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93694D25-DE51-4F33-9ED7-7D9F4891DD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71850" y="4605832"/>
            <a:ext cx="1980000" cy="720000"/>
          </a:xfrm>
        </p:spPr>
        <p:txBody>
          <a:bodyPr/>
          <a:lstStyle/>
          <a:p>
            <a:r>
              <a:rPr lang="en-US" dirty="0" err="1" smtClean="0"/>
              <a:t>Kryerja</a:t>
            </a:r>
            <a:r>
              <a:rPr lang="en-US" dirty="0" smtClean="0"/>
              <a:t> e </a:t>
            </a:r>
            <a:r>
              <a:rPr lang="en-US" dirty="0" err="1" smtClean="0"/>
              <a:t>pagesave</a:t>
            </a:r>
            <a:r>
              <a:rPr lang="en-US" dirty="0" smtClean="0"/>
              <a:t> </a:t>
            </a:r>
            <a:r>
              <a:rPr lang="en-US" dirty="0" err="1" smtClean="0"/>
              <a:t>shkollore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e </a:t>
            </a:r>
            <a:r>
              <a:rPr lang="en-US" dirty="0" err="1" smtClean="0"/>
              <a:t>lejuar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përdorur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jashtë</a:t>
            </a:r>
            <a:r>
              <a:rPr lang="en-US" dirty="0" smtClean="0"/>
              <a:t> </a:t>
            </a:r>
            <a:r>
              <a:rPr lang="en-US" dirty="0" err="1" smtClean="0"/>
              <a:t>ambjenteve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shkollës</a:t>
            </a:r>
            <a:endParaRPr lang="en-US" dirty="0"/>
          </a:p>
        </p:txBody>
      </p:sp>
      <p:pic>
        <p:nvPicPr>
          <p:cNvPr id="43" name="Picture Placeholder 42" descr="Desk from top with someone tapping on a mobile phone">
            <a:extLst>
              <a:ext uri="{FF2B5EF4-FFF2-40B4-BE49-F238E27FC236}">
                <a16:creationId xmlns="" xmlns:a16="http://schemas.microsoft.com/office/drawing/2014/main" id="{3A7E12C8-81B9-4B69-8557-9B66C1AD1251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2287" y="1735138"/>
            <a:ext cx="1979613" cy="1981200"/>
          </a:xfr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2F0A8A16-8E92-40C1-913D-8CB3B9C1DDA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 err="1" smtClean="0"/>
              <a:t>Kartë</a:t>
            </a:r>
            <a:r>
              <a:rPr lang="en-US" dirty="0" smtClean="0"/>
              <a:t> </a:t>
            </a:r>
            <a:r>
              <a:rPr lang="en-US" dirty="0" err="1" smtClean="0"/>
              <a:t>Financiare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0DC27E82-D5C7-4AE4-BAF3-5DBB12CA08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01900" y="4484234"/>
            <a:ext cx="1800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CC804944-6423-4C0F-ABB0-9CF01A05FD9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111900" y="4605832"/>
            <a:ext cx="1980000" cy="720000"/>
          </a:xfrm>
        </p:spPr>
        <p:txBody>
          <a:bodyPr/>
          <a:lstStyle/>
          <a:p>
            <a:r>
              <a:rPr lang="en-US" dirty="0" err="1" smtClean="0"/>
              <a:t>Blerje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internet, </a:t>
            </a:r>
            <a:r>
              <a:rPr lang="en-US" dirty="0" err="1" smtClean="0"/>
              <a:t>tërheqje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ATM, </a:t>
            </a:r>
            <a:r>
              <a:rPr lang="en-US" dirty="0" err="1" smtClean="0"/>
              <a:t>pagesa</a:t>
            </a:r>
            <a:r>
              <a:rPr lang="en-US" dirty="0" smtClean="0"/>
              <a:t> me </a:t>
            </a:r>
            <a:r>
              <a:rPr lang="en-US" dirty="0" err="1" smtClean="0"/>
              <a:t>telefon</a:t>
            </a:r>
            <a:r>
              <a:rPr lang="en-US" dirty="0" smtClean="0"/>
              <a:t> e </a:t>
            </a:r>
            <a:r>
              <a:rPr lang="en-US" dirty="0" err="1" smtClean="0"/>
              <a:t>përfitime</a:t>
            </a:r>
            <a:r>
              <a:rPr lang="en-US" dirty="0" smtClean="0"/>
              <a:t> </a:t>
            </a:r>
            <a:r>
              <a:rPr lang="en-US" dirty="0" err="1" smtClean="0"/>
              <a:t>pikësh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71" name="Picture Placeholder 70" descr="Microchip pins">
            <a:extLst>
              <a:ext uri="{FF2B5EF4-FFF2-40B4-BE49-F238E27FC236}">
                <a16:creationId xmlns="" xmlns:a16="http://schemas.microsoft.com/office/drawing/2014/main" id="{C698E7AD-8D61-4952-9F38-6E6313EE4B05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3BF93F76-B979-4659-9F60-ADD378371A4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 err="1"/>
              <a:t>Ç</a:t>
            </a:r>
            <a:r>
              <a:rPr lang="en-US" dirty="0" err="1" smtClean="0"/>
              <a:t>elës</a:t>
            </a:r>
            <a:r>
              <a:rPr lang="en-US" dirty="0" smtClean="0"/>
              <a:t> </a:t>
            </a:r>
            <a:r>
              <a:rPr lang="en-US" dirty="0" err="1" smtClean="0"/>
              <a:t>Elektronik</a:t>
            </a: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8C3BE7D2-4C35-4BA9-9A98-1A6E17A84A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41950" y="4484234"/>
            <a:ext cx="1800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179E7FC2-4098-49F6-8F55-7D42A85A40B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451950" y="4605832"/>
            <a:ext cx="1980000" cy="720000"/>
          </a:xfrm>
        </p:spPr>
        <p:txBody>
          <a:bodyPr/>
          <a:lstStyle/>
          <a:p>
            <a:r>
              <a:rPr lang="en-US" dirty="0" err="1" smtClean="0"/>
              <a:t>Kartë</a:t>
            </a:r>
            <a:r>
              <a:rPr lang="en-US" dirty="0" smtClean="0"/>
              <a:t> </a:t>
            </a:r>
            <a:r>
              <a:rPr lang="en-US" dirty="0" err="1" smtClean="0"/>
              <a:t>Aksesi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ambjente</a:t>
            </a:r>
            <a:r>
              <a:rPr lang="en-US" dirty="0" smtClean="0"/>
              <a:t> </a:t>
            </a:r>
            <a:r>
              <a:rPr lang="en-US" dirty="0" err="1" smtClean="0"/>
              <a:t>shkollore</a:t>
            </a:r>
            <a:r>
              <a:rPr lang="en-US" dirty="0" smtClean="0"/>
              <a:t> (</a:t>
            </a:r>
            <a:r>
              <a:rPr lang="en-US" dirty="0" err="1" smtClean="0"/>
              <a:t>ku</a:t>
            </a:r>
            <a:r>
              <a:rPr lang="en-US" dirty="0" smtClean="0"/>
              <a:t> </a:t>
            </a:r>
            <a:r>
              <a:rPr lang="en-US" dirty="0" err="1" smtClean="0"/>
              <a:t>kerkohet</a:t>
            </a:r>
            <a:r>
              <a:rPr lang="en-US" dirty="0" smtClean="0"/>
              <a:t> </a:t>
            </a:r>
            <a:r>
              <a:rPr lang="en-US" dirty="0" err="1" smtClean="0"/>
              <a:t>autorizim</a:t>
            </a:r>
            <a:r>
              <a:rPr lang="en-US" dirty="0" smtClean="0"/>
              <a:t> specific)</a:t>
            </a:r>
            <a:endParaRPr lang="en-US" dirty="0"/>
          </a:p>
        </p:txBody>
      </p:sp>
      <p:pic>
        <p:nvPicPr>
          <p:cNvPr id="63" name="Picture Placeholder 62" descr="Tablet with screenshot of analytics">
            <a:extLst>
              <a:ext uri="{FF2B5EF4-FFF2-40B4-BE49-F238E27FC236}">
                <a16:creationId xmlns="" xmlns:a16="http://schemas.microsoft.com/office/drawing/2014/main" id="{DA70A5B7-C485-42A2-BB9D-2180002A6220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B42EB40D-8479-42AF-A4AE-92D6BE6908B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792000" y="3916016"/>
            <a:ext cx="1980000" cy="360000"/>
          </a:xfrm>
        </p:spPr>
        <p:txBody>
          <a:bodyPr/>
          <a:lstStyle/>
          <a:p>
            <a:r>
              <a:rPr lang="en-US" dirty="0" err="1" smtClean="0"/>
              <a:t>Identifikues</a:t>
            </a:r>
            <a:r>
              <a:rPr lang="en-US" dirty="0" smtClean="0"/>
              <a:t> </a:t>
            </a:r>
            <a:r>
              <a:rPr lang="en-US" dirty="0" err="1" smtClean="0"/>
              <a:t>Unik</a:t>
            </a:r>
            <a:r>
              <a:rPr lang="en-US" dirty="0" smtClean="0"/>
              <a:t> per </a:t>
            </a:r>
            <a:r>
              <a:rPr lang="en-US" dirty="0" err="1" smtClean="0"/>
              <a:t>Studentët</a:t>
            </a: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5979D46-D664-4267-B673-E6B048C084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82000" y="4484234"/>
            <a:ext cx="1800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D11578AB-8F47-4648-B827-D4367249BDB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792000" y="4605832"/>
            <a:ext cx="1980000" cy="720000"/>
          </a:xfrm>
        </p:spPr>
        <p:txBody>
          <a:bodyPr/>
          <a:lstStyle/>
          <a:p>
            <a:r>
              <a:rPr lang="en-US" dirty="0" smtClean="0"/>
              <a:t>ID Number – </a:t>
            </a:r>
            <a:r>
              <a:rPr lang="en-US" dirty="0" err="1" smtClean="0"/>
              <a:t>identifikues</a:t>
            </a:r>
            <a:r>
              <a:rPr lang="en-US" dirty="0" smtClean="0"/>
              <a:t> </a:t>
            </a:r>
            <a:r>
              <a:rPr lang="en-US" dirty="0" err="1" smtClean="0"/>
              <a:t>unik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ndihmon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menaxhimin</a:t>
            </a:r>
            <a:r>
              <a:rPr lang="en-US" dirty="0" smtClean="0"/>
              <a:t> e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dhënave</a:t>
            </a:r>
            <a:r>
              <a:rPr lang="en-US" dirty="0" smtClean="0"/>
              <a:t> </a:t>
            </a:r>
            <a:r>
              <a:rPr lang="en-US" dirty="0" err="1" smtClean="0"/>
              <a:t>mbi</a:t>
            </a:r>
            <a:r>
              <a:rPr lang="en-US" dirty="0" smtClean="0"/>
              <a:t> </a:t>
            </a:r>
            <a:r>
              <a:rPr lang="en-US" dirty="0" err="1" smtClean="0"/>
              <a:t>Studentët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79F4F6B-299B-431B-AD93-01AF893D8C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029" y="6250934"/>
            <a:ext cx="1418542" cy="6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7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erson standing on a sidewalk looking at his phone">
            <a:extLst>
              <a:ext uri="{FF2B5EF4-FFF2-40B4-BE49-F238E27FC236}">
                <a16:creationId xmlns="" xmlns:a16="http://schemas.microsoft.com/office/drawing/2014/main" id="{5AC4910C-C9A9-41E9-9252-939FB7AA00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159E9FA-E2FE-4ED3-AF77-6A386F661A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432000" y="0"/>
            <a:ext cx="11760000" cy="6365363"/>
          </a:xfrm>
          <a:prstGeom prst="rect">
            <a:avLst/>
          </a:prstGeom>
          <a:gradFill>
            <a:gsLst>
              <a:gs pos="36000">
                <a:schemeClr val="tx1">
                  <a:alpha val="4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2AFED906-603E-4575-A8EB-18849F620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432001" cy="636536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 smtClean="0"/>
              <a:t>Si </a:t>
            </a:r>
            <a:r>
              <a:rPr lang="en-US" dirty="0" err="1" smtClean="0"/>
              <a:t>funksionon</a:t>
            </a:r>
            <a:r>
              <a:rPr lang="en-US" dirty="0"/>
              <a:t> </a:t>
            </a:r>
            <a:r>
              <a:rPr lang="en-US" dirty="0" smtClean="0"/>
              <a:t>Karta e </a:t>
            </a:r>
            <a:r>
              <a:rPr lang="en-US" dirty="0" err="1" smtClean="0"/>
              <a:t>Studentit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642D433C-2521-498F-AEB8-751A77CDE3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680728" y="4876800"/>
            <a:ext cx="518775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89EE55C-A9E7-4073-8406-46103DF6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3458" y="5762004"/>
            <a:ext cx="1418542" cy="6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9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at Pitch Decks - Technology">
      <a:dk1>
        <a:sysClr val="windowText" lastClr="000000"/>
      </a:dk1>
      <a:lt1>
        <a:sysClr val="window" lastClr="FFFFFF"/>
      </a:lt1>
      <a:dk2>
        <a:srgbClr val="12121E"/>
      </a:dk2>
      <a:lt2>
        <a:srgbClr val="F2F2F2"/>
      </a:lt2>
      <a:accent1>
        <a:srgbClr val="00B0F0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ECCF3"/>
      </a:hlink>
      <a:folHlink>
        <a:srgbClr val="7F7F7F"/>
      </a:folHlink>
    </a:clrScheme>
    <a:fontScheme name="Custom 141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33781529_Tech pitch deck_RVA_v5" id="{A2EB78D0-E53B-4F6A-BDEB-161D0EE79897}" vid="{43D59DC8-94C0-4D1D-B6DD-8A7938E09C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at Pitch Decks - Technology">
    <a:dk1>
      <a:sysClr val="windowText" lastClr="000000"/>
    </a:dk1>
    <a:lt1>
      <a:sysClr val="window" lastClr="FFFFFF"/>
    </a:lt1>
    <a:dk2>
      <a:srgbClr val="12121E"/>
    </a:dk2>
    <a:lt2>
      <a:srgbClr val="F2F2F2"/>
    </a:lt2>
    <a:accent1>
      <a:srgbClr val="00B0F0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ECCF3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C0BFDF-D948-4F4A-854E-477525F57792}">
  <ds:schemaRefs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71af3243-3dd4-4a8d-8c0d-dd76da1f02a5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16c05727-aa75-4e4a-9b5f-8a80a116589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13094F6-5ADD-4195-AF81-00AF033C96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E3E58C-5E8A-4781-9921-C2B23BC09E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TF33781529</Template>
  <TotalTime>0</TotalTime>
  <Words>583</Words>
  <Application>Microsoft Office PowerPoint</Application>
  <PresentationFormat>Widescreen</PresentationFormat>
  <Paragraphs>141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 Black</vt:lpstr>
      <vt:lpstr>Calibri</vt:lpstr>
      <vt:lpstr>Georgia</vt:lpstr>
      <vt:lpstr>Gill Sans</vt:lpstr>
      <vt:lpstr>Gill Sans Light</vt:lpstr>
      <vt:lpstr>Roboto Black</vt:lpstr>
      <vt:lpstr>Roboto Light</vt:lpstr>
      <vt:lpstr>Tahoma</vt:lpstr>
      <vt:lpstr>Times New Roman</vt:lpstr>
      <vt:lpstr>Office Theme</vt:lpstr>
      <vt:lpstr>Karta e “Studentit”</vt:lpstr>
      <vt:lpstr>Shtysa për produktin</vt:lpstr>
      <vt:lpstr>KKSP – Konferenca vjetore 2018</vt:lpstr>
      <vt:lpstr>Statistika për Arsimin (INSTAT 2018)</vt:lpstr>
      <vt:lpstr>Karta e Studentit</vt:lpstr>
      <vt:lpstr>Karta e “Studentit”</vt:lpstr>
      <vt:lpstr>Elementët e Kartës së Studentit</vt:lpstr>
      <vt:lpstr>Funksionet Kryesore të Kartës</vt:lpstr>
      <vt:lpstr>Si funksionon Karta e Studentit</vt:lpstr>
      <vt:lpstr>Si funksionon llogaria…</vt:lpstr>
      <vt:lpstr>Si funksionon pagesa dhe sistemi i pikëve</vt:lpstr>
      <vt:lpstr>Karta e Studentit</vt:lpstr>
      <vt:lpstr>Fleksibiliteti në Implementim </vt:lpstr>
      <vt:lpstr>Faleminderit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2019-09-29T11:13:08Z</dcterms:created>
  <dcterms:modified xsi:type="dcterms:W3CDTF">2019-09-30T10:46:31Z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