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 id="2147483998" r:id="rId6"/>
    <p:sldMasterId id="2147484006" r:id="rId7"/>
  </p:sldMasterIdLst>
  <p:notesMasterIdLst>
    <p:notesMasterId r:id="rId21"/>
  </p:notesMasterIdLst>
  <p:handoutMasterIdLst>
    <p:handoutMasterId r:id="rId22"/>
  </p:handoutMasterIdLst>
  <p:sldIdLst>
    <p:sldId id="522" r:id="rId8"/>
    <p:sldId id="662" r:id="rId9"/>
    <p:sldId id="663" r:id="rId10"/>
    <p:sldId id="657" r:id="rId11"/>
    <p:sldId id="676" r:id="rId12"/>
    <p:sldId id="677" r:id="rId13"/>
    <p:sldId id="667" r:id="rId14"/>
    <p:sldId id="666" r:id="rId15"/>
    <p:sldId id="660" r:id="rId16"/>
    <p:sldId id="669" r:id="rId17"/>
    <p:sldId id="673" r:id="rId18"/>
    <p:sldId id="655" r:id="rId19"/>
    <p:sldId id="678" r:id="rId20"/>
  </p:sldIdLst>
  <p:sldSz cx="9144000" cy="5143500" type="screen16x9"/>
  <p:notesSz cx="6794500" cy="9906000"/>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 xmlns:p15="http://schemas.microsoft.com/office/powerpoint/2012/main">
        <p15:guide id="1" orient="horz" pos="1136">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14">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307">
          <p15:clr>
            <a:srgbClr val="A4A3A4"/>
          </p15:clr>
        </p15:guide>
        <p15:guide id="21" pos="3261">
          <p15:clr>
            <a:srgbClr val="A4A3A4"/>
          </p15:clr>
        </p15:guide>
        <p15:guide id="22" pos="237">
          <p15:clr>
            <a:srgbClr val="A4A3A4"/>
          </p15:clr>
        </p15:guide>
        <p15:guide id="23" pos="3036">
          <p15:clr>
            <a:srgbClr val="A4A3A4"/>
          </p15:clr>
        </p15:guide>
        <p15:guide id="24" pos="909">
          <p15:clr>
            <a:srgbClr val="A4A3A4"/>
          </p15:clr>
        </p15:guide>
        <p15:guide id="25" pos="678">
          <p15:clr>
            <a:srgbClr val="A4A3A4"/>
          </p15:clr>
        </p15:guide>
        <p15:guide id="26" pos="5533">
          <p15:clr>
            <a:srgbClr val="A4A3A4"/>
          </p15:clr>
        </p15:guide>
        <p15:guide id="27" pos="5759">
          <p15:clr>
            <a:srgbClr val="A4A3A4"/>
          </p15:clr>
        </p15:guide>
        <p15:guide id="28" pos="5079">
          <p15:clr>
            <a:srgbClr val="A4A3A4"/>
          </p15:clr>
        </p15:guide>
        <p15:guide id="29" pos="4621">
          <p15:clr>
            <a:srgbClr val="A4A3A4"/>
          </p15:clr>
        </p15:guide>
        <p15:guide id="30" pos="4849">
          <p15:clr>
            <a:srgbClr val="A4A3A4"/>
          </p15:clr>
        </p15:guide>
        <p15:guide id="31" pos="4401">
          <p15:clr>
            <a:srgbClr val="A4A3A4"/>
          </p15:clr>
        </p15:guide>
        <p15:guide id="32" pos="4173">
          <p15:clr>
            <a:srgbClr val="A4A3A4"/>
          </p15:clr>
        </p15:guide>
        <p15:guide id="33" pos="3945">
          <p15:clr>
            <a:srgbClr val="A4A3A4"/>
          </p15:clr>
        </p15:guide>
        <p15:guide id="34" pos="3717">
          <p15:clr>
            <a:srgbClr val="A4A3A4"/>
          </p15:clr>
        </p15:guide>
        <p15:guide id="35" pos="348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4063">
          <p15:clr>
            <a:srgbClr val="A4A3A4"/>
          </p15:clr>
        </p15:guide>
        <p15:guide id="45" pos="453">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guide id="3" orient="horz" pos="3120">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ECB32"/>
    <a:srgbClr val="00539B"/>
    <a:srgbClr val="FF0000"/>
    <a:srgbClr val="41FF2E"/>
    <a:srgbClr val="00AE9E"/>
    <a:srgbClr val="1589AD"/>
    <a:srgbClr val="0C8EB6"/>
    <a:srgbClr val="C6168D"/>
    <a:srgbClr val="8C2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83641" autoAdjust="0"/>
  </p:normalViewPr>
  <p:slideViewPr>
    <p:cSldViewPr snapToGrid="0" snapToObjects="1">
      <p:cViewPr varScale="1">
        <p:scale>
          <a:sx n="106" d="100"/>
          <a:sy n="106" d="100"/>
        </p:scale>
        <p:origin x="-90" y="-180"/>
      </p:cViewPr>
      <p:guideLst>
        <p:guide orient="horz" pos="852"/>
        <p:guide orient="horz" pos="3065"/>
        <p:guide orient="horz" pos="1025"/>
        <p:guide orient="horz" pos="1194"/>
        <p:guide orient="horz" pos="1364"/>
        <p:guide orient="horz" pos="1533"/>
        <p:guide orient="horz" pos="1703"/>
        <p:guide orient="horz" pos="1872"/>
        <p:guide orient="horz" pos="2042"/>
        <p:guide orient="horz" pos="2216"/>
        <p:guide orient="horz" pos="2385"/>
        <p:guide orient="horz" pos="2561"/>
        <p:guide orient="horz" pos="2724"/>
        <p:guide orient="horz" pos="2894"/>
        <p:guide orient="horz" pos="683"/>
        <p:guide orient="horz" pos="514"/>
        <p:guide orient="horz" pos="344"/>
        <p:guide orient="horz" pos="175"/>
        <p:guide orient="horz" pos="5"/>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80" d="100"/>
          <a:sy n="80" d="100"/>
        </p:scale>
        <p:origin x="-1974" y="-78"/>
      </p:cViewPr>
      <p:guideLst>
        <p:guide orient="horz" pos="3127"/>
        <p:guide orient="horz" pos="3120"/>
        <p:guide pos="2141"/>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4500" cy="495776"/>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7890" y="0"/>
            <a:ext cx="2945024" cy="495776"/>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08641"/>
            <a:ext cx="6794500" cy="495776"/>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7890" y="9408641"/>
            <a:ext cx="2945024" cy="495776"/>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4500" cy="495776"/>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ctr">
              <a:spcAft>
                <a:spcPct val="0"/>
              </a:spcAft>
              <a:defRPr lang="en-GB" dirty="0"/>
            </a:lvl1pPr>
          </a:lstStyle>
          <a:p>
            <a:pPr>
              <a:defRPr/>
            </a:pPr>
            <a:endParaRPr lang="en-GB" dirty="0"/>
          </a:p>
        </p:txBody>
      </p:sp>
      <p:sp>
        <p:nvSpPr>
          <p:cNvPr id="5123" name="Rectangle 3"/>
          <p:cNvSpPr>
            <a:spLocks noGrp="1" noChangeArrowheads="1"/>
          </p:cNvSpPr>
          <p:nvPr>
            <p:ph type="dt" idx="1"/>
          </p:nvPr>
        </p:nvSpPr>
        <p:spPr bwMode="auto">
          <a:xfrm>
            <a:off x="3847890" y="0"/>
            <a:ext cx="2945024" cy="495776"/>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133" y="4705905"/>
            <a:ext cx="5436235" cy="4457225"/>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08641"/>
            <a:ext cx="6794500" cy="495776"/>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spcAft>
                <a:spcPct val="0"/>
              </a:spcAft>
              <a:defRPr lang="en-GB" dirty="0"/>
            </a:lvl1pPr>
          </a:lstStyle>
          <a:p>
            <a:pPr>
              <a:defRPr/>
            </a:pPr>
            <a:endParaRPr lang="en-GB" dirty="0"/>
          </a:p>
        </p:txBody>
      </p:sp>
      <p:sp>
        <p:nvSpPr>
          <p:cNvPr id="5127" name="Rectangle 7"/>
          <p:cNvSpPr>
            <a:spLocks noGrp="1" noChangeArrowheads="1"/>
          </p:cNvSpPr>
          <p:nvPr>
            <p:ph type="sldNum" sz="quarter" idx="5"/>
          </p:nvPr>
        </p:nvSpPr>
        <p:spPr bwMode="auto">
          <a:xfrm>
            <a:off x="3847890" y="9408641"/>
            <a:ext cx="2945024" cy="495776"/>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vesteurope.eu/media/727455/Invest-Europe-CEE-Activity-Report-2017-0507201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0"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dirty="0"/>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r>
              <a:rPr lang="en-GB" sz="1200" dirty="0" smtClean="0">
                <a:solidFill>
                  <a:schemeClr val="accent6"/>
                </a:solidFill>
                <a:latin typeface="Franklin Gothic Demi" panose="020B0703020102020204" pitchFamily="34" charset="0"/>
                <a:cs typeface="Arial" charset="0"/>
              </a:rPr>
              <a:t>High impact: PE investment on average adds 30 jobs within 5 years. Increases labour productivity and profitability</a:t>
            </a:r>
            <a:endParaRPr lang="en-GB" dirty="0"/>
          </a:p>
        </p:txBody>
      </p:sp>
      <p:sp>
        <p:nvSpPr>
          <p:cNvPr id="4" name="Header Placeholder 3" hidden="1"/>
          <p:cNvSpPr>
            <a:spLocks noGrp="1"/>
          </p:cNvSpPr>
          <p:nvPr>
            <p:ph type="hdr" sz="quarter" idx="10"/>
          </p:nvPr>
        </p:nvSpPr>
        <p:spPr>
          <a:xfrm>
            <a:off x="0" y="0"/>
            <a:ext cx="6794500" cy="495300"/>
          </a:xfrm>
        </p:spPr>
        <p:txBody>
          <a:bodyPr/>
          <a:lstStyle/>
          <a:p>
            <a:endParaRPr lang="en-US" dirty="0"/>
          </a:p>
        </p:txBody>
      </p:sp>
      <p:sp>
        <p:nvSpPr>
          <p:cNvPr id="5" name="Footer Placeholder 4" hidden="1"/>
          <p:cNvSpPr>
            <a:spLocks noGrp="1"/>
          </p:cNvSpPr>
          <p:nvPr>
            <p:ph type="ftr" sz="quarter" idx="11"/>
          </p:nvPr>
        </p:nvSpPr>
        <p:spPr>
          <a:xfrm>
            <a:off x="0" y="9408981"/>
            <a:ext cx="6794500" cy="495300"/>
          </a:xfrm>
        </p:spPr>
        <p:txBody>
          <a:bodyPr/>
          <a:lstStyle/>
          <a:p>
            <a:endParaRPr lang="en-US" dirty="0"/>
          </a:p>
        </p:txBody>
      </p:sp>
      <p:sp>
        <p:nvSpPr>
          <p:cNvPr id="6" name="Slide Number Placeholder 5"/>
          <p:cNvSpPr>
            <a:spLocks noGrp="1"/>
          </p:cNvSpPr>
          <p:nvPr>
            <p:ph type="sldNum" sz="quarter" idx="12"/>
          </p:nvPr>
        </p:nvSpPr>
        <p:spPr/>
        <p:txBody>
          <a:bodyPr/>
          <a:lstStyle/>
          <a:p>
            <a:fld id="{441FB4F5-F767-AD4F-A1D8-4B1ECEF0EBE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2675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FB4F5-F767-AD4F-A1D8-4B1ECEF0EBEC}" type="slidenum">
              <a:rPr lang="en-US" smtClean="0"/>
              <a:t>11</a:t>
            </a:fld>
            <a:endParaRPr lang="en-US" dirty="0"/>
          </a:p>
        </p:txBody>
      </p:sp>
    </p:spTree>
    <p:extLst>
      <p:ext uri="{BB962C8B-B14F-4D97-AF65-F5344CB8AC3E}">
        <p14:creationId xmlns:p14="http://schemas.microsoft.com/office/powerpoint/2010/main" val="202675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41FB4F5-F767-AD4F-A1D8-4B1ECEF0EBE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2675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endParaRPr lang="en-GB" dirty="0"/>
          </a:p>
        </p:txBody>
      </p:sp>
      <p:sp>
        <p:nvSpPr>
          <p:cNvPr id="4" name="Header Placeholder 3" hidden="1"/>
          <p:cNvSpPr>
            <a:spLocks noGrp="1"/>
          </p:cNvSpPr>
          <p:nvPr>
            <p:ph type="hdr" sz="quarter" idx="10"/>
          </p:nvPr>
        </p:nvSpPr>
        <p:spPr>
          <a:xfrm>
            <a:off x="0"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0"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13</a:t>
            </a:fld>
            <a:endParaRPr lang="en-GB" dirty="0"/>
          </a:p>
        </p:txBody>
      </p:sp>
    </p:spTree>
    <p:extLst>
      <p:ext uri="{BB962C8B-B14F-4D97-AF65-F5344CB8AC3E}">
        <p14:creationId xmlns:p14="http://schemas.microsoft.com/office/powerpoint/2010/main" val="205888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Header Placeholder 3" hidden="1"/>
          <p:cNvSpPr>
            <a:spLocks noGrp="1"/>
          </p:cNvSpPr>
          <p:nvPr>
            <p:ph type="hdr" sz="quarter" idx="10"/>
          </p:nvPr>
        </p:nvSpPr>
        <p:spPr>
          <a:xfrm>
            <a:off x="1"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1"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2</a:t>
            </a:fld>
            <a:endParaRPr lang="en-GB" dirty="0"/>
          </a:p>
        </p:txBody>
      </p:sp>
    </p:spTree>
    <p:extLst>
      <p:ext uri="{BB962C8B-B14F-4D97-AF65-F5344CB8AC3E}">
        <p14:creationId xmlns:p14="http://schemas.microsoft.com/office/powerpoint/2010/main" val="197391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Header Placeholder 3" hidden="1"/>
          <p:cNvSpPr>
            <a:spLocks noGrp="1"/>
          </p:cNvSpPr>
          <p:nvPr>
            <p:ph type="hdr" sz="quarter" idx="10"/>
          </p:nvPr>
        </p:nvSpPr>
        <p:spPr>
          <a:xfrm>
            <a:off x="1"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1"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dirty="0"/>
          </a:p>
        </p:txBody>
      </p:sp>
    </p:spTree>
    <p:extLst>
      <p:ext uri="{BB962C8B-B14F-4D97-AF65-F5344CB8AC3E}">
        <p14:creationId xmlns:p14="http://schemas.microsoft.com/office/powerpoint/2010/main" val="197391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solidFill>
                  <a:schemeClr val="accent6"/>
                </a:solidFill>
              </a:rPr>
              <a:t>Emerging markets in general: Increase in corporate credit from 55% to 95% of GDP over the past decade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u="sng" dirty="0" smtClean="0">
                <a:solidFill>
                  <a:schemeClr val="accent6"/>
                </a:solidFill>
              </a:rPr>
              <a:t>Short term</a:t>
            </a:r>
            <a:r>
              <a:rPr lang="en-GB" dirty="0" smtClean="0">
                <a:solidFill>
                  <a:schemeClr val="accent6"/>
                </a:solidFill>
              </a:rPr>
              <a:t>: FX risk, NPLs, shortening maturities etc.</a:t>
            </a:r>
            <a:endParaRPr lang="en-GB" dirty="0"/>
          </a:p>
        </p:txBody>
      </p:sp>
      <p:sp>
        <p:nvSpPr>
          <p:cNvPr id="4" name="Header Placeholder 3" hidden="1"/>
          <p:cNvSpPr>
            <a:spLocks noGrp="1"/>
          </p:cNvSpPr>
          <p:nvPr>
            <p:ph type="hdr" sz="quarter" idx="10"/>
          </p:nvPr>
        </p:nvSpPr>
        <p:spPr>
          <a:xfrm>
            <a:off x="1"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1"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dirty="0"/>
          </a:p>
        </p:txBody>
      </p:sp>
    </p:spTree>
    <p:extLst>
      <p:ext uri="{BB962C8B-B14F-4D97-AF65-F5344CB8AC3E}">
        <p14:creationId xmlns:p14="http://schemas.microsoft.com/office/powerpoint/2010/main" val="197391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lvl="0">
              <a:lnSpc>
                <a:spcPts val="2840"/>
              </a:lnSpc>
              <a:spcAft>
                <a:spcPts val="600"/>
              </a:spcAft>
              <a:buSzPct val="80000"/>
              <a:buFont typeface="Wingdings" panose="05000000000000000000" pitchFamily="2" charset="2"/>
              <a:buChar char="Ø"/>
            </a:pPr>
            <a:endParaRPr lang="en-GB" sz="1400" dirty="0" smtClean="0">
              <a:solidFill>
                <a:schemeClr val="accent1"/>
              </a:solidFill>
            </a:endParaRPr>
          </a:p>
        </p:txBody>
      </p:sp>
      <p:sp>
        <p:nvSpPr>
          <p:cNvPr id="4" name="Header Placeholder 3" hidden="1"/>
          <p:cNvSpPr>
            <a:spLocks noGrp="1"/>
          </p:cNvSpPr>
          <p:nvPr>
            <p:ph type="hdr" sz="quarter" idx="10"/>
          </p:nvPr>
        </p:nvSpPr>
        <p:spPr>
          <a:xfrm>
            <a:off x="0"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0"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dirty="0"/>
          </a:p>
        </p:txBody>
      </p:sp>
    </p:spTree>
    <p:extLst>
      <p:ext uri="{BB962C8B-B14F-4D97-AF65-F5344CB8AC3E}">
        <p14:creationId xmlns:p14="http://schemas.microsoft.com/office/powerpoint/2010/main" val="205888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lvl="0">
              <a:lnSpc>
                <a:spcPts val="2840"/>
              </a:lnSpc>
              <a:spcAft>
                <a:spcPts val="600"/>
              </a:spcAft>
              <a:buSzPct val="80000"/>
              <a:buFont typeface="Wingdings" panose="05000000000000000000" pitchFamily="2" charset="2"/>
              <a:buChar char="Ø"/>
            </a:pPr>
            <a:endParaRPr lang="en-GB" sz="1400" dirty="0" smtClean="0">
              <a:solidFill>
                <a:schemeClr val="accent1"/>
              </a:solidFill>
            </a:endParaRPr>
          </a:p>
        </p:txBody>
      </p:sp>
      <p:sp>
        <p:nvSpPr>
          <p:cNvPr id="4" name="Header Placeholder 3" hidden="1"/>
          <p:cNvSpPr>
            <a:spLocks noGrp="1"/>
          </p:cNvSpPr>
          <p:nvPr>
            <p:ph type="hdr" sz="quarter" idx="10"/>
          </p:nvPr>
        </p:nvSpPr>
        <p:spPr>
          <a:xfrm>
            <a:off x="0" y="0"/>
            <a:ext cx="6794500" cy="495776"/>
          </a:xfrm>
        </p:spPr>
        <p:txBody>
          <a:bodyPr/>
          <a:lstStyle/>
          <a:p>
            <a:pPr>
              <a:defRPr/>
            </a:pPr>
            <a:endParaRPr lang="en-US" dirty="0"/>
          </a:p>
        </p:txBody>
      </p:sp>
      <p:sp>
        <p:nvSpPr>
          <p:cNvPr id="5" name="Footer Placeholder 4" hidden="1"/>
          <p:cNvSpPr>
            <a:spLocks noGrp="1"/>
          </p:cNvSpPr>
          <p:nvPr>
            <p:ph type="ftr" sz="quarter" idx="11"/>
          </p:nvPr>
        </p:nvSpPr>
        <p:spPr>
          <a:xfrm>
            <a:off x="0" y="9408641"/>
            <a:ext cx="6794500" cy="495776"/>
          </a:xfrm>
        </p:spPr>
        <p:txBody>
          <a:bodyPr/>
          <a:lstStyle/>
          <a:p>
            <a:pPr>
              <a:defRPr/>
            </a:pPr>
            <a:endParaRPr lang="en-US"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dirty="0"/>
          </a:p>
        </p:txBody>
      </p:sp>
    </p:spTree>
    <p:extLst>
      <p:ext uri="{BB962C8B-B14F-4D97-AF65-F5344CB8AC3E}">
        <p14:creationId xmlns:p14="http://schemas.microsoft.com/office/powerpoint/2010/main" val="20588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lvl="0">
              <a:lnSpc>
                <a:spcPts val="2840"/>
              </a:lnSpc>
              <a:spcAft>
                <a:spcPts val="600"/>
              </a:spcAft>
              <a:buSzPct val="80000"/>
              <a:buFont typeface="Wingdings" panose="05000000000000000000" pitchFamily="2" charset="2"/>
              <a:buChar char="Ø"/>
            </a:pPr>
            <a:r>
              <a:rPr lang="en-GB" sz="1200" dirty="0" smtClean="0">
                <a:solidFill>
                  <a:schemeClr val="accent6"/>
                </a:solidFill>
              </a:rPr>
              <a:t> High-tech industries innovate more (less) in countries with deeper stock (credit) markets</a:t>
            </a:r>
          </a:p>
          <a:p>
            <a:pPr lvl="0">
              <a:lnSpc>
                <a:spcPts val="2840"/>
              </a:lnSpc>
              <a:spcAft>
                <a:spcPts val="1800"/>
              </a:spcAft>
              <a:buSzPct val="80000"/>
              <a:buFont typeface="Wingdings" panose="05000000000000000000" pitchFamily="2" charset="2"/>
              <a:buChar char="Ø"/>
            </a:pPr>
            <a:r>
              <a:rPr lang="en-GB" sz="1200" dirty="0" smtClean="0">
                <a:solidFill>
                  <a:schemeClr val="accent6"/>
                </a:solidFill>
              </a:rPr>
              <a:t> Stock but not credit market development boosts R&amp;D</a:t>
            </a:r>
            <a:endParaRPr lang="en-GB" sz="1100" dirty="0" smtClean="0">
              <a:solidFill>
                <a:schemeClr val="accent1"/>
              </a:solidFill>
            </a:endParaRPr>
          </a:p>
          <a:p>
            <a:pPr marL="171450"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FB4F5-F767-AD4F-A1D8-4B1ECEF0EBEC}" type="slidenum">
              <a:rPr lang="en-US" smtClean="0"/>
              <a:t>7</a:t>
            </a:fld>
            <a:endParaRPr lang="en-US" dirty="0"/>
          </a:p>
        </p:txBody>
      </p:sp>
    </p:spTree>
    <p:extLst>
      <p:ext uri="{BB962C8B-B14F-4D97-AF65-F5344CB8AC3E}">
        <p14:creationId xmlns:p14="http://schemas.microsoft.com/office/powerpoint/2010/main" val="202675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FB4F5-F767-AD4F-A1D8-4B1ECEF0EBEC}" type="slidenum">
              <a:rPr lang="en-US" smtClean="0"/>
              <a:t>8</a:t>
            </a:fld>
            <a:endParaRPr lang="en-US" dirty="0"/>
          </a:p>
        </p:txBody>
      </p:sp>
    </p:spTree>
    <p:extLst>
      <p:ext uri="{BB962C8B-B14F-4D97-AF65-F5344CB8AC3E}">
        <p14:creationId xmlns:p14="http://schemas.microsoft.com/office/powerpoint/2010/main" val="202675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2950"/>
            <a:ext cx="6604000" cy="3714750"/>
          </a:xfrm>
        </p:spPr>
      </p:sp>
      <p:sp>
        <p:nvSpPr>
          <p:cNvPr id="3" name="Notes Placeholder 2"/>
          <p:cNvSpPr>
            <a:spLocks noGrp="1"/>
          </p:cNvSpPr>
          <p:nvPr>
            <p:ph type="body" idx="1"/>
          </p:nvPr>
        </p:nvSpPr>
        <p:spPr/>
        <p:txBody>
          <a:bodyPr/>
          <a:lstStyle/>
          <a:p>
            <a:pPr defTabSz="913028">
              <a:defRPr/>
            </a:pPr>
            <a:r>
              <a:rPr lang="en-GB" dirty="0" smtClean="0"/>
              <a:t>Invest Europe – online (</a:t>
            </a:r>
            <a:r>
              <a:rPr lang="en-GB" dirty="0" smtClean="0">
                <a:hlinkClick r:id="rId3"/>
              </a:rPr>
              <a:t>https://www.investeurope.eu/media/727455/Invest-Europe-CEE-Activity-Report-2017-05072018.pdf</a:t>
            </a:r>
            <a:r>
              <a:rPr lang="en-GB" dirty="0" smtClean="0"/>
              <a:t> )</a:t>
            </a:r>
          </a:p>
          <a:p>
            <a:endParaRPr lang="en-GB" dirty="0"/>
          </a:p>
        </p:txBody>
      </p:sp>
      <p:sp>
        <p:nvSpPr>
          <p:cNvPr id="4" name="Header Placeholder 3"/>
          <p:cNvSpPr>
            <a:spLocks noGrp="1"/>
          </p:cNvSpPr>
          <p:nvPr>
            <p:ph type="hdr" sz="quarter"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FD575486-124C-4241-91A7-0219FEF1B1CE}" type="slidenum">
              <a:rPr lang="en-GB" smtClean="0"/>
              <a:pPr/>
              <a:t>9</a:t>
            </a:fld>
            <a:endParaRPr lang="en-GB" dirty="0"/>
          </a:p>
        </p:txBody>
      </p:sp>
    </p:spTree>
    <p:extLst>
      <p:ext uri="{BB962C8B-B14F-4D97-AF65-F5344CB8AC3E}">
        <p14:creationId xmlns:p14="http://schemas.microsoft.com/office/powerpoint/2010/main" val="303706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pPr/>
              <a:t>8 October, 2019</a:t>
            </a:fld>
            <a:endParaRPr lang="en-GB" dirty="0"/>
          </a:p>
        </p:txBody>
      </p:sp>
      <p:sp>
        <p:nvSpPr>
          <p:cNvPr id="10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6" y="1352551"/>
            <a:ext cx="3605215" cy="3481982"/>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5" y="1352550"/>
            <a:ext cx="3603625" cy="539353"/>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5" y="1895475"/>
            <a:ext cx="3603625" cy="2978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8"/>
          <p:cNvSpPr>
            <a:spLocks noGrp="1"/>
          </p:cNvSpPr>
          <p:nvPr>
            <p:ph sz="quarter" idx="19" hasCustomPrompt="1"/>
          </p:nvPr>
        </p:nvSpPr>
        <p:spPr>
          <a:xfrm>
            <a:off x="719136" y="1352551"/>
            <a:ext cx="3579813" cy="348198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89003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pPr/>
              <a:t>8 October, 2019</a:t>
            </a:fld>
            <a:endParaRPr lang="en-GB" dirty="0"/>
          </a:p>
        </p:txBody>
      </p:sp>
      <p:sp>
        <p:nvSpPr>
          <p:cNvPr id="10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6" y="1352551"/>
            <a:ext cx="3605215" cy="3481982"/>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5" y="1335627"/>
            <a:ext cx="3603625" cy="539353"/>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4803775" y="1874980"/>
            <a:ext cx="3603625" cy="29988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18"/>
          </p:nvPr>
        </p:nvSpPr>
        <p:spPr>
          <a:xfrm>
            <a:off x="849706" y="1413867"/>
            <a:ext cx="3329348" cy="425053"/>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19" name="Content Placeholder 8"/>
          <p:cNvSpPr>
            <a:spLocks noGrp="1"/>
          </p:cNvSpPr>
          <p:nvPr>
            <p:ph sz="quarter" idx="19" hasCustomPrompt="1"/>
          </p:nvPr>
        </p:nvSpPr>
        <p:spPr>
          <a:xfrm>
            <a:off x="719136" y="1895475"/>
            <a:ext cx="3579813" cy="2939057"/>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352550"/>
            <a:ext cx="4789488" cy="349329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9" y="1352550"/>
            <a:ext cx="2519361" cy="35123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3609976" y="1352550"/>
            <a:ext cx="4789488" cy="349329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55110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352550"/>
            <a:ext cx="4789488" cy="350103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1352551"/>
            <a:ext cx="2884486" cy="35075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376238" y="1352550"/>
            <a:ext cx="4789488" cy="349091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16831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352551"/>
            <a:ext cx="3598861" cy="349329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pPr/>
              <a:t>8 October, 2019</a:t>
            </a:fld>
            <a:endParaRPr lang="en-GB" dirty="0"/>
          </a:p>
        </p:txBody>
      </p:sp>
      <p:sp>
        <p:nvSpPr>
          <p:cNvPr id="10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1" y="1345425"/>
            <a:ext cx="3605213" cy="349975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352551"/>
            <a:ext cx="3600450" cy="3512344"/>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352551"/>
            <a:ext cx="3600450" cy="3512344"/>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6" y="1626334"/>
            <a:ext cx="3598861" cy="321951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pPr/>
              <a:t>8 October, 2019</a:t>
            </a:fld>
            <a:endParaRPr lang="en-GB" dirty="0"/>
          </a:p>
        </p:txBody>
      </p:sp>
      <p:sp>
        <p:nvSpPr>
          <p:cNvPr id="10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1" y="1626394"/>
            <a:ext cx="3605213" cy="321878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084660"/>
            <a:ext cx="7716838" cy="542925"/>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1703955"/>
            <a:ext cx="3111500" cy="183356"/>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1684905"/>
            <a:ext cx="3111500" cy="202406"/>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6" y="1981866"/>
            <a:ext cx="3603625" cy="2863978"/>
          </a:xfrm>
        </p:spPr>
        <p:txBody>
          <a:bodyPr/>
          <a:lstStyle>
            <a:lvl1pPr>
              <a:defRPr sz="1600"/>
            </a:lvl1pPr>
          </a:lstStyle>
          <a:p>
            <a:pPr lvl="0"/>
            <a:r>
              <a:rPr lang="en-US" dirty="0"/>
              <a:t>Click to edit Master text styles</a:t>
            </a:r>
          </a:p>
        </p:txBody>
      </p:sp>
      <p:sp>
        <p:nvSpPr>
          <p:cNvPr id="21" name="Content Placeholder 8"/>
          <p:cNvSpPr>
            <a:spLocks noGrp="1"/>
          </p:cNvSpPr>
          <p:nvPr>
            <p:ph sz="quarter" idx="24"/>
          </p:nvPr>
        </p:nvSpPr>
        <p:spPr>
          <a:xfrm>
            <a:off x="4822826" y="1981200"/>
            <a:ext cx="3603625" cy="2863978"/>
          </a:xfrm>
        </p:spPr>
        <p:txBody>
          <a:bodyPr/>
          <a:lstStyle>
            <a:lvl1pPr>
              <a:defRPr sz="1600"/>
            </a:lvl1pPr>
          </a:lstStyle>
          <a:p>
            <a:pPr lvl="0"/>
            <a:r>
              <a:rPr lang="en-US" dirty="0"/>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352551"/>
            <a:ext cx="8407400" cy="3493293"/>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pPr/>
              <a:t>8 October, 2019</a:t>
            </a:fld>
            <a:endParaRPr lang="en-GB" dirty="0"/>
          </a:p>
        </p:txBody>
      </p:sp>
      <p:sp>
        <p:nvSpPr>
          <p:cNvPr id="100"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2"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352551"/>
            <a:ext cx="8407400" cy="3493292"/>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352551"/>
            <a:ext cx="8407400" cy="3493293"/>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pPr/>
              <a:t>8 October, 2019</a:t>
            </a:fld>
            <a:endParaRPr lang="en-GB" dirty="0"/>
          </a:p>
        </p:txBody>
      </p:sp>
      <p:sp>
        <p:nvSpPr>
          <p:cNvPr id="100"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2"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1352551"/>
            <a:ext cx="8407400" cy="3493292"/>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352551"/>
            <a:ext cx="8407399" cy="3493293"/>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cxnSp>
        <p:nvCxnSpPr>
          <p:cNvPr id="98" name="Straight Connector 97"/>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pPr/>
              <a:t>8 October, 2019</a:t>
            </a:fld>
            <a:endParaRPr lang="en-GB" dirty="0"/>
          </a:p>
        </p:txBody>
      </p:sp>
      <p:sp>
        <p:nvSpPr>
          <p:cNvPr id="100"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2"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1854398"/>
            <a:ext cx="8407400" cy="3010496"/>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398389"/>
            <a:ext cx="7704138" cy="456010"/>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dirty="0"/>
              <a:t>Click to edit Master title style</a:t>
            </a:r>
          </a:p>
        </p:txBody>
      </p:sp>
      <p:cxnSp>
        <p:nvCxnSpPr>
          <p:cNvPr id="166" name="Straight Connector 165"/>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8 October, 2019</a:t>
            </a:fld>
            <a:endParaRPr lang="en-GB" dirty="0"/>
          </a:p>
        </p:txBody>
      </p:sp>
      <p:sp>
        <p:nvSpPr>
          <p:cNvPr id="57"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9"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9" y="1352551"/>
            <a:ext cx="7705725" cy="3240881"/>
          </a:xfrm>
        </p:spPr>
        <p:txBody>
          <a:bodyPr/>
          <a:lstStyle>
            <a:lvl1pPr>
              <a:defRPr sz="1600"/>
            </a:lvl1pPr>
            <a:lvl2pPr>
              <a:defRPr sz="1600"/>
            </a:lvl2pPr>
            <a:lvl3pPr>
              <a:defRPr sz="1600"/>
            </a:lvl3pPr>
            <a:lvl4pPr>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9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6" y="1352551"/>
            <a:ext cx="4319983" cy="350744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3625456"/>
            <a:ext cx="1800982" cy="964544"/>
          </a:xfrm>
          <a:prstGeom prst="roundRect">
            <a:avLst>
              <a:gd name="adj" fmla="val 10702"/>
            </a:avLst>
          </a:prstGeom>
        </p:spPr>
        <p:txBody>
          <a:bodyPr/>
          <a:lstStyle/>
          <a:p>
            <a:pPr lvl="0"/>
            <a:r>
              <a:rPr lang="en-US" noProof="0" dirty="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2484306"/>
            <a:ext cx="762020" cy="407001"/>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1605983"/>
            <a:ext cx="692748" cy="398349"/>
          </a:xfrm>
          <a:prstGeom prst="rect">
            <a:avLst/>
          </a:prstGeom>
        </p:spPr>
      </p:pic>
      <p:sp>
        <p:nvSpPr>
          <p:cNvPr id="13" name="Text Placeholder 6"/>
          <p:cNvSpPr>
            <a:spLocks noGrp="1"/>
          </p:cNvSpPr>
          <p:nvPr>
            <p:ph type="body" sz="quarter" idx="15"/>
          </p:nvPr>
        </p:nvSpPr>
        <p:spPr>
          <a:xfrm>
            <a:off x="5038724" y="1735251"/>
            <a:ext cx="2881313" cy="10871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352550"/>
            <a:ext cx="3240085" cy="323744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0" y="1352550"/>
            <a:ext cx="3606800" cy="323745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819650" y="1352550"/>
            <a:ext cx="3602036" cy="323745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551813" y="1321253"/>
            <a:ext cx="0" cy="323745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717551" y="2159794"/>
            <a:ext cx="3240086" cy="2295205"/>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1755389"/>
            <a:ext cx="3236517" cy="270647"/>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159794"/>
            <a:ext cx="3241675" cy="2295205"/>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7" y="1755389"/>
            <a:ext cx="3238103" cy="270647"/>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1620441"/>
            <a:ext cx="0" cy="2969559"/>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1620441"/>
            <a:ext cx="7717349" cy="3232547"/>
          </a:xfrm>
          <a:prstGeom prst="round2SameRect">
            <a:avLst>
              <a:gd name="adj1" fmla="val 620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pPr/>
              <a:t>8 October, 2019</a:t>
            </a:fld>
            <a:endParaRPr lang="en-GB" dirty="0"/>
          </a:p>
        </p:txBody>
      </p:sp>
      <p:sp>
        <p:nvSpPr>
          <p:cNvPr id="99"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1"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59794"/>
            <a:ext cx="7717349" cy="2693194"/>
          </a:xfrm>
          <a:prstGeom prst="round2SameRect">
            <a:avLst>
              <a:gd name="adj1" fmla="val 6739"/>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pPr/>
              <a:t>8 October, 2019</a:t>
            </a:fld>
            <a:endParaRPr lang="en-GB" dirty="0"/>
          </a:p>
        </p:txBody>
      </p:sp>
      <p:sp>
        <p:nvSpPr>
          <p:cNvPr id="99"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1"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1626394"/>
            <a:ext cx="7716838" cy="269081"/>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6" y="1626394"/>
            <a:ext cx="3603625" cy="3226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10" name="Content Placeholder 9"/>
          <p:cNvSpPr>
            <a:spLocks noGrp="1"/>
          </p:cNvSpPr>
          <p:nvPr>
            <p:ph sz="quarter" idx="16"/>
          </p:nvPr>
        </p:nvSpPr>
        <p:spPr>
          <a:xfrm>
            <a:off x="4819651" y="1626394"/>
            <a:ext cx="3605213" cy="3226594"/>
          </a:xfrm>
          <a:prstGeom prst="round2SameRect">
            <a:avLst>
              <a:gd name="adj1" fmla="val 7860"/>
              <a:gd name="adj2" fmla="val 0"/>
            </a:avLst>
          </a:prstGeom>
        </p:spPr>
        <p:txBody>
          <a:bodyPr/>
          <a:lstStyle/>
          <a:p>
            <a:pPr lvl="0"/>
            <a:r>
              <a:rPr lang="en-US" dirty="0"/>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9" y="1620440"/>
            <a:ext cx="2162175" cy="2972991"/>
          </a:xfrm>
          <a:prstGeom prst="roundRect">
            <a:avLst>
              <a:gd name="adj" fmla="val 10702"/>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1626394"/>
            <a:ext cx="5181600" cy="323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Tree>
    <p:extLst>
      <p:ext uri="{BB962C8B-B14F-4D97-AF65-F5344CB8AC3E}">
        <p14:creationId xmlns:p14="http://schemas.microsoft.com/office/powerpoint/2010/main" val="3849936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1620440"/>
            <a:ext cx="3605212" cy="3232548"/>
          </a:xfrm>
          <a:prstGeom prst="round2SameRect">
            <a:avLst>
              <a:gd name="adj1" fmla="val 5389"/>
              <a:gd name="adj2" fmla="val 0"/>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6" y="1620441"/>
            <a:ext cx="3603625" cy="275034"/>
          </a:xfrm>
        </p:spPr>
        <p:txBody>
          <a:bodyPr>
            <a:normAutofit/>
          </a:bodyPr>
          <a:lstStyle>
            <a:lvl1pPr>
              <a:defRPr sz="1800">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6"/>
          </p:nvPr>
        </p:nvSpPr>
        <p:spPr>
          <a:xfrm>
            <a:off x="719138" y="2164557"/>
            <a:ext cx="3605212" cy="2688431"/>
          </a:xfrm>
        </p:spPr>
        <p:txBody>
          <a:bodyPr>
            <a:normAutofit/>
          </a:bodyPr>
          <a:lstStyle>
            <a:lvl1pPr>
              <a:defRPr sz="1800"/>
            </a:lvl1pPr>
            <a:lvl2pPr>
              <a:defRPr sz="18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1620440"/>
            <a:ext cx="3570681" cy="283455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1620441"/>
            <a:ext cx="3863975" cy="3232547"/>
          </a:xfrm>
          <a:prstGeom prst="round2SameRect">
            <a:avLst>
              <a:gd name="adj1" fmla="val 1674"/>
              <a:gd name="adj2" fmla="val 0"/>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cxnSp>
        <p:nvCxnSpPr>
          <p:cNvPr id="166" name="Straight Connector 165"/>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8 October, 2019</a:t>
            </a:fld>
            <a:endParaRPr lang="en-GB" dirty="0"/>
          </a:p>
        </p:txBody>
      </p:sp>
      <p:sp>
        <p:nvSpPr>
          <p:cNvPr id="57"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9"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084660"/>
            <a:ext cx="7704138" cy="267890"/>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1"/>
          </p:nvPr>
        </p:nvSpPr>
        <p:spPr>
          <a:xfrm>
            <a:off x="720725" y="1626394"/>
            <a:ext cx="7704138" cy="2967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068887" y="2159794"/>
            <a:ext cx="3570681" cy="229520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1620441"/>
            <a:ext cx="3960812" cy="3232547"/>
          </a:xfrm>
          <a:prstGeom prst="round2SameRect">
            <a:avLst>
              <a:gd name="adj1" fmla="val 6315"/>
              <a:gd name="adj2" fmla="val 0"/>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1620441"/>
            <a:ext cx="3570681"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700338"/>
            <a:ext cx="7932054" cy="2152650"/>
          </a:xfrm>
          <a:prstGeom prst="round2SameRect">
            <a:avLst>
              <a:gd name="adj1" fmla="val 178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p:cNvSpPr>
            <a:spLocks noGrp="1"/>
          </p:cNvSpPr>
          <p:nvPr>
            <p:ph type="body" sz="quarter" idx="13"/>
          </p:nvPr>
        </p:nvSpPr>
        <p:spPr>
          <a:xfrm>
            <a:off x="720724" y="1620441"/>
            <a:ext cx="7918844" cy="80962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pPr/>
              <a:t>8 October, 2019</a:t>
            </a:fld>
            <a:endParaRPr lang="en-GB" dirty="0"/>
          </a:p>
        </p:txBody>
      </p:sp>
      <p:sp>
        <p:nvSpPr>
          <p:cNvPr id="100"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2"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2700338"/>
            <a:ext cx="3612072" cy="2152650"/>
          </a:xfrm>
          <a:prstGeom prst="round2SameRect">
            <a:avLst>
              <a:gd name="adj1" fmla="val 1788"/>
              <a:gd name="adj2" fmla="val 0"/>
            </a:avLst>
          </a:prstGeom>
        </p:spPr>
        <p:txBody>
          <a:bodyPr/>
          <a:lstStyle/>
          <a:p>
            <a:pPr lvl="0"/>
            <a:r>
              <a:rPr lang="en-US" noProof="0" dirty="0"/>
              <a:t>Click icon to add picture</a:t>
            </a:r>
            <a:endParaRPr lang="en-GB" noProof="0" dirty="0"/>
          </a:p>
        </p:txBody>
      </p:sp>
      <p:cxnSp>
        <p:nvCxnSpPr>
          <p:cNvPr id="97" name="Straight Connector 96"/>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p:cNvSpPr>
            <a:spLocks noGrp="1"/>
          </p:cNvSpPr>
          <p:nvPr>
            <p:ph type="body" sz="quarter" idx="13"/>
          </p:nvPr>
        </p:nvSpPr>
        <p:spPr>
          <a:xfrm>
            <a:off x="720725" y="1620441"/>
            <a:ext cx="7558843" cy="809626"/>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pPr/>
              <a:t>8 October, 2019</a:t>
            </a:fld>
            <a:endParaRPr lang="en-GB" dirty="0"/>
          </a:p>
        </p:txBody>
      </p:sp>
      <p:sp>
        <p:nvSpPr>
          <p:cNvPr id="100"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2"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2700338"/>
            <a:ext cx="3601206" cy="2152650"/>
          </a:xfrm>
          <a:prstGeom prst="round2SameRect">
            <a:avLst>
              <a:gd name="adj1" fmla="val 1788"/>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5" y="1620441"/>
            <a:ext cx="2517775" cy="283455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1620441"/>
            <a:ext cx="2159000" cy="2834558"/>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1635078"/>
            <a:ext cx="2159000" cy="2834558"/>
          </a:xfrm>
          <a:prstGeom prst="roundRect">
            <a:avLst>
              <a:gd name="adj" fmla="val 5286"/>
            </a:avLst>
          </a:prstGeom>
        </p:spPr>
        <p:txBody>
          <a:body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pPr/>
              <a:t>8 October, 2019</a:t>
            </a:fld>
            <a:endParaRPr lang="en-GB" dirty="0"/>
          </a:p>
        </p:txBody>
      </p:sp>
      <p:sp>
        <p:nvSpPr>
          <p:cNvPr id="104"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1"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5" y="1620441"/>
            <a:ext cx="2517775" cy="283455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1620441"/>
            <a:ext cx="5043235" cy="1350170"/>
          </a:xfrm>
          <a:prstGeom prst="roundRect">
            <a:avLst>
              <a:gd name="adj" fmla="val 5286"/>
            </a:avLst>
          </a:prstGeom>
        </p:spPr>
        <p:txBody>
          <a:bodyPr/>
          <a:lstStyle/>
          <a:p>
            <a:pPr lvl="0"/>
            <a:r>
              <a:rPr lang="en-US" noProof="0" dirty="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3239691"/>
            <a:ext cx="5040708" cy="1229945"/>
          </a:xfrm>
          <a:prstGeom prst="roundRect">
            <a:avLst>
              <a:gd name="adj" fmla="val 5286"/>
            </a:avLst>
          </a:prstGeom>
        </p:spPr>
        <p:txBody>
          <a:bodyPr/>
          <a:lstStyle/>
          <a:p>
            <a:pPr lvl="0"/>
            <a:r>
              <a:rPr lang="en-US" noProof="0" dirty="0"/>
              <a:t>Click icon to add picture</a:t>
            </a:r>
            <a:endParaRPr lang="en-GB" noProof="0" dirty="0"/>
          </a:p>
        </p:txBody>
      </p:sp>
      <p:sp>
        <p:nvSpPr>
          <p:cNvPr id="101"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pPr/>
              <a:t>8 October, 2019</a:t>
            </a:fld>
            <a:endParaRPr lang="en-GB" dirty="0"/>
          </a:p>
        </p:txBody>
      </p:sp>
      <p:sp>
        <p:nvSpPr>
          <p:cNvPr id="102"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5" y="1620441"/>
            <a:ext cx="3957635" cy="283455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1620440"/>
            <a:ext cx="1800000" cy="1350170"/>
          </a:xfrm>
          <a:prstGeom prst="roundRect">
            <a:avLst>
              <a:gd name="adj" fmla="val 1665"/>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6" y="1620441"/>
            <a:ext cx="1619275" cy="817010"/>
          </a:xfrm>
          <a:prstGeom prst="roundRect">
            <a:avLst>
              <a:gd name="adj" fmla="val 5742"/>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3105235"/>
            <a:ext cx="1440000" cy="1350000"/>
          </a:xfrm>
          <a:prstGeom prst="roundRect">
            <a:avLst>
              <a:gd name="adj" fmla="val 446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2564963"/>
            <a:ext cx="1440000" cy="945000"/>
          </a:xfrm>
          <a:prstGeom prst="roundRect">
            <a:avLst>
              <a:gd name="adj" fmla="val 5336"/>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6" y="3647515"/>
            <a:ext cx="1975545" cy="801041"/>
          </a:xfrm>
          <a:prstGeom prst="roundRect">
            <a:avLst>
              <a:gd name="adj" fmla="val 5591"/>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pPr/>
              <a:t>8 October, 2019</a:t>
            </a:fld>
            <a:endParaRPr lang="en-GB" dirty="0"/>
          </a:p>
        </p:txBody>
      </p:sp>
      <p:sp>
        <p:nvSpPr>
          <p:cNvPr id="10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7"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6" y="1620440"/>
            <a:ext cx="2881087" cy="1350170"/>
          </a:xfrm>
          <a:prstGeom prst="roundRect">
            <a:avLst>
              <a:gd name="adj" fmla="val 5400"/>
            </a:avLst>
          </a:prstGeom>
        </p:spPr>
        <p:txBody>
          <a:body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1620441"/>
            <a:ext cx="2521812" cy="1356362"/>
          </a:xfrm>
          <a:prstGeom prst="roundRect">
            <a:avLst>
              <a:gd name="adj" fmla="val 4197"/>
            </a:avLst>
          </a:prstGeom>
        </p:spPr>
        <p:txBody>
          <a:bodyPr/>
          <a:lstStyle/>
          <a:p>
            <a:pPr lvl="0"/>
            <a:r>
              <a:rPr lang="en-US" noProof="0" dirty="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3239692"/>
            <a:ext cx="3600588" cy="1350308"/>
          </a:xfrm>
          <a:prstGeom prst="roundRect">
            <a:avLst>
              <a:gd name="adj" fmla="val 4986"/>
            </a:avLst>
          </a:prstGeom>
        </p:spPr>
        <p:txBody>
          <a:bodyPr/>
          <a:lstStyle/>
          <a:p>
            <a:pPr lvl="0"/>
            <a:r>
              <a:rPr lang="en-US" noProof="0" dirty="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3239691"/>
            <a:ext cx="1797048" cy="1350309"/>
          </a:xfrm>
          <a:prstGeom prst="roundRect">
            <a:avLst>
              <a:gd name="adj" fmla="val 6218"/>
            </a:avLst>
          </a:prstGeom>
        </p:spPr>
        <p:txBody>
          <a:bodyPr/>
          <a:lstStyle/>
          <a:p>
            <a:pPr lvl="0"/>
            <a:r>
              <a:rPr lang="en-US" noProof="0" dirty="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1620441"/>
            <a:ext cx="1800620" cy="2969558"/>
          </a:xfrm>
          <a:prstGeom prst="roundRect">
            <a:avLst>
              <a:gd name="adj" fmla="val 3743"/>
            </a:avLst>
          </a:prstGeom>
        </p:spPr>
        <p:txBody>
          <a:bodyPr/>
          <a:lstStyle/>
          <a:p>
            <a:pPr lvl="0"/>
            <a:r>
              <a:rPr lang="en-US" noProof="0" dirty="0"/>
              <a:t>Click icon to add picture</a:t>
            </a:r>
            <a:endParaRPr lang="en-GB" noProof="0" dirty="0"/>
          </a:p>
        </p:txBody>
      </p:sp>
      <p:sp>
        <p:nvSpPr>
          <p:cNvPr id="103"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pPr/>
              <a:t>8 October, 2019</a:t>
            </a:fld>
            <a:endParaRPr lang="en-GB" dirty="0"/>
          </a:p>
        </p:txBody>
      </p:sp>
      <p:sp>
        <p:nvSpPr>
          <p:cNvPr id="10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7"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161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323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161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323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161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3239691"/>
            <a:ext cx="1800000" cy="1350000"/>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pPr/>
              <a:t>8 October, 2019</a:t>
            </a:fld>
            <a:endParaRPr lang="en-GB" dirty="0"/>
          </a:p>
        </p:txBody>
      </p:sp>
      <p:sp>
        <p:nvSpPr>
          <p:cNvPr id="104"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1620441"/>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2700337"/>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1620441"/>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2700338"/>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3780375"/>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3780235"/>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1620441"/>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2700338"/>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1620442"/>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2700339"/>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3780375"/>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3780236"/>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1620440"/>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2700336"/>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3780374"/>
            <a:ext cx="1080000"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pPr/>
              <a:t>8 October, 2019</a:t>
            </a:fld>
            <a:endParaRPr lang="en-GB" dirty="0"/>
          </a:p>
        </p:txBody>
      </p:sp>
      <p:sp>
        <p:nvSpPr>
          <p:cNvPr id="12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1620441"/>
            <a:ext cx="2517774"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cxnSp>
        <p:nvCxnSpPr>
          <p:cNvPr id="99" name="Straight Connector 98"/>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2700337"/>
            <a:ext cx="2520531" cy="1889525"/>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1620441"/>
            <a:ext cx="2520527" cy="1889522"/>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3780375"/>
            <a:ext cx="2519363" cy="809626"/>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1620440"/>
            <a:ext cx="2157306" cy="2969561"/>
          </a:xfrm>
          <a:prstGeom prst="roundRect">
            <a:avLst>
              <a:gd name="adj" fmla="val 5400"/>
            </a:avLst>
          </a:prstGeom>
        </p:spPr>
        <p:txBody>
          <a:bodyPr>
            <a:normAutofit/>
          </a:bodyPr>
          <a:lstStyle>
            <a:lvl1pPr>
              <a:defRPr sz="1200"/>
            </a:lvl1pPr>
          </a:lstStyle>
          <a:p>
            <a:pPr lvl="0"/>
            <a:r>
              <a:rPr lang="en-US" noProof="0" dirty="0"/>
              <a:t>Click icon to add picture</a:t>
            </a:r>
            <a:endParaRPr lang="en-GB" noProof="0" dirty="0"/>
          </a:p>
        </p:txBody>
      </p:sp>
      <p:sp>
        <p:nvSpPr>
          <p:cNvPr id="12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pPr/>
              <a:t>8 October, 2019</a:t>
            </a:fld>
            <a:endParaRPr lang="en-GB" dirty="0"/>
          </a:p>
        </p:txBody>
      </p:sp>
      <p:sp>
        <p:nvSpPr>
          <p:cNvPr id="12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7"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084660"/>
            <a:ext cx="3605212" cy="3775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p:cNvSpPr>
            <a:spLocks noGrp="1"/>
          </p:cNvSpPr>
          <p:nvPr>
            <p:ph type="body" sz="quarter" idx="12"/>
          </p:nvPr>
        </p:nvSpPr>
        <p:spPr>
          <a:xfrm>
            <a:off x="4819651" y="1084660"/>
            <a:ext cx="3605213" cy="3775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1620441"/>
            <a:ext cx="5761796" cy="2429559"/>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8 October, 2019</a:t>
            </a:fld>
            <a:endParaRPr lang="en-GB" dirty="0"/>
          </a:p>
        </p:txBody>
      </p:sp>
      <p:sp>
        <p:nvSpPr>
          <p:cNvPr id="57"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1620440"/>
            <a:ext cx="1439864" cy="2834558"/>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4050000"/>
            <a:ext cx="5761796" cy="398116"/>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GB"/>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1620441"/>
            <a:ext cx="6119814" cy="2429559"/>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8 October, 2019</a:t>
            </a:fld>
            <a:endParaRPr lang="en-GB" dirty="0"/>
          </a:p>
        </p:txBody>
      </p:sp>
      <p:sp>
        <p:nvSpPr>
          <p:cNvPr id="57"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1620441"/>
            <a:ext cx="1439864" cy="2834558"/>
          </a:xfrm>
          <a:prstGeom prst="roundRect">
            <a:avLst>
              <a:gd name="adj" fmla="val 10455"/>
            </a:avLst>
          </a:prstGeom>
        </p:spPr>
        <p:txBody>
          <a:bodyPr>
            <a:normAutofit/>
          </a:bodyPr>
          <a:lstStyle>
            <a:lvl1pPr>
              <a:defRPr sz="1200"/>
            </a:lvl1pPr>
          </a:lstStyle>
          <a:p>
            <a:pPr lvl="0"/>
            <a:r>
              <a:rPr lang="en-US" noProof="0" dirty="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4056884"/>
            <a:ext cx="6118223" cy="398116"/>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1620441"/>
            <a:ext cx="3600844" cy="296955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7" y="1620441"/>
            <a:ext cx="3959225" cy="2430206"/>
          </a:xfrm>
          <a:prstGeom prst="roundRect">
            <a:avLst>
              <a:gd name="adj" fmla="val 3484"/>
            </a:avLst>
          </a:prstGeom>
        </p:spPr>
        <p:txBody>
          <a:bodyPr/>
          <a:lstStyle/>
          <a:p>
            <a:pPr lvl="0"/>
            <a:r>
              <a:rPr lang="en-US" noProof="0" dirty="0"/>
              <a:t>Click icon to add picture</a:t>
            </a:r>
            <a:endParaRPr lang="en-GB" noProof="0" dirty="0"/>
          </a:p>
        </p:txBody>
      </p:sp>
      <p:sp>
        <p:nvSpPr>
          <p:cNvPr id="62" name="Text Placeholder 6"/>
          <p:cNvSpPr>
            <a:spLocks noGrp="1"/>
          </p:cNvSpPr>
          <p:nvPr>
            <p:ph type="body" sz="quarter" idx="13"/>
          </p:nvPr>
        </p:nvSpPr>
        <p:spPr>
          <a:xfrm>
            <a:off x="719136" y="4320001"/>
            <a:ext cx="3959224"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4" y="1620442"/>
            <a:ext cx="3600844" cy="296983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1620441"/>
            <a:ext cx="3958434" cy="1079897"/>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2970610"/>
            <a:ext cx="3958433" cy="1080038"/>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7" y="4320001"/>
            <a:ext cx="3959225"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3" y="1620442"/>
            <a:ext cx="3600845" cy="296983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1620441"/>
            <a:ext cx="3956054" cy="539353"/>
          </a:xfrm>
          <a:prstGeom prst="roundRect">
            <a:avLst>
              <a:gd name="adj" fmla="val 528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8" y="2430591"/>
            <a:ext cx="1797847" cy="1619409"/>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4320001"/>
            <a:ext cx="3956845"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2430591"/>
            <a:ext cx="1797846" cy="1619409"/>
          </a:xfrm>
          <a:prstGeom prst="roundRect">
            <a:avLst>
              <a:gd name="adj" fmla="val 5286"/>
            </a:avLst>
          </a:prstGeom>
        </p:spPr>
        <p:txBody>
          <a:bodyPr/>
          <a:lstStyle/>
          <a:p>
            <a:pPr lvl="0"/>
            <a:r>
              <a:rPr lang="en-US" noProof="0" dirty="0"/>
              <a:t>Click icon to add picture</a:t>
            </a:r>
            <a:endParaRPr lang="en-GB" noProof="0" dirty="0"/>
          </a:p>
        </p:txBody>
      </p:sp>
      <p:sp>
        <p:nvSpPr>
          <p:cNvPr id="6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3" y="1620442"/>
            <a:ext cx="3600845" cy="296983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1620441"/>
            <a:ext cx="3956054" cy="539353"/>
          </a:xfrm>
          <a:prstGeom prst="roundRect">
            <a:avLst>
              <a:gd name="adj" fmla="val 15436"/>
            </a:avLst>
          </a:prstGeom>
        </p:spPr>
        <p:txBody>
          <a:body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2430591"/>
            <a:ext cx="3956054" cy="1619409"/>
          </a:xfrm>
          <a:prstGeom prst="roundRect">
            <a:avLst>
              <a:gd name="adj" fmla="val 528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4320001"/>
            <a:ext cx="3956845"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3" y="1620442"/>
            <a:ext cx="3600845" cy="296983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8" y="1620441"/>
            <a:ext cx="3958433" cy="539353"/>
          </a:xfrm>
          <a:prstGeom prst="roundRect">
            <a:avLst>
              <a:gd name="adj" fmla="val 10361"/>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8" y="2430591"/>
            <a:ext cx="1797847" cy="8091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4320001"/>
            <a:ext cx="3959224"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2430591"/>
            <a:ext cx="1800224" cy="8091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3510628"/>
            <a:ext cx="3958433" cy="539372"/>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sp>
        <p:nvSpPr>
          <p:cNvPr id="4" name="Text Placeholder 3"/>
          <p:cNvSpPr>
            <a:spLocks noGrp="1"/>
          </p:cNvSpPr>
          <p:nvPr>
            <p:ph type="body" sz="half" idx="2"/>
          </p:nvPr>
        </p:nvSpPr>
        <p:spPr>
          <a:xfrm>
            <a:off x="5038723" y="1620442"/>
            <a:ext cx="3600845" cy="296983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pPr/>
              <a:t>8 October, 2019</a:t>
            </a:fld>
            <a:endParaRPr lang="en-GB" dirty="0"/>
          </a:p>
        </p:txBody>
      </p:sp>
      <p:sp>
        <p:nvSpPr>
          <p:cNvPr id="55"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8" y="1620441"/>
            <a:ext cx="3958433" cy="539353"/>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8" y="2430591"/>
            <a:ext cx="1797847" cy="809100"/>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1" name="Text Placeholder 6"/>
          <p:cNvSpPr>
            <a:spLocks noGrp="1"/>
          </p:cNvSpPr>
          <p:nvPr>
            <p:ph type="body" sz="quarter" idx="13"/>
          </p:nvPr>
        </p:nvSpPr>
        <p:spPr>
          <a:xfrm>
            <a:off x="719136" y="4320001"/>
            <a:ext cx="3959224" cy="27027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2430591"/>
            <a:ext cx="1800224" cy="540019"/>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3509962"/>
            <a:ext cx="1797846" cy="540038"/>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3239691"/>
            <a:ext cx="1797846" cy="810563"/>
          </a:xfrm>
          <a:prstGeom prst="roundRect">
            <a:avLst>
              <a:gd name="adj" fmla="val 5286"/>
            </a:avLst>
          </a:prstGeom>
        </p:spPr>
        <p:txBody>
          <a:bodyPr>
            <a:normAutofit/>
          </a:bodyPr>
          <a:lstStyle>
            <a:lvl1pPr>
              <a:defRPr sz="1200"/>
            </a:lvl1pPr>
          </a:lstStyle>
          <a:p>
            <a:pPr lvl="0"/>
            <a:r>
              <a:rPr lang="en-US" noProof="0" dirty="0"/>
              <a:t>Click icon to add picture</a:t>
            </a:r>
            <a:endParaRPr lang="en-GB" noProof="0" dirty="0"/>
          </a:p>
        </p:txBody>
      </p:sp>
      <p:sp>
        <p:nvSpPr>
          <p:cNvPr id="64"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810000"/>
            <a:ext cx="9144000" cy="405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p:cNvSpPr>
            <a:spLocks noGrp="1"/>
          </p:cNvSpPr>
          <p:nvPr>
            <p:ph type="title" hasCustomPrompt="1"/>
          </p:nvPr>
        </p:nvSpPr>
        <p:spPr>
          <a:xfrm>
            <a:off x="708025" y="-1"/>
            <a:ext cx="6348414" cy="810000"/>
          </a:xfrm>
        </p:spPr>
        <p:txBody>
          <a:bodyPr/>
          <a:lstStyle/>
          <a:p>
            <a:r>
              <a:rPr lang="en-US" dirty="0"/>
              <a:t>Media</a:t>
            </a:r>
            <a:endParaRPr lang="en-GB" dirty="0"/>
          </a:p>
        </p:txBody>
      </p:sp>
      <p:sp>
        <p:nvSpPr>
          <p:cNvPr id="97"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pPr/>
              <a:t>8 October, 2019</a:t>
            </a:fld>
            <a:endParaRPr lang="en-GB" dirty="0"/>
          </a:p>
        </p:txBody>
      </p:sp>
      <p:sp>
        <p:nvSpPr>
          <p:cNvPr id="98"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0"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810000"/>
            <a:ext cx="9144001" cy="405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058924"/>
            <a:ext cx="2879724" cy="380107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058925"/>
            <a:ext cx="4680706" cy="3794063"/>
          </a:xfrm>
          <a:prstGeom prst="round2SameRect">
            <a:avLst>
              <a:gd name="adj1" fmla="val 4426"/>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810000"/>
            <a:ext cx="9144001" cy="405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1621084"/>
            <a:ext cx="3600000" cy="2428916"/>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1621084"/>
            <a:ext cx="3600002" cy="2428916"/>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810000"/>
            <a:ext cx="9144001" cy="405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058924"/>
            <a:ext cx="2879724" cy="3801077"/>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058924"/>
            <a:ext cx="4680706" cy="833908"/>
          </a:xfrm>
          <a:prstGeom prst="round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2159794"/>
            <a:ext cx="4680709" cy="2430206"/>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810000"/>
            <a:ext cx="9144001" cy="405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079897"/>
            <a:ext cx="2879724" cy="3780104"/>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4050000"/>
            <a:ext cx="4717259" cy="810000"/>
          </a:xfrm>
          <a:prstGeom prst="round2SameRect">
            <a:avLst/>
          </a:prstGeom>
        </p:spPr>
        <p:txBody>
          <a:bodyPr/>
          <a:lstStyle/>
          <a:p>
            <a:pPr lvl="0"/>
            <a:r>
              <a:rPr lang="en-US" noProof="0" dirty="0"/>
              <a:t>Click icon to add picture</a:t>
            </a:r>
            <a:endParaRPr lang="en-GB" noProof="0" dirty="0"/>
          </a:p>
        </p:txBody>
      </p:sp>
      <p:sp>
        <p:nvSpPr>
          <p:cNvPr id="58" name="Text Placeholder 6"/>
          <p:cNvSpPr>
            <a:spLocks noGrp="1"/>
          </p:cNvSpPr>
          <p:nvPr>
            <p:ph type="body" sz="quarter" idx="15"/>
          </p:nvPr>
        </p:nvSpPr>
        <p:spPr>
          <a:xfrm>
            <a:off x="3598861" y="1079897"/>
            <a:ext cx="2159000" cy="2700338"/>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079897"/>
            <a:ext cx="2197896" cy="2700338"/>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350169"/>
            <a:ext cx="9144001" cy="350983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6" y="1619133"/>
            <a:ext cx="1800225" cy="1350169"/>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6" y="3239831"/>
            <a:ext cx="1800225" cy="1350169"/>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5" y="1619133"/>
            <a:ext cx="3600845" cy="3233855"/>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1620441"/>
            <a:ext cx="1800226" cy="3232547"/>
          </a:xfrm>
          <a:prstGeom prst="round2SameRect">
            <a:avLst>
              <a:gd name="adj1" fmla="val 10230"/>
              <a:gd name="adj2" fmla="val 0"/>
            </a:avLst>
          </a:prstGeom>
        </p:spPr>
        <p:txBody>
          <a:bodyPr/>
          <a:lstStyle/>
          <a:p>
            <a:pPr lvl="0"/>
            <a:r>
              <a:rPr lang="en-US" noProof="0" dirty="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1" y="1350169"/>
            <a:ext cx="9144001" cy="350983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3239691"/>
            <a:ext cx="3957636" cy="1613297"/>
          </a:xfrm>
          <a:prstGeom prst="round2SameRect">
            <a:avLst>
              <a:gd name="adj1" fmla="val 10230"/>
              <a:gd name="adj2" fmla="val 0"/>
            </a:avLst>
          </a:prstGeom>
        </p:spPr>
        <p:txBody>
          <a:bodyPr/>
          <a:lstStyle/>
          <a:p>
            <a:pPr lvl="0"/>
            <a:r>
              <a:rPr lang="en-US" noProof="0" dirty="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6" y="1619133"/>
            <a:ext cx="1800225" cy="1350169"/>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7" y="1619133"/>
            <a:ext cx="1800225" cy="1350169"/>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5" y="1619133"/>
            <a:ext cx="3600845" cy="3233855"/>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704693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Older brand</a:t>
            </a:r>
            <a:r>
              <a:rPr lang="en-US" sz="7000" baseline="0" dirty="0">
                <a:latin typeface="Franklin Gothic Book"/>
              </a:rPr>
              <a:t/>
            </a:r>
            <a:br>
              <a:rPr lang="en-US" sz="7000" baseline="0" dirty="0">
                <a:latin typeface="Franklin Gothic Book"/>
              </a:rPr>
            </a:br>
            <a:r>
              <a:rPr lang="en-US" sz="7000" baseline="0" dirty="0">
                <a:latin typeface="Franklin Gothic Book"/>
              </a:rPr>
              <a:t>layouts</a:t>
            </a:r>
            <a:endParaRPr lang="en-US" sz="7000" dirty="0">
              <a:latin typeface="Franklin Gothic Book"/>
            </a:endParaRP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810000"/>
          </a:xfrm>
        </p:spPr>
        <p:txBody>
          <a:bodyPr/>
          <a:lstStyle>
            <a:lvl1pPr>
              <a:defRPr>
                <a:solidFill>
                  <a:srgbClr val="FFFFFF"/>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719136" y="4961149"/>
            <a:ext cx="1871664" cy="182351"/>
          </a:xfrm>
        </p:spPr>
        <p:txBody>
          <a:bodyPr/>
          <a:lstStyle>
            <a:lvl1pPr>
              <a:defRPr>
                <a:solidFill>
                  <a:srgbClr val="FFFFFF"/>
                </a:solidFill>
              </a:defRPr>
            </a:lvl1p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961149"/>
            <a:ext cx="9144000" cy="182351"/>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a:xfrm>
            <a:off x="8279567" y="4961149"/>
            <a:ext cx="360002" cy="182351"/>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p:cNvSpPr>
            <a:spLocks noGrp="1"/>
          </p:cNvSpPr>
          <p:nvPr>
            <p:ph type="body" sz="quarter" idx="13"/>
          </p:nvPr>
        </p:nvSpPr>
        <p:spPr>
          <a:xfrm>
            <a:off x="717551" y="1620441"/>
            <a:ext cx="7202485" cy="2834558"/>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810000"/>
          </a:xfrm>
        </p:spPr>
        <p:txBody>
          <a:bodyPr/>
          <a:lstStyle>
            <a:lvl1pPr>
              <a:defRPr>
                <a:solidFill>
                  <a:srgbClr val="FFFFFF"/>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719136" y="4961149"/>
            <a:ext cx="1871664" cy="182351"/>
          </a:xfrm>
        </p:spPr>
        <p:txBody>
          <a:bodyPr/>
          <a:lstStyle>
            <a:lvl1pPr>
              <a:defRPr>
                <a:solidFill>
                  <a:srgbClr val="FFFFFF"/>
                </a:solidFill>
              </a:defRPr>
            </a:lvl1p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961149"/>
            <a:ext cx="9144000" cy="182351"/>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a:xfrm>
            <a:off x="8279567" y="4961149"/>
            <a:ext cx="360002" cy="182351"/>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1620441"/>
            <a:ext cx="3600451" cy="323955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1620441"/>
            <a:ext cx="3961208" cy="323955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810000"/>
          </a:xfrm>
        </p:spPr>
        <p:txBody>
          <a:bodyPr/>
          <a:lstStyle>
            <a:lvl1pPr>
              <a:defRPr>
                <a:solidFill>
                  <a:srgbClr val="FFFFFF"/>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719136" y="4961149"/>
            <a:ext cx="1871664" cy="182351"/>
          </a:xfrm>
        </p:spPr>
        <p:txBody>
          <a:bodyPr/>
          <a:lstStyle>
            <a:lvl1pPr>
              <a:defRPr>
                <a:solidFill>
                  <a:srgbClr val="FFFFFF"/>
                </a:solidFill>
              </a:defRPr>
            </a:lvl1p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961149"/>
            <a:ext cx="9144000" cy="182351"/>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a:xfrm>
            <a:off x="8279567" y="4961149"/>
            <a:ext cx="360002" cy="182351"/>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4" y="1620440"/>
            <a:ext cx="3602037" cy="3225404"/>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p:cNvSpPr>
            <a:spLocks noGrp="1"/>
          </p:cNvSpPr>
          <p:nvPr>
            <p:ph type="chart" sz="quarter" idx="15"/>
          </p:nvPr>
        </p:nvSpPr>
        <p:spPr>
          <a:xfrm>
            <a:off x="5399087" y="1890713"/>
            <a:ext cx="2880482" cy="2563912"/>
          </a:xfrm>
          <a:prstGeom prst="rect">
            <a:avLst/>
          </a:prstGeom>
        </p:spPr>
        <p:txBody>
          <a:bodyPr/>
          <a:lstStyle/>
          <a:p>
            <a:pPr lvl="0"/>
            <a:r>
              <a:rPr lang="en-US" noProof="0" dirty="0"/>
              <a:t>Click icon to add chart</a:t>
            </a:r>
            <a:endParaRPr lang="en-GB" noProof="0" dirty="0"/>
          </a:p>
        </p:txBody>
      </p:sp>
      <p:sp>
        <p:nvSpPr>
          <p:cNvPr id="59" name="Text Placeholder 6"/>
          <p:cNvSpPr>
            <a:spLocks noGrp="1"/>
          </p:cNvSpPr>
          <p:nvPr>
            <p:ph type="body" sz="quarter" idx="13"/>
          </p:nvPr>
        </p:nvSpPr>
        <p:spPr>
          <a:xfrm>
            <a:off x="717551" y="1620441"/>
            <a:ext cx="3863975" cy="283455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1" y="1352550"/>
            <a:ext cx="3579813" cy="349329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1352550"/>
            <a:ext cx="3605212" cy="35123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en-GB" dirty="0"/>
          </a:p>
        </p:txBody>
      </p:sp>
      <p:sp>
        <p:nvSpPr>
          <p:cNvPr id="9" name="Content Placeholder 8"/>
          <p:cNvSpPr>
            <a:spLocks noGrp="1"/>
          </p:cNvSpPr>
          <p:nvPr>
            <p:ph sz="quarter" idx="17" hasCustomPrompt="1"/>
          </p:nvPr>
        </p:nvSpPr>
        <p:spPr>
          <a:xfrm>
            <a:off x="4819651" y="1352550"/>
            <a:ext cx="3579813" cy="349329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810000"/>
          </a:xfrm>
        </p:spPr>
        <p:txBody>
          <a:bodyPr/>
          <a:lstStyle>
            <a:lvl1pPr>
              <a:defRPr>
                <a:solidFill>
                  <a:srgbClr val="FFFFFF"/>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719136" y="4961149"/>
            <a:ext cx="1871664" cy="182351"/>
          </a:xfrm>
        </p:spPr>
        <p:txBody>
          <a:bodyPr/>
          <a:lstStyle>
            <a:lvl1pPr>
              <a:defRPr>
                <a:solidFill>
                  <a:srgbClr val="FFFFFF"/>
                </a:solidFill>
              </a:defRPr>
            </a:lvl1p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961149"/>
            <a:ext cx="9144000" cy="182351"/>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a:xfrm>
            <a:off x="8279567" y="4961149"/>
            <a:ext cx="360002" cy="182351"/>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59794"/>
            <a:ext cx="7932054" cy="2430206"/>
          </a:xfrm>
          <a:prstGeom prst="roundRect">
            <a:avLst>
              <a:gd name="adj" fmla="val 5106"/>
            </a:avLst>
          </a:prstGeom>
        </p:spPr>
        <p:txBody>
          <a:bodyPr/>
          <a:lstStyle/>
          <a:p>
            <a:pPr lvl="0"/>
            <a:r>
              <a:rPr lang="en-US" noProof="0" dirty="0"/>
              <a:t>Click icon to add picture</a:t>
            </a:r>
            <a:endParaRPr lang="en-GB" noProof="0" dirty="0"/>
          </a:p>
        </p:txBody>
      </p:sp>
      <p:sp>
        <p:nvSpPr>
          <p:cNvPr id="61" name="Text Placeholder 6"/>
          <p:cNvSpPr>
            <a:spLocks noGrp="1"/>
          </p:cNvSpPr>
          <p:nvPr>
            <p:ph type="body" sz="quarter" idx="16"/>
          </p:nvPr>
        </p:nvSpPr>
        <p:spPr>
          <a:xfrm>
            <a:off x="718938" y="1620441"/>
            <a:ext cx="7918844" cy="27027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8 October, 2019</a:t>
            </a:fld>
            <a:endParaRPr lang="en-GB" dirty="0"/>
          </a:p>
        </p:txBody>
      </p:sp>
      <p:sp>
        <p:nvSpPr>
          <p:cNvPr id="4" name="Footer Placeholder 3"/>
          <p:cNvSpPr>
            <a:spLocks noGrp="1"/>
          </p:cNvSpPr>
          <p:nvPr>
            <p:ph type="ftr" sz="quarter" idx="11"/>
          </p:nvPr>
        </p:nvSpPr>
        <p:spPr>
          <a:xfrm>
            <a:off x="0" y="4860000"/>
            <a:ext cx="9144000" cy="283500"/>
          </a:xfrm>
        </p:spPr>
        <p:txBody>
          <a:bodyPr/>
          <a:lstStyle>
            <a:lvl1pPr algn="ctr">
              <a:defRPr lang="en-GB" dirty="0"/>
            </a:lvl1pPr>
          </a:lstStyle>
          <a:p>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7" name="Group 6"/>
          <p:cNvGrpSpPr/>
          <p:nvPr userDrawn="1"/>
        </p:nvGrpSpPr>
        <p:grpSpPr>
          <a:xfrm>
            <a:off x="-903287" y="0"/>
            <a:ext cx="9902857" cy="5728838"/>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2758858" y="-4247442"/>
            <a:ext cx="15595160"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416843" y="-4517714"/>
            <a:ext cx="15595160" cy="1119522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70"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51435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56861"/>
            <a:ext cx="14223836" cy="4916861"/>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618386"/>
            <a:ext cx="13223593" cy="4571099"/>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4883727"/>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963745"/>
            <a:ext cx="14223836" cy="4916861"/>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17"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18"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51435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972508"/>
            <a:ext cx="14223836" cy="4916861"/>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1587708"/>
            <a:ext cx="13223593" cy="4571099"/>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5" y="845111"/>
            <a:ext cx="14127983" cy="4883727"/>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127648"/>
            <a:ext cx="14223836" cy="4916861"/>
          </a:xfrm>
          <a:prstGeom prst="rect">
            <a:avLst/>
          </a:prstGeom>
        </p:spPr>
      </p:pic>
      <p:grpSp>
        <p:nvGrpSpPr>
          <p:cNvPr id="57" name="Group 56"/>
          <p:cNvGrpSpPr/>
          <p:nvPr userDrawn="1"/>
        </p:nvGrpSpPr>
        <p:grpSpPr>
          <a:xfrm>
            <a:off x="-3083" y="0"/>
            <a:ext cx="9148673" cy="51435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p:cNvSpPr>
            <a:spLocks noGrp="1"/>
          </p:cNvSpPr>
          <p:nvPr>
            <p:ph type="body" sz="quarter" idx="13"/>
          </p:nvPr>
        </p:nvSpPr>
        <p:spPr>
          <a:xfrm>
            <a:off x="72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8" y="157768"/>
            <a:ext cx="1430017" cy="543420"/>
          </a:xfrm>
          <a:prstGeom prst="rect">
            <a:avLst/>
          </a:prstGeom>
        </p:spPr>
      </p:pic>
      <p:sp>
        <p:nvSpPr>
          <p:cNvPr id="66" name="Text Placeholder 6" descr="First level - paragraph text&#10;Second level - bullet 1&#10;Third level - bullet 2&#10;&#10;No more than 100 words per slide"/>
          <p:cNvSpPr>
            <a:spLocks noGrp="1"/>
          </p:cNvSpPr>
          <p:nvPr>
            <p:ph type="body" sz="quarter" idx="14"/>
          </p:nvPr>
        </p:nvSpPr>
        <p:spPr>
          <a:xfrm>
            <a:off x="468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1"/>
            <a:ext cx="6291266" cy="809624"/>
          </a:xfrm>
        </p:spPr>
        <p:txBody>
          <a:bodyPr/>
          <a:lstStyle>
            <a:lvl1pPr>
              <a:defRPr>
                <a:latin typeface="Bodoni MT" panose="02070603080606020203" pitchFamily="18" charset="0"/>
              </a:defRPr>
            </a:lvl1pPr>
          </a:lstStyle>
          <a:p>
            <a:r>
              <a:rPr lang="en-GB" dirty="0"/>
              <a:t>Click to edit Master title style</a:t>
            </a:r>
            <a:endParaRPr lang="en-US" dirty="0"/>
          </a:p>
        </p:txBody>
      </p:sp>
      <p:cxnSp>
        <p:nvCxnSpPr>
          <p:cNvPr id="68" name="Straight Connector 67"/>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51435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10"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11"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8540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51435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grpSp>
        <p:nvGrpSpPr>
          <p:cNvPr id="55" name="Group 54"/>
          <p:cNvGrpSpPr/>
          <p:nvPr userDrawn="1"/>
        </p:nvGrpSpPr>
        <p:grpSpPr>
          <a:xfrm>
            <a:off x="-3083" y="0"/>
            <a:ext cx="9148673" cy="51435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p:cNvSpPr>
            <a:spLocks noGrp="1"/>
          </p:cNvSpPr>
          <p:nvPr>
            <p:ph type="body" sz="quarter" idx="13"/>
          </p:nvPr>
        </p:nvSpPr>
        <p:spPr>
          <a:xfrm>
            <a:off x="72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8" y="157768"/>
            <a:ext cx="1430017" cy="543420"/>
          </a:xfrm>
          <a:prstGeom prst="rect">
            <a:avLst/>
          </a:prstGeom>
        </p:spPr>
      </p:pic>
      <p:sp>
        <p:nvSpPr>
          <p:cNvPr id="60" name="Text Placeholder 6" descr="First level - paragraph text&#10;Second level - bullet 1&#10;Third level - bullet 2&#10;&#10;No more than 100 words per slide"/>
          <p:cNvSpPr>
            <a:spLocks noGrp="1"/>
          </p:cNvSpPr>
          <p:nvPr>
            <p:ph type="body" sz="quarter" idx="14"/>
          </p:nvPr>
        </p:nvSpPr>
        <p:spPr>
          <a:xfrm>
            <a:off x="468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cxnSp>
        <p:nvCxnSpPr>
          <p:cNvPr id="62" name="Straight Connector 61"/>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22931"/>
            <a:ext cx="9144000" cy="51664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4" name="Rectangle 3"/>
          <p:cNvSpPr/>
          <p:nvPr userDrawn="1"/>
        </p:nvSpPr>
        <p:spPr>
          <a:xfrm>
            <a:off x="1590" y="-22931"/>
            <a:ext cx="9144000" cy="365103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42464" y="3070132"/>
            <a:ext cx="1463659" cy="30823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3651720"/>
            <a:ext cx="670930" cy="45862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3321213"/>
            <a:ext cx="154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543631"/>
            <a:ext cx="358164" cy="7123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05110"/>
            <a:ext cx="823330" cy="24979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903355"/>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2533540"/>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2967123"/>
            <a:ext cx="214800" cy="54571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2896530"/>
            <a:ext cx="358164" cy="7123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3608851"/>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3651721"/>
            <a:ext cx="1118970" cy="39071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3645270"/>
            <a:ext cx="823330" cy="24979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8" y="3651721"/>
            <a:ext cx="648505" cy="4643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2" y="3645270"/>
            <a:ext cx="804251" cy="27539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3070133"/>
            <a:ext cx="117988" cy="36067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4" y="2399069"/>
            <a:ext cx="1491259" cy="67106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1508388"/>
            <a:ext cx="1739923" cy="50081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773724"/>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316767"/>
            <a:ext cx="154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066527"/>
            <a:ext cx="725830" cy="13447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1508389"/>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70" y="1508388"/>
            <a:ext cx="466713" cy="34994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7" y="1898906"/>
            <a:ext cx="804251" cy="27539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2268233"/>
            <a:ext cx="2243148" cy="301726"/>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773724"/>
            <a:ext cx="1361370" cy="3641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816594"/>
            <a:ext cx="1118970" cy="39071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810143"/>
            <a:ext cx="823330" cy="24979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816593"/>
            <a:ext cx="670930" cy="45862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810143"/>
            <a:ext cx="290465" cy="64545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2392618"/>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7" y="2429037"/>
            <a:ext cx="532865" cy="69824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2" y="2435488"/>
            <a:ext cx="648505" cy="4643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2" y="2429038"/>
            <a:ext cx="367675" cy="60532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2429038"/>
            <a:ext cx="33594" cy="6512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7" y="2429037"/>
            <a:ext cx="290465" cy="64545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2435488"/>
            <a:ext cx="670930" cy="45862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2429038"/>
            <a:ext cx="823330" cy="24979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3" y="1905356"/>
            <a:ext cx="648505" cy="4643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3" y="1898906"/>
            <a:ext cx="367675" cy="60532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1898906"/>
            <a:ext cx="33594" cy="6512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8" y="1898905"/>
            <a:ext cx="290465" cy="64545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1905356"/>
            <a:ext cx="670930" cy="45862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1898905"/>
            <a:ext cx="823330" cy="24979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1763596"/>
            <a:ext cx="944530" cy="13530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5" y="810143"/>
            <a:ext cx="532865" cy="69824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61403"/>
            <a:ext cx="358164" cy="7123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2341918"/>
            <a:ext cx="154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1821219"/>
            <a:ext cx="358164" cy="7123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9" y="2066528"/>
            <a:ext cx="1153417" cy="19162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2392618"/>
            <a:ext cx="1649924" cy="50082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200997"/>
            <a:ext cx="145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1680297"/>
            <a:ext cx="358164" cy="7123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1821218"/>
            <a:ext cx="1003206" cy="74874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6" y="2429038"/>
            <a:ext cx="804251" cy="27539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2293728"/>
            <a:ext cx="944530" cy="13530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11560"/>
            <a:ext cx="1118970" cy="39071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9" y="810431"/>
            <a:ext cx="440825" cy="12934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939774"/>
            <a:ext cx="1118970" cy="39716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9" y="205110"/>
            <a:ext cx="532865" cy="69824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883184"/>
            <a:ext cx="1271370" cy="5658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8" y="34219"/>
            <a:ext cx="543901" cy="1708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168691"/>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168690"/>
            <a:ext cx="1649924" cy="50082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22931"/>
            <a:ext cx="145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175142"/>
            <a:ext cx="1361370" cy="2996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8" y="205110"/>
            <a:ext cx="804251" cy="27539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4" y="211561"/>
            <a:ext cx="648505" cy="4643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4" y="205110"/>
            <a:ext cx="367675" cy="60532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05111"/>
            <a:ext cx="33594" cy="6512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9" y="205109"/>
            <a:ext cx="290465" cy="64545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11560"/>
            <a:ext cx="670930" cy="45862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69800"/>
            <a:ext cx="944530" cy="13530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336937"/>
            <a:ext cx="1397908" cy="11193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097285"/>
            <a:ext cx="382562" cy="35159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2435488"/>
            <a:ext cx="1118970" cy="39071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13376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Can 303"/>
          <p:cNvSpPr/>
          <p:nvPr userDrawn="1"/>
        </p:nvSpPr>
        <p:spPr>
          <a:xfrm>
            <a:off x="1743722" y="226459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1" name="Can 310"/>
          <p:cNvSpPr/>
          <p:nvPr userDrawn="1"/>
        </p:nvSpPr>
        <p:spPr>
          <a:xfrm>
            <a:off x="2287623" y="2435488"/>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4" name="Straight Connector 313"/>
          <p:cNvCxnSpPr>
            <a:stCxn id="304" idx="3"/>
            <a:endCxn id="311" idx="3"/>
          </p:cNvCxnSpPr>
          <p:nvPr userDrawn="1"/>
        </p:nvCxnSpPr>
        <p:spPr>
          <a:xfrm>
            <a:off x="1833723" y="2399069"/>
            <a:ext cx="543901" cy="17089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2832652"/>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35" name="Straight Connector 334"/>
          <p:cNvCxnSpPr>
            <a:stCxn id="311" idx="3"/>
          </p:cNvCxnSpPr>
          <p:nvPr userDrawn="1"/>
        </p:nvCxnSpPr>
        <p:spPr>
          <a:xfrm>
            <a:off x="2377623" y="2569958"/>
            <a:ext cx="1118970" cy="39716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2399068"/>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Can 343"/>
          <p:cNvSpPr/>
          <p:nvPr userDrawn="1"/>
        </p:nvSpPr>
        <p:spPr>
          <a:xfrm>
            <a:off x="5388916" y="289988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45" name="Straight Connector 344"/>
          <p:cNvCxnSpPr/>
          <p:nvPr userDrawn="1"/>
        </p:nvCxnSpPr>
        <p:spPr>
          <a:xfrm flipH="1" flipV="1">
            <a:off x="3738993" y="2533540"/>
            <a:ext cx="1739923" cy="5008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20744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an 347"/>
          <p:cNvSpPr/>
          <p:nvPr userDrawn="1"/>
        </p:nvSpPr>
        <p:spPr>
          <a:xfrm>
            <a:off x="3290829" y="168674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0" name="Straight Connector 349"/>
          <p:cNvCxnSpPr/>
          <p:nvPr userDrawn="1"/>
        </p:nvCxnSpPr>
        <p:spPr>
          <a:xfrm flipV="1">
            <a:off x="2377623" y="2513368"/>
            <a:ext cx="1271370" cy="5659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266672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4" name="Straight Connector 353"/>
          <p:cNvCxnSpPr>
            <a:endCxn id="351" idx="3"/>
          </p:cNvCxnSpPr>
          <p:nvPr userDrawn="1"/>
        </p:nvCxnSpPr>
        <p:spPr>
          <a:xfrm flipV="1">
            <a:off x="3586593" y="2801191"/>
            <a:ext cx="635830" cy="13447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4" y="2801191"/>
            <a:ext cx="1256493" cy="23316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3029230"/>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7" name="Straight Connector 356"/>
          <p:cNvCxnSpPr>
            <a:stCxn id="344" idx="3"/>
            <a:endCxn id="356" idx="3"/>
          </p:cNvCxnSpPr>
          <p:nvPr userDrawn="1"/>
        </p:nvCxnSpPr>
        <p:spPr>
          <a:xfrm>
            <a:off x="5478917" y="3034359"/>
            <a:ext cx="440825" cy="12934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3426394"/>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9" name="Straight Connector 358"/>
          <p:cNvCxnSpPr>
            <a:stCxn id="356" idx="3"/>
          </p:cNvCxnSpPr>
          <p:nvPr userDrawn="1"/>
        </p:nvCxnSpPr>
        <p:spPr>
          <a:xfrm>
            <a:off x="5919741" y="3163701"/>
            <a:ext cx="1118970" cy="39716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3127283"/>
            <a:ext cx="242400" cy="43358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2992811"/>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Can 361"/>
          <p:cNvSpPr/>
          <p:nvPr userDrawn="1"/>
        </p:nvSpPr>
        <p:spPr>
          <a:xfrm>
            <a:off x="8931034" y="349363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62" idx="3"/>
          </p:cNvCxnSpPr>
          <p:nvPr userDrawn="1"/>
        </p:nvCxnSpPr>
        <p:spPr>
          <a:xfrm flipH="1" flipV="1">
            <a:off x="7281112" y="3127282"/>
            <a:ext cx="1739923" cy="5008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280119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5" name="Straight Connector 364"/>
          <p:cNvCxnSpPr/>
          <p:nvPr userDrawn="1"/>
        </p:nvCxnSpPr>
        <p:spPr>
          <a:xfrm flipH="1">
            <a:off x="7288808" y="2935662"/>
            <a:ext cx="154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3127282"/>
            <a:ext cx="1361370" cy="364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293566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an 369"/>
          <p:cNvSpPr/>
          <p:nvPr userDrawn="1"/>
        </p:nvSpPr>
        <p:spPr>
          <a:xfrm>
            <a:off x="134475" y="329633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Can 370"/>
          <p:cNvSpPr/>
          <p:nvPr userDrawn="1"/>
        </p:nvSpPr>
        <p:spPr>
          <a:xfrm>
            <a:off x="1716122" y="324389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Can 373"/>
          <p:cNvSpPr/>
          <p:nvPr userDrawn="1"/>
        </p:nvSpPr>
        <p:spPr>
          <a:xfrm>
            <a:off x="2260023" y="3414782"/>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5" name="Straight Connector 374"/>
          <p:cNvCxnSpPr>
            <a:stCxn id="371" idx="3"/>
            <a:endCxn id="374" idx="3"/>
          </p:cNvCxnSpPr>
          <p:nvPr userDrawn="1"/>
        </p:nvCxnSpPr>
        <p:spPr>
          <a:xfrm>
            <a:off x="1806123" y="3378363"/>
            <a:ext cx="543901" cy="17089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3639186"/>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7" name="Straight Connector 376"/>
          <p:cNvCxnSpPr>
            <a:stCxn id="374" idx="3"/>
            <a:endCxn id="376" idx="3"/>
          </p:cNvCxnSpPr>
          <p:nvPr userDrawn="1"/>
        </p:nvCxnSpPr>
        <p:spPr>
          <a:xfrm>
            <a:off x="2350023" y="3549253"/>
            <a:ext cx="813968" cy="22440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3512834"/>
            <a:ext cx="547402" cy="26082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337836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 name="Can 379"/>
          <p:cNvSpPr/>
          <p:nvPr userDrawn="1"/>
        </p:nvSpPr>
        <p:spPr>
          <a:xfrm>
            <a:off x="5550803" y="353833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1" name="Straight Connector 380"/>
          <p:cNvCxnSpPr>
            <a:endCxn id="379" idx="3"/>
          </p:cNvCxnSpPr>
          <p:nvPr userDrawn="1"/>
        </p:nvCxnSpPr>
        <p:spPr>
          <a:xfrm flipH="1" flipV="1">
            <a:off x="3711393" y="3512833"/>
            <a:ext cx="1929410" cy="15997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318674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 name="Can 383"/>
          <p:cNvSpPr/>
          <p:nvPr userDrawn="1"/>
        </p:nvSpPr>
        <p:spPr>
          <a:xfrm>
            <a:off x="3263229" y="266604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6" name="Straight Connector 385"/>
          <p:cNvCxnSpPr>
            <a:stCxn id="374" idx="3"/>
            <a:endCxn id="379" idx="3"/>
          </p:cNvCxnSpPr>
          <p:nvPr userDrawn="1"/>
        </p:nvCxnSpPr>
        <p:spPr>
          <a:xfrm flipV="1">
            <a:off x="2350023" y="3512834"/>
            <a:ext cx="1361370" cy="364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193205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 name="Can 387"/>
          <p:cNvSpPr/>
          <p:nvPr userDrawn="1"/>
        </p:nvSpPr>
        <p:spPr>
          <a:xfrm>
            <a:off x="4235098" y="206652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 name="Can 388"/>
          <p:cNvSpPr/>
          <p:nvPr userDrawn="1"/>
        </p:nvSpPr>
        <p:spPr>
          <a:xfrm>
            <a:off x="6114345" y="212367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 name="Can 391"/>
          <p:cNvSpPr/>
          <p:nvPr userDrawn="1"/>
        </p:nvSpPr>
        <p:spPr>
          <a:xfrm>
            <a:off x="6658246" y="2294566"/>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3" name="Straight Connector 392"/>
          <p:cNvCxnSpPr>
            <a:stCxn id="389" idx="3"/>
          </p:cNvCxnSpPr>
          <p:nvPr userDrawn="1"/>
        </p:nvCxnSpPr>
        <p:spPr>
          <a:xfrm>
            <a:off x="6204346" y="2258147"/>
            <a:ext cx="543901" cy="1708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2691730"/>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 name="Can 396"/>
          <p:cNvSpPr/>
          <p:nvPr userDrawn="1"/>
        </p:nvSpPr>
        <p:spPr>
          <a:xfrm>
            <a:off x="8019616" y="2258147"/>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2" name="Can 401"/>
          <p:cNvSpPr/>
          <p:nvPr userDrawn="1"/>
        </p:nvSpPr>
        <p:spPr>
          <a:xfrm>
            <a:off x="7661452" y="154582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4" name="Straight Connector 403"/>
          <p:cNvCxnSpPr>
            <a:stCxn id="392" idx="3"/>
            <a:endCxn id="397" idx="3"/>
          </p:cNvCxnSpPr>
          <p:nvPr userDrawn="1"/>
        </p:nvCxnSpPr>
        <p:spPr>
          <a:xfrm flipV="1">
            <a:off x="6748246" y="2392618"/>
            <a:ext cx="1361370" cy="3641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4" y="2569959"/>
            <a:ext cx="571501" cy="67393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2569958"/>
            <a:ext cx="2153148" cy="86084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2466304"/>
            <a:ext cx="180000" cy="134471"/>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0" name="Straight Connector 409"/>
          <p:cNvCxnSpPr>
            <a:stCxn id="338" idx="3"/>
          </p:cNvCxnSpPr>
          <p:nvPr userDrawn="1"/>
        </p:nvCxnSpPr>
        <p:spPr>
          <a:xfrm>
            <a:off x="3738994" y="2533540"/>
            <a:ext cx="1221935" cy="6723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2569959"/>
            <a:ext cx="51862" cy="379339"/>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2814826"/>
            <a:ext cx="180000" cy="134471"/>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5" name="Straight Connector 414"/>
          <p:cNvCxnSpPr>
            <a:stCxn id="416" idx="3"/>
            <a:endCxn id="413" idx="3"/>
          </p:cNvCxnSpPr>
          <p:nvPr userDrawn="1"/>
        </p:nvCxnSpPr>
        <p:spPr>
          <a:xfrm flipH="1" flipV="1">
            <a:off x="2325763" y="2949297"/>
            <a:ext cx="231861" cy="328704"/>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3143530"/>
            <a:ext cx="180000" cy="134471"/>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3" name="Can 422"/>
          <p:cNvSpPr/>
          <p:nvPr userDrawn="1"/>
        </p:nvSpPr>
        <p:spPr>
          <a:xfrm>
            <a:off x="680305" y="3359160"/>
            <a:ext cx="180000" cy="134471"/>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4" name="Straight Connector 423"/>
          <p:cNvCxnSpPr>
            <a:stCxn id="374" idx="3"/>
            <a:endCxn id="423" idx="3"/>
          </p:cNvCxnSpPr>
          <p:nvPr userDrawn="1"/>
        </p:nvCxnSpPr>
        <p:spPr>
          <a:xfrm flipH="1" flipV="1">
            <a:off x="770305" y="3493631"/>
            <a:ext cx="1579718" cy="5562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2800513"/>
            <a:ext cx="143364" cy="1666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256995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9" name="Can 508"/>
          <p:cNvSpPr/>
          <p:nvPr userDrawn="1"/>
        </p:nvSpPr>
        <p:spPr>
          <a:xfrm>
            <a:off x="6009741" y="276541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3" name="Can 512"/>
          <p:cNvSpPr/>
          <p:nvPr userDrawn="1"/>
        </p:nvSpPr>
        <p:spPr>
          <a:xfrm>
            <a:off x="6290571" y="289988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Can 515"/>
          <p:cNvSpPr/>
          <p:nvPr userDrawn="1"/>
        </p:nvSpPr>
        <p:spPr>
          <a:xfrm>
            <a:off x="6624652" y="294586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0" name="Can 519"/>
          <p:cNvSpPr/>
          <p:nvPr userDrawn="1"/>
        </p:nvSpPr>
        <p:spPr>
          <a:xfrm>
            <a:off x="6948711" y="294002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an 522"/>
          <p:cNvSpPr/>
          <p:nvPr userDrawn="1"/>
        </p:nvSpPr>
        <p:spPr>
          <a:xfrm>
            <a:off x="7329176" y="275963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Can 525"/>
          <p:cNvSpPr/>
          <p:nvPr userDrawn="1"/>
        </p:nvSpPr>
        <p:spPr>
          <a:xfrm>
            <a:off x="7481576" y="254436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Can 528"/>
          <p:cNvSpPr/>
          <p:nvPr userDrawn="1"/>
        </p:nvSpPr>
        <p:spPr>
          <a:xfrm>
            <a:off x="7602776" y="215925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9" name="Can 538"/>
          <p:cNvSpPr/>
          <p:nvPr userDrawn="1"/>
        </p:nvSpPr>
        <p:spPr>
          <a:xfrm>
            <a:off x="819356" y="1593544"/>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0" name="Can 539"/>
          <p:cNvSpPr/>
          <p:nvPr userDrawn="1"/>
        </p:nvSpPr>
        <p:spPr>
          <a:xfrm>
            <a:off x="1363257" y="1764434"/>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41" name="Straight Connector 540"/>
          <p:cNvCxnSpPr>
            <a:stCxn id="539" idx="3"/>
          </p:cNvCxnSpPr>
          <p:nvPr userDrawn="1"/>
        </p:nvCxnSpPr>
        <p:spPr>
          <a:xfrm>
            <a:off x="909357" y="1728015"/>
            <a:ext cx="543901" cy="1708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03982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Can 543"/>
          <p:cNvSpPr/>
          <p:nvPr userDrawn="1"/>
        </p:nvSpPr>
        <p:spPr>
          <a:xfrm>
            <a:off x="714752" y="2235284"/>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Can 545"/>
          <p:cNvSpPr/>
          <p:nvPr userDrawn="1"/>
        </p:nvSpPr>
        <p:spPr>
          <a:xfrm>
            <a:off x="995582" y="2369755"/>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Can 547"/>
          <p:cNvSpPr/>
          <p:nvPr userDrawn="1"/>
        </p:nvSpPr>
        <p:spPr>
          <a:xfrm>
            <a:off x="1329663" y="241572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Can 549"/>
          <p:cNvSpPr/>
          <p:nvPr userDrawn="1"/>
        </p:nvSpPr>
        <p:spPr>
          <a:xfrm>
            <a:off x="1653722" y="240989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Can 551"/>
          <p:cNvSpPr/>
          <p:nvPr userDrawn="1"/>
        </p:nvSpPr>
        <p:spPr>
          <a:xfrm>
            <a:off x="2034187" y="2229507"/>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Can 553"/>
          <p:cNvSpPr/>
          <p:nvPr userDrawn="1"/>
        </p:nvSpPr>
        <p:spPr>
          <a:xfrm>
            <a:off x="2186587" y="201422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Can 555"/>
          <p:cNvSpPr/>
          <p:nvPr userDrawn="1"/>
        </p:nvSpPr>
        <p:spPr>
          <a:xfrm>
            <a:off x="2307787" y="1629125"/>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Can 560"/>
          <p:cNvSpPr/>
          <p:nvPr userDrawn="1"/>
        </p:nvSpPr>
        <p:spPr>
          <a:xfrm>
            <a:off x="7657824" y="334275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2" name="Straight Connector 561"/>
          <p:cNvCxnSpPr>
            <a:stCxn id="561" idx="3"/>
            <a:endCxn id="361" idx="3"/>
          </p:cNvCxnSpPr>
          <p:nvPr userDrawn="1"/>
        </p:nvCxnSpPr>
        <p:spPr>
          <a:xfrm flipH="1" flipV="1">
            <a:off x="7281112" y="3127282"/>
            <a:ext cx="466713" cy="34994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67596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8" name="Can 567"/>
          <p:cNvSpPr/>
          <p:nvPr userDrawn="1"/>
        </p:nvSpPr>
        <p:spPr>
          <a:xfrm>
            <a:off x="5734363" y="80530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0" name="Can 569"/>
          <p:cNvSpPr/>
          <p:nvPr userDrawn="1"/>
        </p:nvSpPr>
        <p:spPr>
          <a:xfrm>
            <a:off x="6853333" y="1202467"/>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3" name="Can 572"/>
          <p:cNvSpPr/>
          <p:nvPr userDrawn="1"/>
        </p:nvSpPr>
        <p:spPr>
          <a:xfrm>
            <a:off x="7095733" y="76888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4" name="Can 573"/>
          <p:cNvSpPr/>
          <p:nvPr userDrawn="1"/>
        </p:nvSpPr>
        <p:spPr>
          <a:xfrm>
            <a:off x="8835656" y="126970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5" name="Straight Connector 574"/>
          <p:cNvCxnSpPr>
            <a:stCxn id="574" idx="3"/>
          </p:cNvCxnSpPr>
          <p:nvPr userDrawn="1"/>
        </p:nvCxnSpPr>
        <p:spPr>
          <a:xfrm flipH="1" flipV="1">
            <a:off x="7185734" y="903355"/>
            <a:ext cx="1739923" cy="5008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57726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77" name="Straight Connector 576"/>
          <p:cNvCxnSpPr>
            <a:stCxn id="576" idx="3"/>
          </p:cNvCxnSpPr>
          <p:nvPr userDrawn="1"/>
        </p:nvCxnSpPr>
        <p:spPr>
          <a:xfrm flipH="1">
            <a:off x="7185733" y="711734"/>
            <a:ext cx="1546848"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31440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1" name="Can 580"/>
          <p:cNvSpPr/>
          <p:nvPr userDrawn="1"/>
        </p:nvSpPr>
        <p:spPr>
          <a:xfrm>
            <a:off x="5072863" y="962815"/>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Can 581"/>
          <p:cNvSpPr/>
          <p:nvPr userDrawn="1"/>
        </p:nvSpPr>
        <p:spPr>
          <a:xfrm>
            <a:off x="4865550" y="-29187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Can 582"/>
          <p:cNvSpPr/>
          <p:nvPr userDrawn="1"/>
        </p:nvSpPr>
        <p:spPr>
          <a:xfrm>
            <a:off x="6018967" y="-10025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84" name="Straight Connector 583"/>
          <p:cNvCxnSpPr>
            <a:stCxn id="583" idx="3"/>
            <a:endCxn id="582" idx="3"/>
          </p:cNvCxnSpPr>
          <p:nvPr userDrawn="1"/>
        </p:nvCxnSpPr>
        <p:spPr>
          <a:xfrm flipH="1" flipV="1">
            <a:off x="4955551" y="-157401"/>
            <a:ext cx="1153417" cy="19162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70639"/>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Can 586"/>
          <p:cNvSpPr/>
          <p:nvPr userDrawn="1"/>
        </p:nvSpPr>
        <p:spPr>
          <a:xfrm>
            <a:off x="7681838" y="46780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Can 588"/>
          <p:cNvSpPr/>
          <p:nvPr userDrawn="1"/>
        </p:nvSpPr>
        <p:spPr>
          <a:xfrm>
            <a:off x="7924238" y="34219"/>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Can 591"/>
          <p:cNvSpPr/>
          <p:nvPr userDrawn="1"/>
        </p:nvSpPr>
        <p:spPr>
          <a:xfrm>
            <a:off x="7566074" y="-67810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6" name="Can 595"/>
          <p:cNvSpPr/>
          <p:nvPr userDrawn="1"/>
        </p:nvSpPr>
        <p:spPr>
          <a:xfrm>
            <a:off x="5758617" y="34603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Can 597"/>
          <p:cNvSpPr/>
          <p:nvPr userDrawn="1"/>
        </p:nvSpPr>
        <p:spPr>
          <a:xfrm>
            <a:off x="5914363" y="54148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Can 599"/>
          <p:cNvSpPr/>
          <p:nvPr userDrawn="1"/>
        </p:nvSpPr>
        <p:spPr>
          <a:xfrm>
            <a:off x="6195193" y="67595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2" name="Can 601"/>
          <p:cNvSpPr/>
          <p:nvPr userDrawn="1"/>
        </p:nvSpPr>
        <p:spPr>
          <a:xfrm>
            <a:off x="6529274" y="72193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4" name="Can 603"/>
          <p:cNvSpPr/>
          <p:nvPr userDrawn="1"/>
        </p:nvSpPr>
        <p:spPr>
          <a:xfrm>
            <a:off x="6853333" y="716095"/>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6" name="Can 605"/>
          <p:cNvSpPr/>
          <p:nvPr userDrawn="1"/>
        </p:nvSpPr>
        <p:spPr>
          <a:xfrm>
            <a:off x="7233798" y="53571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8" name="Can 607"/>
          <p:cNvSpPr/>
          <p:nvPr userDrawn="1"/>
        </p:nvSpPr>
        <p:spPr>
          <a:xfrm>
            <a:off x="7386198" y="32043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0" name="Can 609"/>
          <p:cNvSpPr/>
          <p:nvPr userDrawn="1"/>
        </p:nvSpPr>
        <p:spPr>
          <a:xfrm>
            <a:off x="7507398" y="-6467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2" name="Can 611"/>
          <p:cNvSpPr/>
          <p:nvPr userDrawn="1"/>
        </p:nvSpPr>
        <p:spPr>
          <a:xfrm>
            <a:off x="7562446" y="111883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3" name="Straight Connector 612"/>
          <p:cNvCxnSpPr>
            <a:stCxn id="612" idx="3"/>
            <a:endCxn id="573" idx="3"/>
          </p:cNvCxnSpPr>
          <p:nvPr userDrawn="1"/>
        </p:nvCxnSpPr>
        <p:spPr>
          <a:xfrm flipH="1" flipV="1">
            <a:off x="7185734" y="903354"/>
            <a:ext cx="466713" cy="34994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28099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4" name="Can 623"/>
          <p:cNvSpPr/>
          <p:nvPr userDrawn="1"/>
        </p:nvSpPr>
        <p:spPr>
          <a:xfrm>
            <a:off x="-1665601" y="58855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5" name="Can 624"/>
          <p:cNvSpPr/>
          <p:nvPr userDrawn="1"/>
        </p:nvSpPr>
        <p:spPr>
          <a:xfrm>
            <a:off x="-1031701" y="1410336"/>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6" name="Straight Connector 625"/>
          <p:cNvCxnSpPr>
            <a:stCxn id="623" idx="3"/>
            <a:endCxn id="625" idx="3"/>
          </p:cNvCxnSpPr>
          <p:nvPr userDrawn="1"/>
        </p:nvCxnSpPr>
        <p:spPr>
          <a:xfrm>
            <a:off x="-1382525" y="1415464"/>
            <a:ext cx="440825" cy="12934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1807500"/>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8" name="Straight Connector 627"/>
          <p:cNvCxnSpPr>
            <a:stCxn id="625" idx="3"/>
          </p:cNvCxnSpPr>
          <p:nvPr userDrawn="1"/>
        </p:nvCxnSpPr>
        <p:spPr>
          <a:xfrm>
            <a:off x="-941701" y="1544807"/>
            <a:ext cx="1118970" cy="39716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373917"/>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1" name="Can 630"/>
          <p:cNvSpPr/>
          <p:nvPr userDrawn="1"/>
        </p:nvSpPr>
        <p:spPr>
          <a:xfrm>
            <a:off x="2069592" y="187473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3" name="Can 632"/>
          <p:cNvSpPr/>
          <p:nvPr userDrawn="1"/>
        </p:nvSpPr>
        <p:spPr>
          <a:xfrm>
            <a:off x="1876517" y="118229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36" name="Straight Connector 635"/>
          <p:cNvCxnSpPr>
            <a:stCxn id="625" idx="3"/>
          </p:cNvCxnSpPr>
          <p:nvPr userDrawn="1"/>
        </p:nvCxnSpPr>
        <p:spPr>
          <a:xfrm flipV="1">
            <a:off x="-941701" y="1488218"/>
            <a:ext cx="1271370" cy="5658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191943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8" name="Can 637"/>
          <p:cNvSpPr/>
          <p:nvPr userDrawn="1"/>
        </p:nvSpPr>
        <p:spPr>
          <a:xfrm>
            <a:off x="-1693201" y="156784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9" name="Can 638"/>
          <p:cNvSpPr/>
          <p:nvPr userDrawn="1"/>
        </p:nvSpPr>
        <p:spPr>
          <a:xfrm>
            <a:off x="-1900514" y="31316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0" name="Can 639"/>
          <p:cNvSpPr/>
          <p:nvPr userDrawn="1"/>
        </p:nvSpPr>
        <p:spPr>
          <a:xfrm>
            <a:off x="-747097" y="50478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1" name="Straight Connector 640"/>
          <p:cNvCxnSpPr>
            <a:endCxn id="639" idx="3"/>
          </p:cNvCxnSpPr>
          <p:nvPr userDrawn="1"/>
        </p:nvCxnSpPr>
        <p:spPr>
          <a:xfrm flipH="1" flipV="1">
            <a:off x="-1810514" y="447633"/>
            <a:ext cx="1153418" cy="19807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675672"/>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43" name="Straight Connector 642"/>
          <p:cNvCxnSpPr>
            <a:stCxn id="640" idx="3"/>
          </p:cNvCxnSpPr>
          <p:nvPr userDrawn="1"/>
        </p:nvCxnSpPr>
        <p:spPr>
          <a:xfrm>
            <a:off x="-657097" y="639253"/>
            <a:ext cx="543901" cy="1708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072836"/>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6" name="Can 645"/>
          <p:cNvSpPr/>
          <p:nvPr userDrawn="1"/>
        </p:nvSpPr>
        <p:spPr>
          <a:xfrm>
            <a:off x="1158174" y="63925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9" name="Can 648"/>
          <p:cNvSpPr/>
          <p:nvPr userDrawn="1"/>
        </p:nvSpPr>
        <p:spPr>
          <a:xfrm>
            <a:off x="800010" y="-7306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2" name="Can 651"/>
          <p:cNvSpPr/>
          <p:nvPr userDrawn="1"/>
        </p:nvSpPr>
        <p:spPr>
          <a:xfrm>
            <a:off x="-1990514" y="847409"/>
            <a:ext cx="180000" cy="134471"/>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3" name="Can 652"/>
          <p:cNvSpPr/>
          <p:nvPr userDrawn="1"/>
        </p:nvSpPr>
        <p:spPr>
          <a:xfrm>
            <a:off x="-1007447" y="951064"/>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4" name="Straight Connector 653"/>
          <p:cNvCxnSpPr>
            <a:stCxn id="653" idx="3"/>
          </p:cNvCxnSpPr>
          <p:nvPr userDrawn="1"/>
        </p:nvCxnSpPr>
        <p:spPr>
          <a:xfrm flipV="1">
            <a:off x="-917447" y="810144"/>
            <a:ext cx="804251" cy="27539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14652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6" name="Straight Connector 655"/>
          <p:cNvCxnSpPr>
            <a:stCxn id="655" idx="3"/>
          </p:cNvCxnSpPr>
          <p:nvPr userDrawn="1"/>
        </p:nvCxnSpPr>
        <p:spPr>
          <a:xfrm flipV="1">
            <a:off x="-761701" y="816594"/>
            <a:ext cx="648505" cy="4643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280992"/>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8" name="Straight Connector 657"/>
          <p:cNvCxnSpPr>
            <a:stCxn id="657" idx="3"/>
          </p:cNvCxnSpPr>
          <p:nvPr userDrawn="1"/>
        </p:nvCxnSpPr>
        <p:spPr>
          <a:xfrm flipV="1">
            <a:off x="-480871" y="810144"/>
            <a:ext cx="367675" cy="605320"/>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32696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0" name="Straight Connector 659"/>
          <p:cNvCxnSpPr>
            <a:stCxn id="659" idx="3"/>
          </p:cNvCxnSpPr>
          <p:nvPr userDrawn="1"/>
        </p:nvCxnSpPr>
        <p:spPr>
          <a:xfrm flipV="1">
            <a:off x="-146790" y="810144"/>
            <a:ext cx="33594" cy="6512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321128"/>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3" name="Can 662"/>
          <p:cNvSpPr/>
          <p:nvPr userDrawn="1"/>
        </p:nvSpPr>
        <p:spPr>
          <a:xfrm>
            <a:off x="467734" y="1140745"/>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5" name="Can 664"/>
          <p:cNvSpPr/>
          <p:nvPr userDrawn="1"/>
        </p:nvSpPr>
        <p:spPr>
          <a:xfrm>
            <a:off x="620134" y="925466"/>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7" name="Can 666"/>
          <p:cNvSpPr/>
          <p:nvPr userDrawn="1"/>
        </p:nvSpPr>
        <p:spPr>
          <a:xfrm>
            <a:off x="741334" y="54036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68" name="Straight Connector 667"/>
          <p:cNvCxnSpPr>
            <a:stCxn id="667" idx="3"/>
            <a:endCxn id="642" idx="3"/>
          </p:cNvCxnSpPr>
          <p:nvPr userDrawn="1"/>
        </p:nvCxnSpPr>
        <p:spPr>
          <a:xfrm flipH="1">
            <a:off x="-113196" y="674834"/>
            <a:ext cx="944530" cy="13530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1723864"/>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71" name="Straight Connector 670"/>
          <p:cNvCxnSpPr>
            <a:stCxn id="627" idx="3"/>
          </p:cNvCxnSpPr>
          <p:nvPr userDrawn="1"/>
        </p:nvCxnSpPr>
        <p:spPr>
          <a:xfrm flipH="1">
            <a:off x="-1184458" y="1941971"/>
            <a:ext cx="1361727" cy="11193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1702319"/>
            <a:ext cx="382562" cy="351591"/>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333990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 name="Can 234"/>
          <p:cNvSpPr/>
          <p:nvPr userDrawn="1"/>
        </p:nvSpPr>
        <p:spPr>
          <a:xfrm>
            <a:off x="799192" y="3510799"/>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6" name="Straight Connector 235"/>
          <p:cNvCxnSpPr>
            <a:stCxn id="234" idx="3"/>
          </p:cNvCxnSpPr>
          <p:nvPr userDrawn="1"/>
        </p:nvCxnSpPr>
        <p:spPr>
          <a:xfrm>
            <a:off x="345292" y="3474379"/>
            <a:ext cx="543901" cy="1708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3907963"/>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9" name="Can 238"/>
          <p:cNvSpPr/>
          <p:nvPr userDrawn="1"/>
        </p:nvSpPr>
        <p:spPr>
          <a:xfrm>
            <a:off x="2160562" y="3474379"/>
            <a:ext cx="180000" cy="134471"/>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Can 239"/>
          <p:cNvSpPr/>
          <p:nvPr userDrawn="1"/>
        </p:nvSpPr>
        <p:spPr>
          <a:xfrm>
            <a:off x="1802398" y="276205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2" name="Straight Connector 241"/>
          <p:cNvCxnSpPr>
            <a:stCxn id="235" idx="3"/>
            <a:endCxn id="239" idx="3"/>
          </p:cNvCxnSpPr>
          <p:nvPr userDrawn="1"/>
        </p:nvCxnSpPr>
        <p:spPr>
          <a:xfrm flipV="1">
            <a:off x="889192" y="3608851"/>
            <a:ext cx="1361370" cy="3641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378619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 name="Can 244"/>
          <p:cNvSpPr/>
          <p:nvPr userDrawn="1"/>
        </p:nvSpPr>
        <p:spPr>
          <a:xfrm>
            <a:off x="150687" y="3981649"/>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 name="Can 252"/>
          <p:cNvSpPr/>
          <p:nvPr userDrawn="1"/>
        </p:nvSpPr>
        <p:spPr>
          <a:xfrm>
            <a:off x="1470122" y="3975871"/>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Can 254"/>
          <p:cNvSpPr/>
          <p:nvPr userDrawn="1"/>
        </p:nvSpPr>
        <p:spPr>
          <a:xfrm>
            <a:off x="1622522" y="3760593"/>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an 256"/>
          <p:cNvSpPr/>
          <p:nvPr userDrawn="1"/>
        </p:nvSpPr>
        <p:spPr>
          <a:xfrm>
            <a:off x="1743722" y="3375490"/>
            <a:ext cx="180000" cy="134471"/>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8" name="Straight Connector 257"/>
          <p:cNvCxnSpPr>
            <a:stCxn id="257" idx="3"/>
            <a:endCxn id="235" idx="3"/>
          </p:cNvCxnSpPr>
          <p:nvPr userDrawn="1"/>
        </p:nvCxnSpPr>
        <p:spPr>
          <a:xfrm flipH="1">
            <a:off x="889192" y="3509960"/>
            <a:ext cx="944530" cy="13530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250"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251"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22931"/>
            <a:ext cx="9144000" cy="51664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3" name="Rectangle 2"/>
          <p:cNvSpPr/>
          <p:nvPr userDrawn="1"/>
        </p:nvSpPr>
        <p:spPr>
          <a:xfrm>
            <a:off x="0" y="-22931"/>
            <a:ext cx="9161000" cy="516643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92430" y="4368956"/>
            <a:ext cx="1463659" cy="308231"/>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4620037"/>
            <a:ext cx="1546848" cy="19162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3832363"/>
            <a:ext cx="242400" cy="433583"/>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4265947"/>
            <a:ext cx="214800" cy="54571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4195353"/>
            <a:ext cx="358164" cy="71232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4368957"/>
            <a:ext cx="117988" cy="360670"/>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30" y="3697892"/>
            <a:ext cx="1491259" cy="67106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3" y="3197730"/>
            <a:ext cx="804251" cy="275392"/>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3567057"/>
            <a:ext cx="2243148" cy="301726"/>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3" y="3727861"/>
            <a:ext cx="532865" cy="69824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8" y="3734312"/>
            <a:ext cx="648505" cy="4643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8" y="3727862"/>
            <a:ext cx="367675" cy="605320"/>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3727862"/>
            <a:ext cx="33594" cy="6512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3" y="3727861"/>
            <a:ext cx="290465" cy="64545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3734312"/>
            <a:ext cx="670930" cy="458622"/>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3204180"/>
            <a:ext cx="648505" cy="4643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9" y="3197730"/>
            <a:ext cx="367675" cy="605320"/>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3197730"/>
            <a:ext cx="33594" cy="6512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4" y="3197729"/>
            <a:ext cx="290465" cy="64545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3204179"/>
            <a:ext cx="670930" cy="458622"/>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3197729"/>
            <a:ext cx="823330" cy="249794"/>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3691441"/>
            <a:ext cx="1649924" cy="50082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3563422"/>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4" name="Straight Connector 313"/>
          <p:cNvCxnSpPr>
            <a:stCxn id="304" idx="3"/>
          </p:cNvCxnSpPr>
          <p:nvPr userDrawn="1"/>
        </p:nvCxnSpPr>
        <p:spPr>
          <a:xfrm>
            <a:off x="1883688" y="3697893"/>
            <a:ext cx="543901" cy="170890"/>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3868782"/>
            <a:ext cx="1118970" cy="39716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60" y="3832363"/>
            <a:ext cx="1739923" cy="500819"/>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4100015"/>
            <a:ext cx="635830" cy="134471"/>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90" y="4100014"/>
            <a:ext cx="1256493" cy="23316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3" y="4333182"/>
            <a:ext cx="440825" cy="12934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4462525"/>
            <a:ext cx="1118970" cy="39716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4426107"/>
            <a:ext cx="242400" cy="43358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4792454"/>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3" name="Straight Connector 362"/>
          <p:cNvCxnSpPr>
            <a:stCxn id="362" idx="3"/>
          </p:cNvCxnSpPr>
          <p:nvPr userDrawn="1"/>
        </p:nvCxnSpPr>
        <p:spPr>
          <a:xfrm flipH="1" flipV="1">
            <a:off x="7331078" y="4426106"/>
            <a:ext cx="1739923" cy="50081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4100014"/>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65" name="Straight Connector 364"/>
          <p:cNvCxnSpPr/>
          <p:nvPr userDrawn="1"/>
        </p:nvCxnSpPr>
        <p:spPr>
          <a:xfrm flipH="1">
            <a:off x="7338774" y="4234486"/>
            <a:ext cx="1546848" cy="191621"/>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4426106"/>
            <a:ext cx="1361370" cy="3641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4234486"/>
            <a:ext cx="180000" cy="134471"/>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an 369"/>
          <p:cNvSpPr/>
          <p:nvPr userDrawn="1"/>
        </p:nvSpPr>
        <p:spPr>
          <a:xfrm>
            <a:off x="184441" y="4595155"/>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Can 370"/>
          <p:cNvSpPr/>
          <p:nvPr userDrawn="1"/>
        </p:nvSpPr>
        <p:spPr>
          <a:xfrm>
            <a:off x="1766088" y="4542716"/>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Can 373"/>
          <p:cNvSpPr/>
          <p:nvPr userDrawn="1"/>
        </p:nvSpPr>
        <p:spPr>
          <a:xfrm>
            <a:off x="2309989" y="4713606"/>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5" name="Straight Connector 374"/>
          <p:cNvCxnSpPr>
            <a:stCxn id="371" idx="3"/>
            <a:endCxn id="374" idx="3"/>
          </p:cNvCxnSpPr>
          <p:nvPr userDrawn="1"/>
        </p:nvCxnSpPr>
        <p:spPr>
          <a:xfrm>
            <a:off x="1856089" y="4677187"/>
            <a:ext cx="543901" cy="170890"/>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4677187"/>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 name="Can 381"/>
          <p:cNvSpPr/>
          <p:nvPr userDrawn="1"/>
        </p:nvSpPr>
        <p:spPr>
          <a:xfrm>
            <a:off x="5218207" y="4485566"/>
            <a:ext cx="180000" cy="134471"/>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6" name="Straight Connector 405"/>
          <p:cNvCxnSpPr/>
          <p:nvPr userDrawn="1"/>
        </p:nvCxnSpPr>
        <p:spPr>
          <a:xfrm flipH="1">
            <a:off x="1856090" y="3868783"/>
            <a:ext cx="571501" cy="67393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3868782"/>
            <a:ext cx="2153148" cy="86084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3868782"/>
            <a:ext cx="51862" cy="37933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4113650"/>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5" name="Straight Connector 414"/>
          <p:cNvCxnSpPr>
            <a:stCxn id="416" idx="3"/>
            <a:endCxn id="413" idx="3"/>
          </p:cNvCxnSpPr>
          <p:nvPr userDrawn="1"/>
        </p:nvCxnSpPr>
        <p:spPr>
          <a:xfrm flipH="1" flipV="1">
            <a:off x="2375729" y="4248121"/>
            <a:ext cx="231861" cy="328704"/>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4657984"/>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24" name="Straight Connector 423"/>
          <p:cNvCxnSpPr>
            <a:stCxn id="374" idx="3"/>
            <a:endCxn id="423" idx="3"/>
          </p:cNvCxnSpPr>
          <p:nvPr userDrawn="1"/>
        </p:nvCxnSpPr>
        <p:spPr>
          <a:xfrm flipH="1" flipV="1">
            <a:off x="820271" y="4792455"/>
            <a:ext cx="1579718" cy="5562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4099337"/>
            <a:ext cx="143364" cy="1666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4064240"/>
            <a:ext cx="180000" cy="134471"/>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3" name="Can 512"/>
          <p:cNvSpPr/>
          <p:nvPr userDrawn="1"/>
        </p:nvSpPr>
        <p:spPr>
          <a:xfrm>
            <a:off x="6340537" y="4198711"/>
            <a:ext cx="180000" cy="134471"/>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Can 515"/>
          <p:cNvSpPr/>
          <p:nvPr userDrawn="1"/>
        </p:nvSpPr>
        <p:spPr>
          <a:xfrm>
            <a:off x="6674618" y="4244684"/>
            <a:ext cx="180000" cy="134471"/>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0" name="Can 519"/>
          <p:cNvSpPr/>
          <p:nvPr userDrawn="1"/>
        </p:nvSpPr>
        <p:spPr>
          <a:xfrm>
            <a:off x="6998677" y="4238846"/>
            <a:ext cx="180000" cy="134471"/>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an 522"/>
          <p:cNvSpPr/>
          <p:nvPr userDrawn="1"/>
        </p:nvSpPr>
        <p:spPr>
          <a:xfrm>
            <a:off x="7379142" y="4058463"/>
            <a:ext cx="180000" cy="134471"/>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2" name="Can 541"/>
          <p:cNvSpPr/>
          <p:nvPr userDrawn="1"/>
        </p:nvSpPr>
        <p:spPr>
          <a:xfrm>
            <a:off x="608972" y="3338650"/>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4" name="Can 543"/>
          <p:cNvSpPr/>
          <p:nvPr userDrawn="1"/>
        </p:nvSpPr>
        <p:spPr>
          <a:xfrm>
            <a:off x="764718" y="3534108"/>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6" name="Can 545"/>
          <p:cNvSpPr/>
          <p:nvPr userDrawn="1"/>
        </p:nvSpPr>
        <p:spPr>
          <a:xfrm>
            <a:off x="1045548" y="3668578"/>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8" name="Can 547"/>
          <p:cNvSpPr/>
          <p:nvPr userDrawn="1"/>
        </p:nvSpPr>
        <p:spPr>
          <a:xfrm>
            <a:off x="1379629" y="3714552"/>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2" name="Straight Connector 561"/>
          <p:cNvCxnSpPr>
            <a:stCxn id="561" idx="3"/>
            <a:endCxn id="361" idx="3"/>
          </p:cNvCxnSpPr>
          <p:nvPr userDrawn="1"/>
        </p:nvCxnSpPr>
        <p:spPr>
          <a:xfrm flipH="1" flipV="1">
            <a:off x="7331078" y="4426106"/>
            <a:ext cx="466713" cy="349948"/>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4638733"/>
            <a:ext cx="180000" cy="134471"/>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6" name="Straight Connector 235"/>
          <p:cNvCxnSpPr>
            <a:stCxn id="234" idx="3"/>
          </p:cNvCxnSpPr>
          <p:nvPr userDrawn="1"/>
        </p:nvCxnSpPr>
        <p:spPr>
          <a:xfrm>
            <a:off x="395258" y="4773203"/>
            <a:ext cx="543901" cy="170891"/>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4773203"/>
            <a:ext cx="180000" cy="134471"/>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0" name="Can 239"/>
          <p:cNvSpPr/>
          <p:nvPr userDrawn="1"/>
        </p:nvSpPr>
        <p:spPr>
          <a:xfrm>
            <a:off x="1852364" y="4060882"/>
            <a:ext cx="180000" cy="134471"/>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an 256"/>
          <p:cNvSpPr/>
          <p:nvPr userDrawn="1"/>
        </p:nvSpPr>
        <p:spPr>
          <a:xfrm>
            <a:off x="1793688" y="4674313"/>
            <a:ext cx="180000" cy="134471"/>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 name="Can 343"/>
          <p:cNvSpPr/>
          <p:nvPr userDrawn="1"/>
        </p:nvSpPr>
        <p:spPr>
          <a:xfrm>
            <a:off x="5438882" y="4198711"/>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6" name="Can 415"/>
          <p:cNvSpPr/>
          <p:nvPr userDrawn="1"/>
        </p:nvSpPr>
        <p:spPr>
          <a:xfrm>
            <a:off x="2517589" y="4442354"/>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Can 289"/>
          <p:cNvSpPr/>
          <p:nvPr userDrawn="1"/>
        </p:nvSpPr>
        <p:spPr>
          <a:xfrm>
            <a:off x="94441" y="3432586"/>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 name="Can 333"/>
          <p:cNvSpPr/>
          <p:nvPr userDrawn="1"/>
        </p:nvSpPr>
        <p:spPr>
          <a:xfrm>
            <a:off x="3456559" y="4131475"/>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an 355"/>
          <p:cNvSpPr/>
          <p:nvPr userDrawn="1"/>
        </p:nvSpPr>
        <p:spPr>
          <a:xfrm>
            <a:off x="5879707" y="4328054"/>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 name="Can 357"/>
          <p:cNvSpPr/>
          <p:nvPr userDrawn="1"/>
        </p:nvSpPr>
        <p:spPr>
          <a:xfrm>
            <a:off x="6998677" y="4725218"/>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 name="Can 360"/>
          <p:cNvSpPr/>
          <p:nvPr userDrawn="1"/>
        </p:nvSpPr>
        <p:spPr>
          <a:xfrm>
            <a:off x="7241077" y="4291635"/>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Can 549"/>
          <p:cNvSpPr/>
          <p:nvPr userDrawn="1"/>
        </p:nvSpPr>
        <p:spPr>
          <a:xfrm>
            <a:off x="1703688" y="3708714"/>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Can 560"/>
          <p:cNvSpPr/>
          <p:nvPr userDrawn="1"/>
        </p:nvSpPr>
        <p:spPr>
          <a:xfrm>
            <a:off x="7707790" y="4641583"/>
            <a:ext cx="180000" cy="134471"/>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6" name="Group 315"/>
          <p:cNvGrpSpPr/>
          <p:nvPr userDrawn="1"/>
        </p:nvGrpSpPr>
        <p:grpSpPr>
          <a:xfrm>
            <a:off x="-3084" y="-22931"/>
            <a:ext cx="9164084" cy="5166431"/>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p:cNvSpPr>
            <a:spLocks noGrp="1"/>
          </p:cNvSpPr>
          <p:nvPr>
            <p:ph type="body" sz="quarter" idx="13"/>
          </p:nvPr>
        </p:nvSpPr>
        <p:spPr>
          <a:xfrm>
            <a:off x="72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8" y="157768"/>
            <a:ext cx="1430017" cy="543420"/>
          </a:xfrm>
          <a:prstGeom prst="rect">
            <a:avLst/>
          </a:prstGeom>
        </p:spPr>
      </p:pic>
      <p:sp>
        <p:nvSpPr>
          <p:cNvPr id="323" name="Text Placeholder 6" descr="First level - paragraph text&#10;Second level - bullet 1&#10;Third level - bullet 2&#10;&#10;No more than 100 words per slide"/>
          <p:cNvSpPr>
            <a:spLocks noGrp="1"/>
          </p:cNvSpPr>
          <p:nvPr>
            <p:ph type="body" sz="quarter" idx="14"/>
          </p:nvPr>
        </p:nvSpPr>
        <p:spPr>
          <a:xfrm>
            <a:off x="468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cxnSp>
        <p:nvCxnSpPr>
          <p:cNvPr id="325" name="Straight Connector 324"/>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5272" y="-5803886"/>
            <a:ext cx="23418960" cy="16290786"/>
          </a:xfrm>
          <a:prstGeom prst="rect">
            <a:avLst/>
          </a:prstGeom>
        </p:spPr>
      </p:pic>
      <p:sp>
        <p:nvSpPr>
          <p:cNvPr id="122" name="Chevron 121"/>
          <p:cNvSpPr/>
          <p:nvPr userDrawn="1"/>
        </p:nvSpPr>
        <p:spPr>
          <a:xfrm>
            <a:off x="12198900" y="527597"/>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Chevron 132"/>
          <p:cNvSpPr/>
          <p:nvPr userDrawn="1"/>
        </p:nvSpPr>
        <p:spPr>
          <a:xfrm>
            <a:off x="3767997" y="333776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Chevron 133"/>
          <p:cNvSpPr/>
          <p:nvPr userDrawn="1"/>
        </p:nvSpPr>
        <p:spPr>
          <a:xfrm>
            <a:off x="-1914478" y="-114630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Chevron 135"/>
          <p:cNvSpPr/>
          <p:nvPr userDrawn="1"/>
        </p:nvSpPr>
        <p:spPr>
          <a:xfrm>
            <a:off x="-3200266" y="133468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Chevron 136"/>
          <p:cNvSpPr/>
          <p:nvPr userDrawn="1"/>
        </p:nvSpPr>
        <p:spPr>
          <a:xfrm>
            <a:off x="-907361" y="217512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Chevron 137"/>
          <p:cNvSpPr/>
          <p:nvPr userDrawn="1"/>
        </p:nvSpPr>
        <p:spPr>
          <a:xfrm>
            <a:off x="-2140933" y="-35510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Chevron 140"/>
          <p:cNvSpPr/>
          <p:nvPr userDrawn="1"/>
        </p:nvSpPr>
        <p:spPr>
          <a:xfrm>
            <a:off x="8926349" y="12979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Chevron 143"/>
          <p:cNvSpPr/>
          <p:nvPr userDrawn="1"/>
        </p:nvSpPr>
        <p:spPr>
          <a:xfrm>
            <a:off x="-925077" y="133468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Chevron 144"/>
          <p:cNvSpPr/>
          <p:nvPr userDrawn="1"/>
        </p:nvSpPr>
        <p:spPr>
          <a:xfrm>
            <a:off x="8698678" y="7579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Chevron 149"/>
          <p:cNvSpPr/>
          <p:nvPr userDrawn="1"/>
        </p:nvSpPr>
        <p:spPr>
          <a:xfrm>
            <a:off x="-3235278" y="-3586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Chevron 150"/>
          <p:cNvSpPr/>
          <p:nvPr userDrawn="1"/>
        </p:nvSpPr>
        <p:spPr>
          <a:xfrm>
            <a:off x="621039" y="102533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Chevron 151"/>
          <p:cNvSpPr/>
          <p:nvPr userDrawn="1"/>
        </p:nvSpPr>
        <p:spPr>
          <a:xfrm>
            <a:off x="-3200266" y="244512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Chevron 152"/>
          <p:cNvSpPr/>
          <p:nvPr userDrawn="1"/>
        </p:nvSpPr>
        <p:spPr>
          <a:xfrm>
            <a:off x="-907361" y="328556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Chevron 153"/>
          <p:cNvSpPr/>
          <p:nvPr userDrawn="1"/>
        </p:nvSpPr>
        <p:spPr>
          <a:xfrm>
            <a:off x="-3461733" y="75533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Chevron 156"/>
          <p:cNvSpPr/>
          <p:nvPr userDrawn="1"/>
        </p:nvSpPr>
        <p:spPr>
          <a:xfrm>
            <a:off x="8926349" y="240841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Chevron 165"/>
          <p:cNvSpPr/>
          <p:nvPr userDrawn="1"/>
        </p:nvSpPr>
        <p:spPr>
          <a:xfrm>
            <a:off x="-2963834" y="225532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Chevron 169"/>
          <p:cNvSpPr/>
          <p:nvPr userDrawn="1"/>
        </p:nvSpPr>
        <p:spPr>
          <a:xfrm>
            <a:off x="-3190289" y="304651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Chevron 171"/>
          <p:cNvSpPr/>
          <p:nvPr userDrawn="1"/>
        </p:nvSpPr>
        <p:spPr>
          <a:xfrm>
            <a:off x="-788317" y="198532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Chevron 173"/>
          <p:cNvSpPr/>
          <p:nvPr userDrawn="1"/>
        </p:nvSpPr>
        <p:spPr>
          <a:xfrm>
            <a:off x="632155" y="225532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Chevron 174"/>
          <p:cNvSpPr/>
          <p:nvPr userDrawn="1"/>
        </p:nvSpPr>
        <p:spPr>
          <a:xfrm>
            <a:off x="9177722" y="189937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8" name="Chevron 177"/>
          <p:cNvSpPr/>
          <p:nvPr userDrawn="1"/>
        </p:nvSpPr>
        <p:spPr>
          <a:xfrm>
            <a:off x="-915100" y="304651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Chevron 178"/>
          <p:cNvSpPr/>
          <p:nvPr userDrawn="1"/>
        </p:nvSpPr>
        <p:spPr>
          <a:xfrm>
            <a:off x="9917793" y="278554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0" name="Chevron 179"/>
          <p:cNvSpPr/>
          <p:nvPr userDrawn="1"/>
        </p:nvSpPr>
        <p:spPr>
          <a:xfrm>
            <a:off x="8817722" y="5681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2" name="Chevron 181"/>
          <p:cNvSpPr/>
          <p:nvPr userDrawn="1"/>
        </p:nvSpPr>
        <p:spPr>
          <a:xfrm>
            <a:off x="-2963834" y="336576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Chevron 187"/>
          <p:cNvSpPr/>
          <p:nvPr userDrawn="1"/>
        </p:nvSpPr>
        <p:spPr>
          <a:xfrm>
            <a:off x="-788317" y="309576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Chevron 189"/>
          <p:cNvSpPr/>
          <p:nvPr userDrawn="1"/>
        </p:nvSpPr>
        <p:spPr>
          <a:xfrm>
            <a:off x="8937465" y="88409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2" name="Chevron 191"/>
          <p:cNvSpPr/>
          <p:nvPr userDrawn="1"/>
        </p:nvSpPr>
        <p:spPr>
          <a:xfrm>
            <a:off x="8972477" y="3365074"/>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Chevron 193"/>
          <p:cNvSpPr/>
          <p:nvPr userDrawn="1"/>
        </p:nvSpPr>
        <p:spPr>
          <a:xfrm>
            <a:off x="8711010" y="167528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Chevron 197"/>
          <p:cNvSpPr/>
          <p:nvPr userDrawn="1"/>
        </p:nvSpPr>
        <p:spPr>
          <a:xfrm>
            <a:off x="6405328" y="250644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Chevron 198"/>
          <p:cNvSpPr/>
          <p:nvPr userDrawn="1"/>
        </p:nvSpPr>
        <p:spPr>
          <a:xfrm>
            <a:off x="8940845" y="356764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Chevron 199"/>
          <p:cNvSpPr/>
          <p:nvPr userDrawn="1"/>
        </p:nvSpPr>
        <p:spPr>
          <a:xfrm>
            <a:off x="6440340" y="498742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2" name="Chevron 201"/>
          <p:cNvSpPr/>
          <p:nvPr userDrawn="1"/>
        </p:nvSpPr>
        <p:spPr>
          <a:xfrm>
            <a:off x="6178873" y="329764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Chevron 202"/>
          <p:cNvSpPr/>
          <p:nvPr userDrawn="1"/>
        </p:nvSpPr>
        <p:spPr>
          <a:xfrm>
            <a:off x="9680916" y="445381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Chevron 203"/>
          <p:cNvSpPr/>
          <p:nvPr userDrawn="1"/>
        </p:nvSpPr>
        <p:spPr>
          <a:xfrm>
            <a:off x="8580845" y="223644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Chevron 205"/>
          <p:cNvSpPr/>
          <p:nvPr userDrawn="1"/>
        </p:nvSpPr>
        <p:spPr>
          <a:xfrm>
            <a:off x="8680517" y="250644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8" name="Chevron 207"/>
          <p:cNvSpPr/>
          <p:nvPr userDrawn="1"/>
        </p:nvSpPr>
        <p:spPr>
          <a:xfrm>
            <a:off x="8715529" y="498742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0" name="Chevron 209"/>
          <p:cNvSpPr/>
          <p:nvPr userDrawn="1"/>
        </p:nvSpPr>
        <p:spPr>
          <a:xfrm>
            <a:off x="8454062" y="329764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4" name="Chevron 213"/>
          <p:cNvSpPr/>
          <p:nvPr userDrawn="1"/>
        </p:nvSpPr>
        <p:spPr>
          <a:xfrm>
            <a:off x="6405328" y="3616884"/>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5" name="Chevron 214"/>
          <p:cNvSpPr/>
          <p:nvPr userDrawn="1"/>
        </p:nvSpPr>
        <p:spPr>
          <a:xfrm>
            <a:off x="8940845" y="467808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8" name="Chevron 217"/>
          <p:cNvSpPr/>
          <p:nvPr userDrawn="1"/>
        </p:nvSpPr>
        <p:spPr>
          <a:xfrm>
            <a:off x="6178873" y="440808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0" name="Chevron 219"/>
          <p:cNvSpPr/>
          <p:nvPr userDrawn="1"/>
        </p:nvSpPr>
        <p:spPr>
          <a:xfrm>
            <a:off x="8580845" y="3346884"/>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0" name="Chevron 229"/>
          <p:cNvSpPr/>
          <p:nvPr userDrawn="1"/>
        </p:nvSpPr>
        <p:spPr>
          <a:xfrm>
            <a:off x="16134129" y="5125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Chevron 237"/>
          <p:cNvSpPr/>
          <p:nvPr userDrawn="1"/>
        </p:nvSpPr>
        <p:spPr>
          <a:xfrm>
            <a:off x="18409318" y="5125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 name="Chevron 242"/>
          <p:cNvSpPr/>
          <p:nvPr userDrawn="1"/>
        </p:nvSpPr>
        <p:spPr>
          <a:xfrm>
            <a:off x="3626322" y="326440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 name="Chevron 247"/>
          <p:cNvSpPr/>
          <p:nvPr userDrawn="1"/>
        </p:nvSpPr>
        <p:spPr>
          <a:xfrm>
            <a:off x="-3210243" y="490845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 name="Chevron 253"/>
          <p:cNvSpPr/>
          <p:nvPr userDrawn="1"/>
        </p:nvSpPr>
        <p:spPr>
          <a:xfrm>
            <a:off x="20704578" y="55849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 name="Chevron 254"/>
          <p:cNvSpPr/>
          <p:nvPr userDrawn="1"/>
        </p:nvSpPr>
        <p:spPr>
          <a:xfrm>
            <a:off x="5181511" y="242414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 name="Chevron 256"/>
          <p:cNvSpPr/>
          <p:nvPr userDrawn="1"/>
        </p:nvSpPr>
        <p:spPr>
          <a:xfrm>
            <a:off x="4973911" y="468437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 name="Chevron 258"/>
          <p:cNvSpPr/>
          <p:nvPr userDrawn="1"/>
        </p:nvSpPr>
        <p:spPr>
          <a:xfrm>
            <a:off x="5921582" y="3310324"/>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 name="Chevron 259"/>
          <p:cNvSpPr/>
          <p:nvPr userDrawn="1"/>
        </p:nvSpPr>
        <p:spPr>
          <a:xfrm>
            <a:off x="4821511" y="109295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 name="Chevron 261"/>
          <p:cNvSpPr/>
          <p:nvPr userDrawn="1"/>
        </p:nvSpPr>
        <p:spPr>
          <a:xfrm>
            <a:off x="-2973811" y="4718657"/>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0" name="Chevron 269"/>
          <p:cNvSpPr/>
          <p:nvPr userDrawn="1"/>
        </p:nvSpPr>
        <p:spPr>
          <a:xfrm>
            <a:off x="622178" y="4718657"/>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6" name="Chevron 285"/>
          <p:cNvSpPr/>
          <p:nvPr userDrawn="1"/>
        </p:nvSpPr>
        <p:spPr>
          <a:xfrm>
            <a:off x="2917438" y="476457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2" name="Chevron 291"/>
          <p:cNvSpPr/>
          <p:nvPr userDrawn="1"/>
        </p:nvSpPr>
        <p:spPr>
          <a:xfrm>
            <a:off x="5092955" y="449457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Chevron 299"/>
          <p:cNvSpPr/>
          <p:nvPr userDrawn="1"/>
        </p:nvSpPr>
        <p:spPr>
          <a:xfrm>
            <a:off x="10273239" y="5125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Chevron 307"/>
          <p:cNvSpPr/>
          <p:nvPr userDrawn="1"/>
        </p:nvSpPr>
        <p:spPr>
          <a:xfrm>
            <a:off x="12548428" y="51257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 name="Chevron 320"/>
          <p:cNvSpPr/>
          <p:nvPr userDrawn="1"/>
        </p:nvSpPr>
        <p:spPr>
          <a:xfrm>
            <a:off x="-3062496" y="4954375"/>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 name="Chevron 323"/>
          <p:cNvSpPr/>
          <p:nvPr userDrawn="1"/>
        </p:nvSpPr>
        <p:spPr>
          <a:xfrm>
            <a:off x="14843688" y="55849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 name="Chevron 326"/>
          <p:cNvSpPr/>
          <p:nvPr userDrawn="1"/>
        </p:nvSpPr>
        <p:spPr>
          <a:xfrm>
            <a:off x="-3706594" y="2071508"/>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 name="Chevron 330"/>
          <p:cNvSpPr/>
          <p:nvPr userDrawn="1"/>
        </p:nvSpPr>
        <p:spPr>
          <a:xfrm>
            <a:off x="-2966523" y="295768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 name="Chevron 331"/>
          <p:cNvSpPr/>
          <p:nvPr userDrawn="1"/>
        </p:nvSpPr>
        <p:spPr>
          <a:xfrm>
            <a:off x="-4066594" y="74031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 name="Chevron 333"/>
          <p:cNvSpPr/>
          <p:nvPr userDrawn="1"/>
        </p:nvSpPr>
        <p:spPr>
          <a:xfrm>
            <a:off x="-3966922" y="101031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 name="Chevron 334"/>
          <p:cNvSpPr/>
          <p:nvPr userDrawn="1"/>
        </p:nvSpPr>
        <p:spPr>
          <a:xfrm>
            <a:off x="-1431405" y="2071508"/>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 name="Chevron 337"/>
          <p:cNvSpPr/>
          <p:nvPr userDrawn="1"/>
        </p:nvSpPr>
        <p:spPr>
          <a:xfrm>
            <a:off x="-4193377" y="1801508"/>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 name="Chevron 338"/>
          <p:cNvSpPr/>
          <p:nvPr userDrawn="1"/>
        </p:nvSpPr>
        <p:spPr>
          <a:xfrm>
            <a:off x="-691334" y="2957683"/>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 name="Chevron 339"/>
          <p:cNvSpPr/>
          <p:nvPr userDrawn="1"/>
        </p:nvSpPr>
        <p:spPr>
          <a:xfrm>
            <a:off x="-1791405" y="740310"/>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 name="Chevron 342"/>
          <p:cNvSpPr/>
          <p:nvPr userDrawn="1"/>
        </p:nvSpPr>
        <p:spPr>
          <a:xfrm>
            <a:off x="-3706594" y="318194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hevron 347"/>
          <p:cNvSpPr/>
          <p:nvPr userDrawn="1"/>
        </p:nvSpPr>
        <p:spPr>
          <a:xfrm>
            <a:off x="-4066594" y="1850751"/>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 name="Chevron 349"/>
          <p:cNvSpPr/>
          <p:nvPr userDrawn="1"/>
        </p:nvSpPr>
        <p:spPr>
          <a:xfrm>
            <a:off x="-1671662" y="105622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Chevron 351"/>
          <p:cNvSpPr/>
          <p:nvPr userDrawn="1"/>
        </p:nvSpPr>
        <p:spPr>
          <a:xfrm>
            <a:off x="-1636650" y="3537212"/>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Chevron 353"/>
          <p:cNvSpPr/>
          <p:nvPr userDrawn="1"/>
        </p:nvSpPr>
        <p:spPr>
          <a:xfrm>
            <a:off x="-1898117" y="1847426"/>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hevron 355"/>
          <p:cNvSpPr/>
          <p:nvPr userDrawn="1"/>
        </p:nvSpPr>
        <p:spPr>
          <a:xfrm>
            <a:off x="503855" y="786229"/>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 name="Chevron 356"/>
          <p:cNvSpPr/>
          <p:nvPr userDrawn="1"/>
        </p:nvSpPr>
        <p:spPr>
          <a:xfrm>
            <a:off x="9169165" y="3500504"/>
            <a:ext cx="720000" cy="54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8" name="Picture 7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80"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81"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50" y="1346087"/>
            <a:ext cx="3605215" cy="3499757"/>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6" y="1346087"/>
            <a:ext cx="3603625" cy="539353"/>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6" name="Text Placeholder 5"/>
          <p:cNvSpPr>
            <a:spLocks noGrp="1"/>
          </p:cNvSpPr>
          <p:nvPr>
            <p:ph type="body" sz="quarter" idx="17"/>
          </p:nvPr>
        </p:nvSpPr>
        <p:spPr>
          <a:xfrm>
            <a:off x="720726" y="1885439"/>
            <a:ext cx="3603625" cy="29746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8"/>
          <p:cNvSpPr>
            <a:spLocks noGrp="1"/>
          </p:cNvSpPr>
          <p:nvPr>
            <p:ph sz="quarter" idx="18" hasCustomPrompt="1"/>
          </p:nvPr>
        </p:nvSpPr>
        <p:spPr>
          <a:xfrm>
            <a:off x="4819651" y="1352550"/>
            <a:ext cx="3579813" cy="3493294"/>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1827877">
            <a:off x="-4049235" y="-519716"/>
            <a:ext cx="17965328" cy="12497110"/>
          </a:xfrm>
          <a:prstGeom prst="rect">
            <a:avLst/>
          </a:prstGeom>
        </p:spPr>
      </p:pic>
      <p:sp>
        <p:nvSpPr>
          <p:cNvPr id="114" name="Chevron 113"/>
          <p:cNvSpPr/>
          <p:nvPr userDrawn="1"/>
        </p:nvSpPr>
        <p:spPr>
          <a:xfrm>
            <a:off x="2742600" y="738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Chevron 121"/>
          <p:cNvSpPr/>
          <p:nvPr userDrawn="1"/>
        </p:nvSpPr>
        <p:spPr>
          <a:xfrm>
            <a:off x="5017789" y="738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Chevron 130"/>
          <p:cNvSpPr/>
          <p:nvPr userDrawn="1"/>
        </p:nvSpPr>
        <p:spPr>
          <a:xfrm>
            <a:off x="5397860" y="531567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Chevron 137"/>
          <p:cNvSpPr/>
          <p:nvPr userDrawn="1"/>
        </p:nvSpPr>
        <p:spPr>
          <a:xfrm>
            <a:off x="7313049" y="11972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 name="Chevron 347"/>
          <p:cNvSpPr/>
          <p:nvPr userDrawn="1"/>
        </p:nvSpPr>
        <p:spPr>
          <a:xfrm>
            <a:off x="-7762700" y="-84560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 name="Chevron 351"/>
          <p:cNvSpPr/>
          <p:nvPr userDrawn="1"/>
        </p:nvSpPr>
        <p:spPr>
          <a:xfrm>
            <a:off x="-7989155" y="-5440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 name="Chevron 353"/>
          <p:cNvSpPr/>
          <p:nvPr userDrawn="1"/>
        </p:nvSpPr>
        <p:spPr>
          <a:xfrm>
            <a:off x="1978998" y="429428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 name="Chevron 355"/>
          <p:cNvSpPr/>
          <p:nvPr userDrawn="1"/>
        </p:nvSpPr>
        <p:spPr>
          <a:xfrm>
            <a:off x="725539" y="42309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 name="Chevron 359"/>
          <p:cNvSpPr/>
          <p:nvPr userDrawn="1"/>
        </p:nvSpPr>
        <p:spPr>
          <a:xfrm>
            <a:off x="-5713966" y="-5440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 name="Chevron 361"/>
          <p:cNvSpPr/>
          <p:nvPr userDrawn="1"/>
        </p:nvSpPr>
        <p:spPr>
          <a:xfrm>
            <a:off x="-3311994" y="-111560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Chevron 369"/>
          <p:cNvSpPr/>
          <p:nvPr userDrawn="1"/>
        </p:nvSpPr>
        <p:spPr>
          <a:xfrm>
            <a:off x="178774" y="43733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Chevron 371"/>
          <p:cNvSpPr/>
          <p:nvPr userDrawn="1"/>
        </p:nvSpPr>
        <p:spPr>
          <a:xfrm>
            <a:off x="-3192251" y="-79968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 name="Chevron 375"/>
          <p:cNvSpPr/>
          <p:nvPr userDrawn="1"/>
        </p:nvSpPr>
        <p:spPr>
          <a:xfrm>
            <a:off x="-3418706" y="-848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 name="Chevron 377"/>
          <p:cNvSpPr/>
          <p:nvPr userDrawn="1"/>
        </p:nvSpPr>
        <p:spPr>
          <a:xfrm>
            <a:off x="-1016734" y="-106968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0" name="Chevron 509"/>
          <p:cNvSpPr/>
          <p:nvPr userDrawn="1"/>
        </p:nvSpPr>
        <p:spPr>
          <a:xfrm>
            <a:off x="3290812" y="85910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1" name="Chevron 510"/>
          <p:cNvSpPr/>
          <p:nvPr userDrawn="1"/>
        </p:nvSpPr>
        <p:spPr>
          <a:xfrm>
            <a:off x="5583717" y="16995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5" name="Chevron 514"/>
          <p:cNvSpPr/>
          <p:nvPr userDrawn="1"/>
        </p:nvSpPr>
        <p:spPr>
          <a:xfrm>
            <a:off x="8086577" y="22395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Chevron 517"/>
          <p:cNvSpPr/>
          <p:nvPr userDrawn="1"/>
        </p:nvSpPr>
        <p:spPr>
          <a:xfrm>
            <a:off x="5566001" y="85910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Chevron 518"/>
          <p:cNvSpPr/>
          <p:nvPr userDrawn="1"/>
        </p:nvSpPr>
        <p:spPr>
          <a:xfrm>
            <a:off x="7858906" y="16995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Chevron 522"/>
          <p:cNvSpPr/>
          <p:nvPr userDrawn="1"/>
        </p:nvSpPr>
        <p:spPr>
          <a:xfrm>
            <a:off x="10361766" y="22395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Chevron 525"/>
          <p:cNvSpPr/>
          <p:nvPr userDrawn="1"/>
        </p:nvSpPr>
        <p:spPr>
          <a:xfrm>
            <a:off x="3290812" y="19695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Chevron 526"/>
          <p:cNvSpPr/>
          <p:nvPr userDrawn="1"/>
        </p:nvSpPr>
        <p:spPr>
          <a:xfrm>
            <a:off x="5583717" y="280998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Chevron 528"/>
          <p:cNvSpPr/>
          <p:nvPr userDrawn="1"/>
        </p:nvSpPr>
        <p:spPr>
          <a:xfrm>
            <a:off x="6531388" y="143593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Chevron 530"/>
          <p:cNvSpPr/>
          <p:nvPr userDrawn="1"/>
        </p:nvSpPr>
        <p:spPr>
          <a:xfrm>
            <a:off x="8086577" y="334998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Chevron 533"/>
          <p:cNvSpPr/>
          <p:nvPr userDrawn="1"/>
        </p:nvSpPr>
        <p:spPr>
          <a:xfrm>
            <a:off x="7861261" y="90502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5" name="Chevron 534"/>
          <p:cNvSpPr/>
          <p:nvPr userDrawn="1"/>
        </p:nvSpPr>
        <p:spPr>
          <a:xfrm>
            <a:off x="10154166" y="174546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9" name="Chevron 538"/>
          <p:cNvSpPr/>
          <p:nvPr userDrawn="1"/>
        </p:nvSpPr>
        <p:spPr>
          <a:xfrm>
            <a:off x="12657026" y="228546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4" name="Chevron 733"/>
          <p:cNvSpPr/>
          <p:nvPr userDrawn="1"/>
        </p:nvSpPr>
        <p:spPr>
          <a:xfrm>
            <a:off x="16623160" y="197814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6" name="Chevron 735"/>
          <p:cNvSpPr/>
          <p:nvPr userDrawn="1"/>
        </p:nvSpPr>
        <p:spPr>
          <a:xfrm>
            <a:off x="16415560" y="42383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 name="Chevron 737"/>
          <p:cNvSpPr/>
          <p:nvPr userDrawn="1"/>
        </p:nvSpPr>
        <p:spPr>
          <a:xfrm>
            <a:off x="17363231" y="286431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9" name="Chevron 738"/>
          <p:cNvSpPr/>
          <p:nvPr userDrawn="1"/>
        </p:nvSpPr>
        <p:spPr>
          <a:xfrm>
            <a:off x="16263160" y="64694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0" name="Chevron 739"/>
          <p:cNvSpPr/>
          <p:nvPr userDrawn="1"/>
        </p:nvSpPr>
        <p:spPr>
          <a:xfrm>
            <a:off x="2698136" y="447630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1" name="Chevron 740"/>
          <p:cNvSpPr/>
          <p:nvPr userDrawn="1"/>
        </p:nvSpPr>
        <p:spPr>
          <a:xfrm>
            <a:off x="16362832" y="91694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2" name="Chevron 741"/>
          <p:cNvSpPr/>
          <p:nvPr userDrawn="1"/>
        </p:nvSpPr>
        <p:spPr>
          <a:xfrm>
            <a:off x="6506334" y="418965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3" name="Chevron 742"/>
          <p:cNvSpPr/>
          <p:nvPr userDrawn="1"/>
        </p:nvSpPr>
        <p:spPr>
          <a:xfrm>
            <a:off x="16397844" y="339792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4" name="Chevron 743"/>
          <p:cNvSpPr/>
          <p:nvPr userDrawn="1"/>
        </p:nvSpPr>
        <p:spPr>
          <a:xfrm>
            <a:off x="18690749" y="42383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5" name="Chevron 744"/>
          <p:cNvSpPr/>
          <p:nvPr userDrawn="1"/>
        </p:nvSpPr>
        <p:spPr>
          <a:xfrm>
            <a:off x="16136377" y="170814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6" name="Chevron 745"/>
          <p:cNvSpPr/>
          <p:nvPr userDrawn="1"/>
        </p:nvSpPr>
        <p:spPr>
          <a:xfrm>
            <a:off x="4753429" y="458523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7" name="Chevron 746"/>
          <p:cNvSpPr/>
          <p:nvPr userDrawn="1"/>
        </p:nvSpPr>
        <p:spPr>
          <a:xfrm>
            <a:off x="18538349" y="64694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8" name="Chevron 747"/>
          <p:cNvSpPr/>
          <p:nvPr userDrawn="1"/>
        </p:nvSpPr>
        <p:spPr>
          <a:xfrm>
            <a:off x="21193609" y="47783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0" name="Chevron 749"/>
          <p:cNvSpPr/>
          <p:nvPr userDrawn="1"/>
        </p:nvSpPr>
        <p:spPr>
          <a:xfrm>
            <a:off x="16623160" y="308858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2" name="Chevron 751"/>
          <p:cNvSpPr/>
          <p:nvPr userDrawn="1"/>
        </p:nvSpPr>
        <p:spPr>
          <a:xfrm>
            <a:off x="16415560" y="53488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4" name="Chevron 753"/>
          <p:cNvSpPr/>
          <p:nvPr userDrawn="1"/>
        </p:nvSpPr>
        <p:spPr>
          <a:xfrm>
            <a:off x="17363231" y="397476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5" name="Chevron 754"/>
          <p:cNvSpPr/>
          <p:nvPr userDrawn="1"/>
        </p:nvSpPr>
        <p:spPr>
          <a:xfrm>
            <a:off x="16263160" y="175738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6" name="Chevron 755"/>
          <p:cNvSpPr/>
          <p:nvPr userDrawn="1"/>
        </p:nvSpPr>
        <p:spPr>
          <a:xfrm>
            <a:off x="4933429" y="441928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7" name="Chevron 756"/>
          <p:cNvSpPr/>
          <p:nvPr userDrawn="1"/>
        </p:nvSpPr>
        <p:spPr>
          <a:xfrm>
            <a:off x="18658092" y="96286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8" name="Chevron 757"/>
          <p:cNvSpPr/>
          <p:nvPr userDrawn="1"/>
        </p:nvSpPr>
        <p:spPr>
          <a:xfrm>
            <a:off x="6815058" y="427095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9" name="Chevron 758"/>
          <p:cNvSpPr/>
          <p:nvPr userDrawn="1"/>
        </p:nvSpPr>
        <p:spPr>
          <a:xfrm>
            <a:off x="18693104" y="344384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0" name="Chevron 759"/>
          <p:cNvSpPr/>
          <p:nvPr userDrawn="1"/>
        </p:nvSpPr>
        <p:spPr>
          <a:xfrm>
            <a:off x="20986009" y="428428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1" name="Chevron 760"/>
          <p:cNvSpPr/>
          <p:nvPr userDrawn="1"/>
        </p:nvSpPr>
        <p:spPr>
          <a:xfrm>
            <a:off x="18431637" y="175406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2" name="Chevron 761"/>
          <p:cNvSpPr/>
          <p:nvPr userDrawn="1"/>
        </p:nvSpPr>
        <p:spPr>
          <a:xfrm>
            <a:off x="3023379" y="401521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3" name="Chevron 762"/>
          <p:cNvSpPr/>
          <p:nvPr userDrawn="1"/>
        </p:nvSpPr>
        <p:spPr>
          <a:xfrm>
            <a:off x="1077910" y="427498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4" name="Chevron 763"/>
          <p:cNvSpPr/>
          <p:nvPr userDrawn="1"/>
        </p:nvSpPr>
        <p:spPr>
          <a:xfrm>
            <a:off x="3372587" y="42309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5" name="Chevron 764"/>
          <p:cNvSpPr/>
          <p:nvPr userDrawn="1"/>
        </p:nvSpPr>
        <p:spPr>
          <a:xfrm>
            <a:off x="5757860" y="-27246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1" name="Chevron 770"/>
          <p:cNvSpPr/>
          <p:nvPr userDrawn="1"/>
        </p:nvSpPr>
        <p:spPr>
          <a:xfrm>
            <a:off x="7933377" y="-54246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3" name="Chevron 772"/>
          <p:cNvSpPr/>
          <p:nvPr userDrawn="1"/>
        </p:nvSpPr>
        <p:spPr>
          <a:xfrm>
            <a:off x="8033049" y="-27246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9" name="Chevron 778"/>
          <p:cNvSpPr/>
          <p:nvPr userDrawn="1"/>
        </p:nvSpPr>
        <p:spPr>
          <a:xfrm>
            <a:off x="5807226" y="429818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Chevron 788"/>
          <p:cNvSpPr/>
          <p:nvPr userDrawn="1"/>
        </p:nvSpPr>
        <p:spPr>
          <a:xfrm>
            <a:off x="10328309" y="-22654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Chevron 794"/>
          <p:cNvSpPr/>
          <p:nvPr userDrawn="1"/>
        </p:nvSpPr>
        <p:spPr>
          <a:xfrm>
            <a:off x="12503826" y="-49654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Chevron 798"/>
          <p:cNvSpPr/>
          <p:nvPr userDrawn="1"/>
        </p:nvSpPr>
        <p:spPr>
          <a:xfrm>
            <a:off x="6064316" y="561014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Chevron 799"/>
          <p:cNvSpPr/>
          <p:nvPr userDrawn="1"/>
        </p:nvSpPr>
        <p:spPr>
          <a:xfrm>
            <a:off x="8357221" y="645058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Chevron 801"/>
          <p:cNvSpPr/>
          <p:nvPr userDrawn="1"/>
        </p:nvSpPr>
        <p:spPr>
          <a:xfrm>
            <a:off x="9304892" y="507653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Chevron 803"/>
          <p:cNvSpPr/>
          <p:nvPr userDrawn="1"/>
        </p:nvSpPr>
        <p:spPr>
          <a:xfrm>
            <a:off x="10860081" y="699058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7" name="Chevron 806"/>
          <p:cNvSpPr/>
          <p:nvPr userDrawn="1"/>
        </p:nvSpPr>
        <p:spPr>
          <a:xfrm>
            <a:off x="8339505" y="561014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8" name="Chevron 807"/>
          <p:cNvSpPr/>
          <p:nvPr userDrawn="1"/>
        </p:nvSpPr>
        <p:spPr>
          <a:xfrm>
            <a:off x="10632410" y="645058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0" name="Chevron 809"/>
          <p:cNvSpPr/>
          <p:nvPr userDrawn="1"/>
        </p:nvSpPr>
        <p:spPr>
          <a:xfrm>
            <a:off x="11580081" y="5076533"/>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2" name="Chevron 811"/>
          <p:cNvSpPr/>
          <p:nvPr userDrawn="1"/>
        </p:nvSpPr>
        <p:spPr>
          <a:xfrm>
            <a:off x="13135270" y="699058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4" name="Chevron 813"/>
          <p:cNvSpPr/>
          <p:nvPr userDrawn="1"/>
        </p:nvSpPr>
        <p:spPr>
          <a:xfrm>
            <a:off x="8564821" y="530079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5" name="Chevron 814"/>
          <p:cNvSpPr/>
          <p:nvPr userDrawn="1"/>
        </p:nvSpPr>
        <p:spPr>
          <a:xfrm>
            <a:off x="2210855" y="432000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6" name="Chevron 815"/>
          <p:cNvSpPr/>
          <p:nvPr userDrawn="1"/>
        </p:nvSpPr>
        <p:spPr>
          <a:xfrm>
            <a:off x="8357221" y="756102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7" name="Chevron 816"/>
          <p:cNvSpPr/>
          <p:nvPr userDrawn="1"/>
        </p:nvSpPr>
        <p:spPr>
          <a:xfrm>
            <a:off x="4482049" y="503079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8" name="Chevron 817"/>
          <p:cNvSpPr/>
          <p:nvPr userDrawn="1"/>
        </p:nvSpPr>
        <p:spPr>
          <a:xfrm>
            <a:off x="9304892" y="6186974"/>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Chevron 819"/>
          <p:cNvSpPr/>
          <p:nvPr userDrawn="1"/>
        </p:nvSpPr>
        <p:spPr>
          <a:xfrm>
            <a:off x="10860081" y="8101025"/>
            <a:ext cx="720000" cy="54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Chevron 822"/>
          <p:cNvSpPr/>
          <p:nvPr userDrawn="1"/>
        </p:nvSpPr>
        <p:spPr>
          <a:xfrm>
            <a:off x="10634765" y="565606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4" name="Chevron 823"/>
          <p:cNvSpPr/>
          <p:nvPr userDrawn="1"/>
        </p:nvSpPr>
        <p:spPr>
          <a:xfrm>
            <a:off x="12927670" y="649650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Chevron 825"/>
          <p:cNvSpPr/>
          <p:nvPr userDrawn="1"/>
        </p:nvSpPr>
        <p:spPr>
          <a:xfrm>
            <a:off x="13875341" y="512245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Chevron 827"/>
          <p:cNvSpPr/>
          <p:nvPr userDrawn="1"/>
        </p:nvSpPr>
        <p:spPr>
          <a:xfrm>
            <a:off x="15430530" y="703650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8" name="Chevron 1027"/>
          <p:cNvSpPr/>
          <p:nvPr userDrawn="1"/>
        </p:nvSpPr>
        <p:spPr>
          <a:xfrm>
            <a:off x="9369194" y="113699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6" name="Chevron 1035"/>
          <p:cNvSpPr/>
          <p:nvPr userDrawn="1"/>
        </p:nvSpPr>
        <p:spPr>
          <a:xfrm>
            <a:off x="11644383" y="113699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9" name="Chevron 1038"/>
          <p:cNvSpPr/>
          <p:nvPr userDrawn="1"/>
        </p:nvSpPr>
        <p:spPr>
          <a:xfrm>
            <a:off x="4573429" y="86699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0" name="Chevron 1039"/>
          <p:cNvSpPr/>
          <p:nvPr userDrawn="1"/>
        </p:nvSpPr>
        <p:spPr>
          <a:xfrm>
            <a:off x="6866334" y="170743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4" name="Chevron 1043"/>
          <p:cNvSpPr/>
          <p:nvPr userDrawn="1"/>
        </p:nvSpPr>
        <p:spPr>
          <a:xfrm>
            <a:off x="9369194" y="224743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2" name="Chevron 1051"/>
          <p:cNvSpPr/>
          <p:nvPr userDrawn="1"/>
        </p:nvSpPr>
        <p:spPr>
          <a:xfrm>
            <a:off x="3192587" y="5360816"/>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9" name="Chevron 1058"/>
          <p:cNvSpPr/>
          <p:nvPr userDrawn="1"/>
        </p:nvSpPr>
        <p:spPr>
          <a:xfrm>
            <a:off x="-478515" y="418500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7" name="Chevron 1066"/>
          <p:cNvSpPr/>
          <p:nvPr userDrawn="1"/>
        </p:nvSpPr>
        <p:spPr>
          <a:xfrm>
            <a:off x="-10087716" y="-593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6" name="Chevron 1075"/>
          <p:cNvSpPr/>
          <p:nvPr userDrawn="1"/>
        </p:nvSpPr>
        <p:spPr>
          <a:xfrm>
            <a:off x="1039411" y="1058027"/>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3" name="Chevron 1082"/>
          <p:cNvSpPr/>
          <p:nvPr userDrawn="1"/>
        </p:nvSpPr>
        <p:spPr>
          <a:xfrm>
            <a:off x="4062094" y="43733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7" name="Chevron 1086"/>
          <p:cNvSpPr/>
          <p:nvPr userDrawn="1"/>
        </p:nvSpPr>
        <p:spPr>
          <a:xfrm>
            <a:off x="-3484910" y="19687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8" name="Chevron 1087"/>
          <p:cNvSpPr/>
          <p:nvPr userDrawn="1"/>
        </p:nvSpPr>
        <p:spPr>
          <a:xfrm>
            <a:off x="-1192005" y="28092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0" name="Chevron 1089"/>
          <p:cNvSpPr/>
          <p:nvPr userDrawn="1"/>
        </p:nvSpPr>
        <p:spPr>
          <a:xfrm>
            <a:off x="-244334" y="143516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2" name="Chevron 1091"/>
          <p:cNvSpPr/>
          <p:nvPr userDrawn="1"/>
        </p:nvSpPr>
        <p:spPr>
          <a:xfrm>
            <a:off x="1310855" y="33492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5" name="Chevron 1094"/>
          <p:cNvSpPr/>
          <p:nvPr userDrawn="1"/>
        </p:nvSpPr>
        <p:spPr>
          <a:xfrm>
            <a:off x="-1209721" y="196877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6" name="Chevron 1095"/>
          <p:cNvSpPr/>
          <p:nvPr userDrawn="1"/>
        </p:nvSpPr>
        <p:spPr>
          <a:xfrm>
            <a:off x="1083184" y="28092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8" name="Chevron 1097"/>
          <p:cNvSpPr/>
          <p:nvPr userDrawn="1"/>
        </p:nvSpPr>
        <p:spPr>
          <a:xfrm>
            <a:off x="2030855" y="1435160"/>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0" name="Chevron 1099"/>
          <p:cNvSpPr/>
          <p:nvPr userDrawn="1"/>
        </p:nvSpPr>
        <p:spPr>
          <a:xfrm>
            <a:off x="3586044" y="33492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2" name="Chevron 1101"/>
          <p:cNvSpPr/>
          <p:nvPr userDrawn="1"/>
        </p:nvSpPr>
        <p:spPr>
          <a:xfrm>
            <a:off x="-984405" y="165942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3" name="Chevron 1102"/>
          <p:cNvSpPr/>
          <p:nvPr userDrawn="1"/>
        </p:nvSpPr>
        <p:spPr>
          <a:xfrm>
            <a:off x="-3484910" y="307921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4" name="Chevron 1103"/>
          <p:cNvSpPr/>
          <p:nvPr userDrawn="1"/>
        </p:nvSpPr>
        <p:spPr>
          <a:xfrm>
            <a:off x="-1192005" y="391965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5" name="Chevron 1104"/>
          <p:cNvSpPr/>
          <p:nvPr userDrawn="1"/>
        </p:nvSpPr>
        <p:spPr>
          <a:xfrm>
            <a:off x="-15814233" y="5567325"/>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6" name="Chevron 1105"/>
          <p:cNvSpPr/>
          <p:nvPr userDrawn="1"/>
        </p:nvSpPr>
        <p:spPr>
          <a:xfrm>
            <a:off x="-244334" y="2545601"/>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8" name="Chevron 1107"/>
          <p:cNvSpPr/>
          <p:nvPr userDrawn="1"/>
        </p:nvSpPr>
        <p:spPr>
          <a:xfrm>
            <a:off x="1310855" y="4459652"/>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1" name="Chevron 1110"/>
          <p:cNvSpPr/>
          <p:nvPr userDrawn="1"/>
        </p:nvSpPr>
        <p:spPr>
          <a:xfrm>
            <a:off x="1085539" y="201468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2" name="Chevron 1111"/>
          <p:cNvSpPr/>
          <p:nvPr userDrawn="1"/>
        </p:nvSpPr>
        <p:spPr>
          <a:xfrm>
            <a:off x="3378444" y="285512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4" name="Chevron 1113"/>
          <p:cNvSpPr/>
          <p:nvPr userDrawn="1"/>
        </p:nvSpPr>
        <p:spPr>
          <a:xfrm>
            <a:off x="4326115" y="1481078"/>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6" name="Chevron 1115"/>
          <p:cNvSpPr/>
          <p:nvPr userDrawn="1"/>
        </p:nvSpPr>
        <p:spPr>
          <a:xfrm>
            <a:off x="5881304" y="3395129"/>
            <a:ext cx="360000" cy="27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8" name="Group 167"/>
          <p:cNvGrpSpPr/>
          <p:nvPr userDrawn="1"/>
        </p:nvGrpSpPr>
        <p:grpSpPr>
          <a:xfrm>
            <a:off x="-56789" y="-22931"/>
            <a:ext cx="9329317" cy="5166431"/>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p:cNvSpPr>
            <a:spLocks noGrp="1"/>
          </p:cNvSpPr>
          <p:nvPr>
            <p:ph type="body" sz="quarter" idx="13"/>
          </p:nvPr>
        </p:nvSpPr>
        <p:spPr>
          <a:xfrm>
            <a:off x="72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8" y="157768"/>
            <a:ext cx="1430017" cy="543420"/>
          </a:xfrm>
          <a:prstGeom prst="rect">
            <a:avLst/>
          </a:prstGeom>
        </p:spPr>
      </p:pic>
      <p:sp>
        <p:nvSpPr>
          <p:cNvPr id="176" name="Text Placeholder 6" descr="First level - paragraph text&#10;Second level - bullet 1&#10;Third level - bullet 2&#10;&#10;No more than 100 words per slide"/>
          <p:cNvSpPr>
            <a:spLocks noGrp="1"/>
          </p:cNvSpPr>
          <p:nvPr>
            <p:ph type="body" sz="quarter" idx="14"/>
          </p:nvPr>
        </p:nvSpPr>
        <p:spPr>
          <a:xfrm>
            <a:off x="468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cxnSp>
        <p:nvCxnSpPr>
          <p:cNvPr id="178" name="Straight Connector 177"/>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514195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be 10"/>
          <p:cNvSpPr/>
          <p:nvPr userDrawn="1"/>
        </p:nvSpPr>
        <p:spPr>
          <a:xfrm>
            <a:off x="697088" y="22954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3" name="Cube 12"/>
          <p:cNvSpPr/>
          <p:nvPr userDrawn="1"/>
        </p:nvSpPr>
        <p:spPr>
          <a:xfrm>
            <a:off x="1064163" y="2025441"/>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4" name="Cube 13"/>
          <p:cNvSpPr/>
          <p:nvPr userDrawn="1"/>
        </p:nvSpPr>
        <p:spPr>
          <a:xfrm>
            <a:off x="344163" y="2025441"/>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 name="Cube 14"/>
          <p:cNvSpPr/>
          <p:nvPr userDrawn="1"/>
        </p:nvSpPr>
        <p:spPr>
          <a:xfrm>
            <a:off x="1417088" y="2295441"/>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6" name="Cube 15"/>
          <p:cNvSpPr/>
          <p:nvPr userDrawn="1"/>
        </p:nvSpPr>
        <p:spPr>
          <a:xfrm>
            <a:off x="2130013" y="17554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 name="Cube 17"/>
          <p:cNvSpPr/>
          <p:nvPr userDrawn="1"/>
        </p:nvSpPr>
        <p:spPr>
          <a:xfrm>
            <a:off x="1777088" y="1485441"/>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9" name="Cube 18"/>
          <p:cNvSpPr/>
          <p:nvPr userDrawn="1"/>
        </p:nvSpPr>
        <p:spPr>
          <a:xfrm>
            <a:off x="2850013" y="1755441"/>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0" name="Cube 19"/>
          <p:cNvSpPr/>
          <p:nvPr userDrawn="1"/>
        </p:nvSpPr>
        <p:spPr>
          <a:xfrm>
            <a:off x="2137088" y="2295441"/>
            <a:ext cx="360000" cy="135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1" name="Cube 20"/>
          <p:cNvSpPr/>
          <p:nvPr userDrawn="1"/>
        </p:nvSpPr>
        <p:spPr>
          <a:xfrm>
            <a:off x="5761264" y="270000"/>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2" name="Cube 21"/>
          <p:cNvSpPr/>
          <p:nvPr userDrawn="1"/>
        </p:nvSpPr>
        <p:spPr>
          <a:xfrm>
            <a:off x="3210013" y="2025441"/>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6" name="Cube 25"/>
          <p:cNvSpPr/>
          <p:nvPr userDrawn="1"/>
        </p:nvSpPr>
        <p:spPr>
          <a:xfrm>
            <a:off x="2145850" y="3253500"/>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1" name="Cube 30"/>
          <p:cNvSpPr/>
          <p:nvPr userDrawn="1"/>
        </p:nvSpPr>
        <p:spPr>
          <a:xfrm>
            <a:off x="4684021" y="0"/>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2" name="Cube 31"/>
          <p:cNvSpPr/>
          <p:nvPr userDrawn="1"/>
        </p:nvSpPr>
        <p:spPr>
          <a:xfrm>
            <a:off x="5018775" y="3253500"/>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3" name="Cube 32"/>
          <p:cNvSpPr/>
          <p:nvPr userDrawn="1"/>
        </p:nvSpPr>
        <p:spPr>
          <a:xfrm>
            <a:off x="3964021" y="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5" name="Cube 34"/>
          <p:cNvSpPr/>
          <p:nvPr userDrawn="1"/>
        </p:nvSpPr>
        <p:spPr>
          <a:xfrm>
            <a:off x="2145850" y="27000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7" name="Cube 36"/>
          <p:cNvSpPr/>
          <p:nvPr userDrawn="1"/>
        </p:nvSpPr>
        <p:spPr>
          <a:xfrm>
            <a:off x="2865850" y="0"/>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8" name="Cube 37"/>
          <p:cNvSpPr/>
          <p:nvPr userDrawn="1"/>
        </p:nvSpPr>
        <p:spPr>
          <a:xfrm>
            <a:off x="1410013" y="1215441"/>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1" name="Cube 40"/>
          <p:cNvSpPr/>
          <p:nvPr userDrawn="1"/>
        </p:nvSpPr>
        <p:spPr>
          <a:xfrm>
            <a:off x="4997424" y="1753895"/>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2" name="Cube 41"/>
          <p:cNvSpPr/>
          <p:nvPr userDrawn="1"/>
        </p:nvSpPr>
        <p:spPr>
          <a:xfrm>
            <a:off x="5736018" y="3253500"/>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4" name="Cube 43"/>
          <p:cNvSpPr/>
          <p:nvPr userDrawn="1"/>
        </p:nvSpPr>
        <p:spPr>
          <a:xfrm>
            <a:off x="5401264" y="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5" name="Cube 44"/>
          <p:cNvSpPr/>
          <p:nvPr userDrawn="1"/>
        </p:nvSpPr>
        <p:spPr>
          <a:xfrm>
            <a:off x="1785850" y="0"/>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6" name="Cube 45"/>
          <p:cNvSpPr/>
          <p:nvPr userDrawn="1"/>
        </p:nvSpPr>
        <p:spPr>
          <a:xfrm>
            <a:off x="1440000" y="810000"/>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1" name="Cube 50"/>
          <p:cNvSpPr/>
          <p:nvPr userDrawn="1"/>
        </p:nvSpPr>
        <p:spPr>
          <a:xfrm>
            <a:off x="-15837" y="108000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3" name="Cube 52"/>
          <p:cNvSpPr/>
          <p:nvPr userDrawn="1"/>
        </p:nvSpPr>
        <p:spPr>
          <a:xfrm>
            <a:off x="3964021" y="540000"/>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5" name="Cube 54"/>
          <p:cNvSpPr/>
          <p:nvPr userDrawn="1"/>
        </p:nvSpPr>
        <p:spPr>
          <a:xfrm>
            <a:off x="6818775" y="3253500"/>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9" name="Cube 58"/>
          <p:cNvSpPr/>
          <p:nvPr userDrawn="1"/>
        </p:nvSpPr>
        <p:spPr>
          <a:xfrm>
            <a:off x="2512925" y="1080000"/>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5" name="Cube 64"/>
          <p:cNvSpPr/>
          <p:nvPr userDrawn="1"/>
        </p:nvSpPr>
        <p:spPr>
          <a:xfrm>
            <a:off x="6786683" y="14854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5" name="Cube 74"/>
          <p:cNvSpPr/>
          <p:nvPr userDrawn="1"/>
        </p:nvSpPr>
        <p:spPr>
          <a:xfrm>
            <a:off x="3216018" y="834836"/>
            <a:ext cx="360000" cy="135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8" name="Cube 77"/>
          <p:cNvSpPr/>
          <p:nvPr userDrawn="1"/>
        </p:nvSpPr>
        <p:spPr>
          <a:xfrm>
            <a:off x="4293261" y="1104836"/>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1" name="Cube 80"/>
          <p:cNvSpPr/>
          <p:nvPr userDrawn="1"/>
        </p:nvSpPr>
        <p:spPr>
          <a:xfrm>
            <a:off x="4656018" y="1104836"/>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82" name="Cube 81"/>
          <p:cNvSpPr/>
          <p:nvPr userDrawn="1"/>
        </p:nvSpPr>
        <p:spPr>
          <a:xfrm>
            <a:off x="705850" y="540000"/>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6" name="Cube 65"/>
          <p:cNvSpPr/>
          <p:nvPr userDrawn="1"/>
        </p:nvSpPr>
        <p:spPr>
          <a:xfrm>
            <a:off x="7146683" y="17554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3" name="Cube 92"/>
          <p:cNvSpPr/>
          <p:nvPr userDrawn="1"/>
        </p:nvSpPr>
        <p:spPr>
          <a:xfrm>
            <a:off x="5754344" y="547280"/>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5" name="Cube 94"/>
          <p:cNvSpPr/>
          <p:nvPr userDrawn="1"/>
        </p:nvSpPr>
        <p:spPr>
          <a:xfrm>
            <a:off x="7890785" y="834836"/>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6" name="Cube 95"/>
          <p:cNvSpPr/>
          <p:nvPr userDrawn="1"/>
        </p:nvSpPr>
        <p:spPr>
          <a:xfrm>
            <a:off x="7528028" y="572116"/>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7" name="Cube 96"/>
          <p:cNvSpPr/>
          <p:nvPr userDrawn="1"/>
        </p:nvSpPr>
        <p:spPr>
          <a:xfrm>
            <a:off x="6805271" y="842116"/>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7" name="Cube 106"/>
          <p:cNvSpPr/>
          <p:nvPr userDrawn="1"/>
        </p:nvSpPr>
        <p:spPr>
          <a:xfrm>
            <a:off x="7869434" y="2023895"/>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9" name="Cube 108"/>
          <p:cNvSpPr/>
          <p:nvPr userDrawn="1"/>
        </p:nvSpPr>
        <p:spPr>
          <a:xfrm>
            <a:off x="8589434" y="2563895"/>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0" name="Cube 109"/>
          <p:cNvSpPr/>
          <p:nvPr userDrawn="1"/>
        </p:nvSpPr>
        <p:spPr>
          <a:xfrm>
            <a:off x="7869434" y="1483895"/>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1" name="Cube 110"/>
          <p:cNvSpPr/>
          <p:nvPr userDrawn="1"/>
        </p:nvSpPr>
        <p:spPr>
          <a:xfrm>
            <a:off x="8220025" y="3251954"/>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2" name="Cube 111"/>
          <p:cNvSpPr/>
          <p:nvPr userDrawn="1"/>
        </p:nvSpPr>
        <p:spPr>
          <a:xfrm>
            <a:off x="7509434" y="1213895"/>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3" name="Cube 112"/>
          <p:cNvSpPr/>
          <p:nvPr userDrawn="1"/>
        </p:nvSpPr>
        <p:spPr>
          <a:xfrm>
            <a:off x="8236509" y="1753895"/>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5" name="Cube 114"/>
          <p:cNvSpPr/>
          <p:nvPr userDrawn="1"/>
        </p:nvSpPr>
        <p:spPr>
          <a:xfrm>
            <a:off x="3570013" y="2295441"/>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6" name="Cube 115"/>
          <p:cNvSpPr/>
          <p:nvPr userDrawn="1"/>
        </p:nvSpPr>
        <p:spPr>
          <a:xfrm>
            <a:off x="344163" y="270000"/>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17" name="Cube 116"/>
          <p:cNvSpPr/>
          <p:nvPr userDrawn="1"/>
        </p:nvSpPr>
        <p:spPr>
          <a:xfrm>
            <a:off x="6481264" y="270000"/>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0" name="Cube 59"/>
          <p:cNvSpPr/>
          <p:nvPr userDrawn="1"/>
        </p:nvSpPr>
        <p:spPr>
          <a:xfrm>
            <a:off x="4305850" y="2171954"/>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1" name="Cube 60"/>
          <p:cNvSpPr/>
          <p:nvPr userDrawn="1"/>
        </p:nvSpPr>
        <p:spPr>
          <a:xfrm>
            <a:off x="3693920" y="2210972"/>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3" name="Cube 62"/>
          <p:cNvSpPr/>
          <p:nvPr userDrawn="1"/>
        </p:nvSpPr>
        <p:spPr>
          <a:xfrm>
            <a:off x="5009595" y="2711954"/>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4" name="Cube 63"/>
          <p:cNvSpPr/>
          <p:nvPr userDrawn="1"/>
        </p:nvSpPr>
        <p:spPr>
          <a:xfrm>
            <a:off x="5732346" y="2440407"/>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7" name="Cube 66"/>
          <p:cNvSpPr/>
          <p:nvPr userDrawn="1"/>
        </p:nvSpPr>
        <p:spPr>
          <a:xfrm>
            <a:off x="5372346" y="2170407"/>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0" name="Cube 149"/>
          <p:cNvSpPr/>
          <p:nvPr userDrawn="1"/>
        </p:nvSpPr>
        <p:spPr>
          <a:xfrm>
            <a:off x="6929818" y="3172191"/>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08" name="Cube 107"/>
          <p:cNvSpPr/>
          <p:nvPr userDrawn="1"/>
        </p:nvSpPr>
        <p:spPr>
          <a:xfrm>
            <a:off x="8639568" y="2482548"/>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1" name="Cube 150"/>
          <p:cNvSpPr/>
          <p:nvPr userDrawn="1"/>
        </p:nvSpPr>
        <p:spPr>
          <a:xfrm>
            <a:off x="5436659" y="2827041"/>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2" name="Cube 151"/>
          <p:cNvSpPr/>
          <p:nvPr userDrawn="1"/>
        </p:nvSpPr>
        <p:spPr>
          <a:xfrm>
            <a:off x="5486793" y="2745695"/>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4" name="Cube 23"/>
          <p:cNvSpPr/>
          <p:nvPr userDrawn="1"/>
        </p:nvSpPr>
        <p:spPr>
          <a:xfrm>
            <a:off x="5104038" y="1652129"/>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5" name="Cube 24"/>
          <p:cNvSpPr/>
          <p:nvPr userDrawn="1"/>
        </p:nvSpPr>
        <p:spPr>
          <a:xfrm>
            <a:off x="5126793" y="1551394"/>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0" name="Cube 39"/>
          <p:cNvSpPr/>
          <p:nvPr userDrawn="1"/>
        </p:nvSpPr>
        <p:spPr>
          <a:xfrm>
            <a:off x="5126793" y="1439372"/>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7" name="Cube 16"/>
          <p:cNvSpPr/>
          <p:nvPr userDrawn="1"/>
        </p:nvSpPr>
        <p:spPr>
          <a:xfrm>
            <a:off x="2878499" y="1652129"/>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8" name="Cube 57"/>
          <p:cNvSpPr/>
          <p:nvPr userDrawn="1"/>
        </p:nvSpPr>
        <p:spPr>
          <a:xfrm>
            <a:off x="2971798" y="1574372"/>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2" name="Cube 61"/>
          <p:cNvSpPr/>
          <p:nvPr userDrawn="1"/>
        </p:nvSpPr>
        <p:spPr>
          <a:xfrm>
            <a:off x="4293261" y="1011497"/>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4" name="Cube 153"/>
          <p:cNvSpPr/>
          <p:nvPr userDrawn="1"/>
        </p:nvSpPr>
        <p:spPr>
          <a:xfrm>
            <a:off x="5016018" y="2605328"/>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5" name="Cube 154"/>
          <p:cNvSpPr/>
          <p:nvPr userDrawn="1"/>
        </p:nvSpPr>
        <p:spPr>
          <a:xfrm>
            <a:off x="6711083" y="2678195"/>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6" name="Cube 155"/>
          <p:cNvSpPr/>
          <p:nvPr userDrawn="1"/>
        </p:nvSpPr>
        <p:spPr>
          <a:xfrm>
            <a:off x="5357424" y="2104454"/>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7" name="Cube 156"/>
          <p:cNvSpPr/>
          <p:nvPr userDrawn="1"/>
        </p:nvSpPr>
        <p:spPr>
          <a:xfrm>
            <a:off x="3845233" y="2002754"/>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8" name="Cube 157"/>
          <p:cNvSpPr/>
          <p:nvPr userDrawn="1"/>
        </p:nvSpPr>
        <p:spPr>
          <a:xfrm>
            <a:off x="6373995" y="2002754"/>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9" name="Cube 158"/>
          <p:cNvSpPr/>
          <p:nvPr userDrawn="1"/>
        </p:nvSpPr>
        <p:spPr>
          <a:xfrm>
            <a:off x="6739569" y="2574882"/>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60" name="Cube 159"/>
          <p:cNvSpPr/>
          <p:nvPr userDrawn="1"/>
        </p:nvSpPr>
        <p:spPr>
          <a:xfrm>
            <a:off x="6733995" y="2470328"/>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4" name="Cube 93"/>
          <p:cNvSpPr/>
          <p:nvPr userDrawn="1"/>
        </p:nvSpPr>
        <p:spPr>
          <a:xfrm>
            <a:off x="7530785" y="1104836"/>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53" name="Cube 152"/>
          <p:cNvSpPr/>
          <p:nvPr userDrawn="1"/>
        </p:nvSpPr>
        <p:spPr>
          <a:xfrm>
            <a:off x="2222050" y="2210972"/>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pic>
        <p:nvPicPr>
          <p:cNvPr id="74" name="Picture 7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7" y="3305842"/>
            <a:ext cx="9144000" cy="1632204"/>
          </a:xfrm>
          <a:prstGeom prst="rect">
            <a:avLst/>
          </a:prstGeom>
        </p:spPr>
      </p:pic>
      <p:sp>
        <p:nvSpPr>
          <p:cNvPr id="76" name="Title 1"/>
          <p:cNvSpPr>
            <a:spLocks noGrp="1"/>
          </p:cNvSpPr>
          <p:nvPr>
            <p:ph type="title" hasCustomPrompt="1"/>
          </p:nvPr>
        </p:nvSpPr>
        <p:spPr>
          <a:xfrm>
            <a:off x="719134" y="3669844"/>
            <a:ext cx="6291266" cy="545651"/>
          </a:xfrm>
        </p:spPr>
        <p:txBody>
          <a:bodyPr anchor="b">
            <a:normAutofit/>
          </a:bodyPr>
          <a:lstStyle>
            <a:lvl1pPr>
              <a:defRPr sz="2800" baseline="0"/>
            </a:lvl1pPr>
          </a:lstStyle>
          <a:p>
            <a:r>
              <a:rPr lang="en-US" dirty="0"/>
              <a:t>Presentation title</a:t>
            </a:r>
          </a:p>
        </p:txBody>
      </p:sp>
      <p:sp>
        <p:nvSpPr>
          <p:cNvPr id="77" name="Text Placeholder 4"/>
          <p:cNvSpPr>
            <a:spLocks noGrp="1"/>
          </p:cNvSpPr>
          <p:nvPr>
            <p:ph type="body" sz="quarter" idx="10" hasCustomPrompt="1"/>
          </p:nvPr>
        </p:nvSpPr>
        <p:spPr>
          <a:xfrm>
            <a:off x="719138" y="4298839"/>
            <a:ext cx="6127750" cy="4572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5411954"/>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ube 10"/>
          <p:cNvSpPr/>
          <p:nvPr userDrawn="1"/>
        </p:nvSpPr>
        <p:spPr>
          <a:xfrm>
            <a:off x="180000" y="464197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ube 12"/>
          <p:cNvSpPr/>
          <p:nvPr userDrawn="1"/>
        </p:nvSpPr>
        <p:spPr>
          <a:xfrm>
            <a:off x="277565" y="4536000"/>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ube 13"/>
          <p:cNvSpPr/>
          <p:nvPr userDrawn="1"/>
        </p:nvSpPr>
        <p:spPr>
          <a:xfrm>
            <a:off x="406400" y="4340501"/>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ube 14"/>
          <p:cNvSpPr/>
          <p:nvPr userDrawn="1"/>
        </p:nvSpPr>
        <p:spPr>
          <a:xfrm>
            <a:off x="892925" y="446850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ube 15"/>
          <p:cNvSpPr/>
          <p:nvPr userDrawn="1"/>
        </p:nvSpPr>
        <p:spPr>
          <a:xfrm>
            <a:off x="1785850" y="4063500"/>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Cube 16"/>
          <p:cNvSpPr/>
          <p:nvPr userDrawn="1"/>
        </p:nvSpPr>
        <p:spPr>
          <a:xfrm>
            <a:off x="1846636" y="4433738"/>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ube 17"/>
          <p:cNvSpPr/>
          <p:nvPr userDrawn="1"/>
        </p:nvSpPr>
        <p:spPr>
          <a:xfrm>
            <a:off x="360000" y="4434468"/>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Cube 19"/>
          <p:cNvSpPr/>
          <p:nvPr userDrawn="1"/>
        </p:nvSpPr>
        <p:spPr>
          <a:xfrm>
            <a:off x="1792925" y="4603500"/>
            <a:ext cx="360000" cy="135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Cube 21"/>
          <p:cNvSpPr/>
          <p:nvPr userDrawn="1"/>
        </p:nvSpPr>
        <p:spPr>
          <a:xfrm>
            <a:off x="2865850" y="4333500"/>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ube 23"/>
          <p:cNvSpPr/>
          <p:nvPr userDrawn="1"/>
        </p:nvSpPr>
        <p:spPr>
          <a:xfrm>
            <a:off x="4006636" y="4433738"/>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Cube 24"/>
          <p:cNvSpPr/>
          <p:nvPr userDrawn="1"/>
        </p:nvSpPr>
        <p:spPr>
          <a:xfrm>
            <a:off x="3286636" y="4433738"/>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ube 25"/>
          <p:cNvSpPr/>
          <p:nvPr userDrawn="1"/>
        </p:nvSpPr>
        <p:spPr>
          <a:xfrm>
            <a:off x="1886172" y="4306017"/>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Cube 30"/>
          <p:cNvSpPr/>
          <p:nvPr userDrawn="1"/>
        </p:nvSpPr>
        <p:spPr>
          <a:xfrm>
            <a:off x="7848261" y="4298738"/>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Cube 31"/>
          <p:cNvSpPr/>
          <p:nvPr userDrawn="1"/>
        </p:nvSpPr>
        <p:spPr>
          <a:xfrm>
            <a:off x="4759097" y="4306017"/>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Cube 32"/>
          <p:cNvSpPr/>
          <p:nvPr userDrawn="1"/>
        </p:nvSpPr>
        <p:spPr>
          <a:xfrm>
            <a:off x="7128261" y="4298738"/>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Cube 34"/>
          <p:cNvSpPr/>
          <p:nvPr userDrawn="1"/>
        </p:nvSpPr>
        <p:spPr>
          <a:xfrm>
            <a:off x="5310090" y="4568738"/>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Cube 37"/>
          <p:cNvSpPr/>
          <p:nvPr userDrawn="1"/>
        </p:nvSpPr>
        <p:spPr>
          <a:xfrm>
            <a:off x="984067" y="4399454"/>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Cube 40"/>
          <p:cNvSpPr/>
          <p:nvPr userDrawn="1"/>
        </p:nvSpPr>
        <p:spPr>
          <a:xfrm>
            <a:off x="4653261" y="4061954"/>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Cube 41"/>
          <p:cNvSpPr/>
          <p:nvPr userDrawn="1"/>
        </p:nvSpPr>
        <p:spPr>
          <a:xfrm>
            <a:off x="5476340" y="4306017"/>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Cube 45"/>
          <p:cNvSpPr/>
          <p:nvPr userDrawn="1"/>
        </p:nvSpPr>
        <p:spPr>
          <a:xfrm>
            <a:off x="4903454" y="4468500"/>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Cube 50"/>
          <p:cNvSpPr/>
          <p:nvPr userDrawn="1"/>
        </p:nvSpPr>
        <p:spPr>
          <a:xfrm>
            <a:off x="3148403" y="4725000"/>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Cube 52"/>
          <p:cNvSpPr/>
          <p:nvPr userDrawn="1"/>
        </p:nvSpPr>
        <p:spPr>
          <a:xfrm>
            <a:off x="2283172" y="4373517"/>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Cube 57"/>
          <p:cNvSpPr/>
          <p:nvPr userDrawn="1"/>
        </p:nvSpPr>
        <p:spPr>
          <a:xfrm>
            <a:off x="2253247" y="4576017"/>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Cube 58"/>
          <p:cNvSpPr/>
          <p:nvPr userDrawn="1"/>
        </p:nvSpPr>
        <p:spPr>
          <a:xfrm>
            <a:off x="5976379" y="4738500"/>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Cube 61"/>
          <p:cNvSpPr/>
          <p:nvPr userDrawn="1"/>
        </p:nvSpPr>
        <p:spPr>
          <a:xfrm>
            <a:off x="2516172" y="4633985"/>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Cube 64"/>
          <p:cNvSpPr/>
          <p:nvPr userDrawn="1"/>
        </p:nvSpPr>
        <p:spPr>
          <a:xfrm>
            <a:off x="6143306" y="4433738"/>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Cube 70"/>
          <p:cNvSpPr/>
          <p:nvPr userDrawn="1"/>
        </p:nvSpPr>
        <p:spPr>
          <a:xfrm>
            <a:off x="97565" y="4040074"/>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Cube 73"/>
          <p:cNvSpPr/>
          <p:nvPr userDrawn="1"/>
        </p:nvSpPr>
        <p:spPr>
          <a:xfrm>
            <a:off x="1164067" y="4040074"/>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Cube 74"/>
          <p:cNvSpPr/>
          <p:nvPr userDrawn="1"/>
        </p:nvSpPr>
        <p:spPr>
          <a:xfrm>
            <a:off x="1408169" y="4658821"/>
            <a:ext cx="360000" cy="135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Cube 77"/>
          <p:cNvSpPr/>
          <p:nvPr userDrawn="1"/>
        </p:nvSpPr>
        <p:spPr>
          <a:xfrm>
            <a:off x="1425850" y="4569468"/>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Cube 80"/>
          <p:cNvSpPr/>
          <p:nvPr userDrawn="1"/>
        </p:nvSpPr>
        <p:spPr>
          <a:xfrm>
            <a:off x="2808633" y="45165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Cube 81"/>
          <p:cNvSpPr/>
          <p:nvPr userDrawn="1"/>
        </p:nvSpPr>
        <p:spPr>
          <a:xfrm>
            <a:off x="2246172" y="4289918"/>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Cube 65"/>
          <p:cNvSpPr/>
          <p:nvPr userDrawn="1"/>
        </p:nvSpPr>
        <p:spPr>
          <a:xfrm>
            <a:off x="6802520" y="4063500"/>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Cube 92"/>
          <p:cNvSpPr/>
          <p:nvPr userDrawn="1"/>
        </p:nvSpPr>
        <p:spPr>
          <a:xfrm>
            <a:off x="3738493" y="4204493"/>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Cube 93"/>
          <p:cNvSpPr/>
          <p:nvPr userDrawn="1"/>
        </p:nvSpPr>
        <p:spPr>
          <a:xfrm>
            <a:off x="6368700" y="4523821"/>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Cube 94"/>
          <p:cNvSpPr/>
          <p:nvPr userDrawn="1"/>
        </p:nvSpPr>
        <p:spPr>
          <a:xfrm>
            <a:off x="8819568" y="438154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Cube 95"/>
          <p:cNvSpPr/>
          <p:nvPr userDrawn="1"/>
        </p:nvSpPr>
        <p:spPr>
          <a:xfrm>
            <a:off x="5509527" y="4587904"/>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Cube 96"/>
          <p:cNvSpPr/>
          <p:nvPr userDrawn="1"/>
        </p:nvSpPr>
        <p:spPr>
          <a:xfrm>
            <a:off x="4415781" y="4356705"/>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Cube 105"/>
          <p:cNvSpPr/>
          <p:nvPr userDrawn="1"/>
        </p:nvSpPr>
        <p:spPr>
          <a:xfrm>
            <a:off x="7165271" y="4601954"/>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ube 106"/>
          <p:cNvSpPr/>
          <p:nvPr userDrawn="1"/>
        </p:nvSpPr>
        <p:spPr>
          <a:xfrm>
            <a:off x="6728700" y="4334523"/>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Cube 107"/>
          <p:cNvSpPr/>
          <p:nvPr userDrawn="1"/>
        </p:nvSpPr>
        <p:spPr>
          <a:xfrm>
            <a:off x="7885271" y="4601954"/>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Cube 108"/>
          <p:cNvSpPr/>
          <p:nvPr userDrawn="1"/>
        </p:nvSpPr>
        <p:spPr>
          <a:xfrm>
            <a:off x="8353221" y="4539750"/>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Cube 109"/>
          <p:cNvSpPr/>
          <p:nvPr userDrawn="1"/>
        </p:nvSpPr>
        <p:spPr>
          <a:xfrm>
            <a:off x="7892346" y="4514828"/>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Cube 110"/>
          <p:cNvSpPr/>
          <p:nvPr userDrawn="1"/>
        </p:nvSpPr>
        <p:spPr>
          <a:xfrm>
            <a:off x="8282130" y="4306017"/>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ube 111"/>
          <p:cNvSpPr/>
          <p:nvPr userDrawn="1"/>
        </p:nvSpPr>
        <p:spPr>
          <a:xfrm>
            <a:off x="6768261" y="4607250"/>
            <a:ext cx="360000" cy="135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Cube 112"/>
          <p:cNvSpPr/>
          <p:nvPr userDrawn="1"/>
        </p:nvSpPr>
        <p:spPr>
          <a:xfrm>
            <a:off x="7892346" y="4061954"/>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Cube 114"/>
          <p:cNvSpPr/>
          <p:nvPr userDrawn="1"/>
        </p:nvSpPr>
        <p:spPr>
          <a:xfrm>
            <a:off x="3225850" y="4603500"/>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Cube 115"/>
          <p:cNvSpPr/>
          <p:nvPr userDrawn="1"/>
        </p:nvSpPr>
        <p:spPr>
          <a:xfrm>
            <a:off x="3598861" y="4603500"/>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Cube 116"/>
          <p:cNvSpPr/>
          <p:nvPr userDrawn="1"/>
        </p:nvSpPr>
        <p:spPr>
          <a:xfrm>
            <a:off x="4653261" y="3972574"/>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Cube 59"/>
          <p:cNvSpPr/>
          <p:nvPr userDrawn="1"/>
        </p:nvSpPr>
        <p:spPr>
          <a:xfrm>
            <a:off x="2955850" y="4246541"/>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Cube 60"/>
          <p:cNvSpPr/>
          <p:nvPr userDrawn="1"/>
        </p:nvSpPr>
        <p:spPr>
          <a:xfrm>
            <a:off x="4036907" y="4340501"/>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Cube 62"/>
          <p:cNvSpPr/>
          <p:nvPr userDrawn="1"/>
        </p:nvSpPr>
        <p:spPr>
          <a:xfrm>
            <a:off x="5886379" y="4093985"/>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Cube 63"/>
          <p:cNvSpPr/>
          <p:nvPr userDrawn="1"/>
        </p:nvSpPr>
        <p:spPr>
          <a:xfrm>
            <a:off x="6246379" y="3823985"/>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Cube 66"/>
          <p:cNvSpPr/>
          <p:nvPr userDrawn="1"/>
        </p:nvSpPr>
        <p:spPr>
          <a:xfrm>
            <a:off x="5533454" y="3823985"/>
            <a:ext cx="360000" cy="135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Cube 67"/>
          <p:cNvSpPr/>
          <p:nvPr userDrawn="1"/>
        </p:nvSpPr>
        <p:spPr>
          <a:xfrm>
            <a:off x="4563261" y="4625933"/>
            <a:ext cx="360000" cy="135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Cube 68"/>
          <p:cNvSpPr/>
          <p:nvPr userDrawn="1"/>
        </p:nvSpPr>
        <p:spPr>
          <a:xfrm>
            <a:off x="4177100" y="4632698"/>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Cube 69"/>
          <p:cNvSpPr/>
          <p:nvPr userDrawn="1"/>
        </p:nvSpPr>
        <p:spPr>
          <a:xfrm>
            <a:off x="3468493" y="4096754"/>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Cube 71"/>
          <p:cNvSpPr/>
          <p:nvPr userDrawn="1"/>
        </p:nvSpPr>
        <p:spPr>
          <a:xfrm>
            <a:off x="5509527" y="4205501"/>
            <a:ext cx="360000" cy="135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ube 18"/>
          <p:cNvSpPr/>
          <p:nvPr userDrawn="1"/>
        </p:nvSpPr>
        <p:spPr>
          <a:xfrm>
            <a:off x="984067" y="4271993"/>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ube 20"/>
          <p:cNvSpPr/>
          <p:nvPr userDrawn="1"/>
        </p:nvSpPr>
        <p:spPr>
          <a:xfrm>
            <a:off x="3845541" y="4131000"/>
            <a:ext cx="360000" cy="135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Cube 54"/>
          <p:cNvSpPr/>
          <p:nvPr userDrawn="1"/>
        </p:nvSpPr>
        <p:spPr>
          <a:xfrm>
            <a:off x="2337774" y="4185000"/>
            <a:ext cx="360000" cy="135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Cube 36"/>
          <p:cNvSpPr/>
          <p:nvPr userDrawn="1"/>
        </p:nvSpPr>
        <p:spPr>
          <a:xfrm>
            <a:off x="6131760" y="4334523"/>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Cube 43"/>
          <p:cNvSpPr/>
          <p:nvPr userDrawn="1"/>
        </p:nvSpPr>
        <p:spPr>
          <a:xfrm>
            <a:off x="8425271" y="4205501"/>
            <a:ext cx="360000" cy="135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Cube 44"/>
          <p:cNvSpPr/>
          <p:nvPr userDrawn="1"/>
        </p:nvSpPr>
        <p:spPr>
          <a:xfrm>
            <a:off x="4950090" y="4379822"/>
            <a:ext cx="360000" cy="135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Cube 39"/>
          <p:cNvSpPr/>
          <p:nvPr userDrawn="1"/>
        </p:nvSpPr>
        <p:spPr>
          <a:xfrm>
            <a:off x="5839097" y="4576017"/>
            <a:ext cx="360000" cy="135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0" name="Group 189"/>
          <p:cNvGrpSpPr/>
          <p:nvPr userDrawn="1"/>
        </p:nvGrpSpPr>
        <p:grpSpPr>
          <a:xfrm>
            <a:off x="-3084" y="-22931"/>
            <a:ext cx="9164084" cy="5166431"/>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p:cNvSpPr>
            <a:spLocks noGrp="1"/>
          </p:cNvSpPr>
          <p:nvPr>
            <p:ph type="body" sz="quarter" idx="13"/>
          </p:nvPr>
        </p:nvSpPr>
        <p:spPr>
          <a:xfrm>
            <a:off x="72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8" y="157768"/>
            <a:ext cx="1430017" cy="543420"/>
          </a:xfrm>
          <a:prstGeom prst="rect">
            <a:avLst/>
          </a:prstGeom>
        </p:spPr>
      </p:pic>
      <p:sp>
        <p:nvSpPr>
          <p:cNvPr id="197" name="Text Placeholder 6" descr="First level - paragraph text&#10;Second level - bullet 1&#10;Third level - bullet 2&#10;&#10;No more than 100 words per slide"/>
          <p:cNvSpPr>
            <a:spLocks noGrp="1"/>
          </p:cNvSpPr>
          <p:nvPr>
            <p:ph type="body" sz="quarter" idx="14"/>
          </p:nvPr>
        </p:nvSpPr>
        <p:spPr>
          <a:xfrm>
            <a:off x="4680000" y="1620442"/>
            <a:ext cx="3600000" cy="2429558"/>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1"/>
            <a:ext cx="6291266" cy="809624"/>
          </a:xfrm>
        </p:spPr>
        <p:txBody>
          <a:bodyPr/>
          <a:lstStyle/>
          <a:p>
            <a:r>
              <a:rPr lang="en-GB" dirty="0"/>
              <a:t>Click to edit Master title style</a:t>
            </a:r>
            <a:endParaRPr lang="en-US" dirty="0"/>
          </a:p>
        </p:txBody>
      </p:sp>
      <p:cxnSp>
        <p:nvCxnSpPr>
          <p:cNvPr id="199" name="Straight Connector 198"/>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6" y="217885"/>
            <a:ext cx="6391275" cy="47625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966788" y="1159669"/>
            <a:ext cx="3656012" cy="3819525"/>
          </a:xfrm>
        </p:spPr>
        <p:txBody>
          <a:bodyPr/>
          <a:lstStyle/>
          <a:p>
            <a:pPr lvl="0"/>
            <a:endParaRPr lang="en-GB" noProof="0" dirty="0"/>
          </a:p>
        </p:txBody>
      </p:sp>
      <p:sp>
        <p:nvSpPr>
          <p:cNvPr id="4" name="Text Placeholder 3"/>
          <p:cNvSpPr>
            <a:spLocks noGrp="1"/>
          </p:cNvSpPr>
          <p:nvPr>
            <p:ph type="body" sz="half" idx="2"/>
          </p:nvPr>
        </p:nvSpPr>
        <p:spPr>
          <a:xfrm>
            <a:off x="4775200" y="1159669"/>
            <a:ext cx="3657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08/10/2019</a:t>
            </a:fld>
            <a:endParaRPr lang="en-GB" dirty="0"/>
          </a:p>
        </p:txBody>
      </p:sp>
    </p:spTree>
    <p:extLst>
      <p:ext uri="{BB962C8B-B14F-4D97-AF65-F5344CB8AC3E}">
        <p14:creationId xmlns:p14="http://schemas.microsoft.com/office/powerpoint/2010/main" val="3167472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685800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5532503" y="6230779"/>
              <a:ext cx="3203510" cy="205184"/>
            </a:xfrm>
            <a:prstGeom prst="rect">
              <a:avLst/>
            </a:prstGeom>
            <a:noFill/>
          </p:spPr>
          <p:txBody>
            <a:bodyPr wrap="square" lIns="0" tIns="0" rIns="0" bIns="0" rtlCol="0">
              <a:spAutoFit/>
            </a:bodyPr>
            <a:lstStyle/>
            <a:p>
              <a:pPr algn="r">
                <a:lnSpc>
                  <a:spcPts val="1200"/>
                </a:lnSpc>
              </a:pPr>
              <a:r>
                <a:rPr lang="en-US" sz="950" b="0" i="0" dirty="0" smtClean="0">
                  <a:solidFill>
                    <a:schemeClr val="tx2"/>
                  </a:solidFill>
                  <a:latin typeface="Franklin Gothic Medium Cond" panose="020B0606030402020204" pitchFamily="34" charset="0"/>
                  <a:cs typeface="FranklinGothicBookITC Regular"/>
                </a:rPr>
                <a:t>EBRD Transition Report 2017-18</a:t>
              </a:r>
            </a:p>
          </p:txBody>
        </p:sp>
        <p:cxnSp>
          <p:nvCxnSpPr>
            <p:cNvPr id="6" name="Straight Connector 5"/>
            <p:cNvCxnSpPr/>
            <p:nvPr userDrawn="1"/>
          </p:nvCxnSpPr>
          <p:spPr>
            <a:xfrm>
              <a:off x="434603" y="6141449"/>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19100" y="961039"/>
            <a:ext cx="8294688" cy="1154162"/>
          </a:xfrm>
        </p:spPr>
        <p:txBody>
          <a:bodyPr/>
          <a:lstStyle>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 name="Group 15"/>
          <p:cNvGrpSpPr/>
          <p:nvPr userDrawn="1"/>
        </p:nvGrpSpPr>
        <p:grpSpPr>
          <a:xfrm>
            <a:off x="431800" y="197644"/>
            <a:ext cx="8280400" cy="683943"/>
            <a:chOff x="431800" y="263525"/>
            <a:chExt cx="8280400" cy="911924"/>
          </a:xfrm>
        </p:grpSpPr>
        <p:sp>
          <p:nvSpPr>
            <p:cNvPr id="17" name="Rectangle 16"/>
            <p:cNvSpPr/>
            <p:nvPr userDrawn="1"/>
          </p:nvSpPr>
          <p:spPr>
            <a:xfrm>
              <a:off x="431800" y="263525"/>
              <a:ext cx="8280400" cy="9119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a:endParaRPr>
            </a:p>
          </p:txBody>
        </p:sp>
        <p:cxnSp>
          <p:nvCxnSpPr>
            <p:cNvPr id="18" name="Straight Connector 17"/>
            <p:cNvCxnSpPr/>
            <p:nvPr userDrawn="1"/>
          </p:nvCxnSpPr>
          <p:spPr>
            <a:xfrm>
              <a:off x="431800" y="1171575"/>
              <a:ext cx="8276547"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419100" y="194338"/>
            <a:ext cx="8316913" cy="683943"/>
          </a:xfrm>
          <a:prstGeom prst="rect">
            <a:avLst/>
          </a:prstGeom>
          <a:solidFill>
            <a:schemeClr val="accent5">
              <a:lumMod val="8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a:endParaRPr>
          </a:p>
        </p:txBody>
      </p:sp>
      <p:sp>
        <p:nvSpPr>
          <p:cNvPr id="11" name="Slide Number Placeholder 5"/>
          <p:cNvSpPr txBox="1">
            <a:spLocks/>
          </p:cNvSpPr>
          <p:nvPr userDrawn="1"/>
        </p:nvSpPr>
        <p:spPr>
          <a:xfrm>
            <a:off x="8795120" y="179740"/>
            <a:ext cx="348880" cy="146194"/>
          </a:xfrm>
          <a:prstGeom prst="rect">
            <a:avLst/>
          </a:prstGeom>
        </p:spPr>
        <p:txBody>
          <a:bodyPr wrap="square" lIns="0" tIns="0" rIns="0" bIns="0">
            <a:spAutoFit/>
          </a:bodyPr>
          <a:lstStyle>
            <a:defPPr>
              <a:defRPr lang="en-US"/>
            </a:defPPr>
            <a:lvl1pPr marL="0" algn="l" defTabSz="457200" rtl="0" eaLnBrk="1" latinLnBrk="0" hangingPunct="1">
              <a:defRPr sz="950" b="0" i="0" kern="1200">
                <a:solidFill>
                  <a:schemeClr val="tx1"/>
                </a:solidFill>
                <a:latin typeface="FranklinGothicBookCmpITC Reg"/>
                <a:ea typeface="+mn-ea"/>
                <a:cs typeface="FranklinGothicBookCmpITC Re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2236788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9"/>
            <a:ext cx="7772400" cy="1102519"/>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002EBD3D-CB7F-466D-8511-EED71AB0A75A}"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208836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DFB6B063-B194-485C-912D-0491F9054A3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18934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3305185"/>
            <a:ext cx="7772400" cy="1021556"/>
          </a:xfrm>
        </p:spPr>
        <p:txBody>
          <a:bodyPr/>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435"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C511245B-C912-4B4A-BD6D-827C5D43935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10799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pPr/>
              <a:t>8 October, 2019</a:t>
            </a:fld>
            <a:endParaRPr lang="en-GB" dirty="0"/>
          </a:p>
        </p:txBody>
      </p:sp>
      <p:sp>
        <p:nvSpPr>
          <p:cNvPr id="101"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3"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50" y="1346255"/>
            <a:ext cx="3605215" cy="349958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6" y="1346255"/>
            <a:ext cx="3603625" cy="539353"/>
          </a:xfrm>
        </p:spPr>
        <p:txBody>
          <a:bodyPr/>
          <a:lstStyle>
            <a:lvl1pPr>
              <a:defRPr>
                <a:latin typeface="Franklin Gothic Medium" panose="020B0603020102020204" pitchFamily="34" charset="0"/>
              </a:defRPr>
            </a:lvl1pPr>
          </a:lstStyle>
          <a:p>
            <a:pPr lvl="0"/>
            <a:r>
              <a:rPr lang="en-US" dirty="0"/>
              <a:t>Click to edit Master text styles</a:t>
            </a:r>
          </a:p>
        </p:txBody>
      </p:sp>
      <p:sp>
        <p:nvSpPr>
          <p:cNvPr id="17" name="Text Placeholder 5"/>
          <p:cNvSpPr>
            <a:spLocks noGrp="1"/>
          </p:cNvSpPr>
          <p:nvPr>
            <p:ph type="body" sz="quarter" idx="17"/>
          </p:nvPr>
        </p:nvSpPr>
        <p:spPr>
          <a:xfrm>
            <a:off x="720726" y="1895476"/>
            <a:ext cx="3603625" cy="29646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3"/>
          <p:cNvSpPr>
            <a:spLocks noGrp="1"/>
          </p:cNvSpPr>
          <p:nvPr>
            <p:ph type="body" sz="quarter" idx="18"/>
          </p:nvPr>
        </p:nvSpPr>
        <p:spPr>
          <a:xfrm>
            <a:off x="4950220" y="1453581"/>
            <a:ext cx="3329348" cy="425053"/>
          </a:xfrm>
        </p:spPr>
        <p:txBody>
          <a:bodyPr/>
          <a:lstStyle>
            <a:lvl1pPr>
              <a:defRPr sz="1800">
                <a:latin typeface="Franklin Gothic Medium" panose="020B0603020102020204" pitchFamily="34" charset="0"/>
              </a:defRPr>
            </a:lvl1pPr>
          </a:lstStyle>
          <a:p>
            <a:pPr lvl="0"/>
            <a:r>
              <a:rPr lang="en-US" dirty="0"/>
              <a:t>Click to edit Master text styles</a:t>
            </a:r>
          </a:p>
        </p:txBody>
      </p:sp>
      <p:sp>
        <p:nvSpPr>
          <p:cNvPr id="23" name="Content Placeholder 8"/>
          <p:cNvSpPr>
            <a:spLocks noGrp="1"/>
          </p:cNvSpPr>
          <p:nvPr>
            <p:ph sz="quarter" idx="19" hasCustomPrompt="1"/>
          </p:nvPr>
        </p:nvSpPr>
        <p:spPr>
          <a:xfrm>
            <a:off x="4819651" y="1878634"/>
            <a:ext cx="3579813" cy="296721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624261" y="952500"/>
            <a:ext cx="3890597"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55527" y="952500"/>
            <a:ext cx="3892062" cy="3819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7" name="Rectangle 6"/>
          <p:cNvSpPr>
            <a:spLocks noGrp="1" noChangeArrowheads="1"/>
          </p:cNvSpPr>
          <p:nvPr>
            <p:ph type="sldNum" sz="quarter" idx="12"/>
          </p:nvPr>
        </p:nvSpPr>
        <p:spPr>
          <a:ln/>
        </p:spPr>
        <p:txBody>
          <a:bodyPr/>
          <a:lstStyle>
            <a:lvl1pPr>
              <a:defRPr/>
            </a:lvl1pPr>
          </a:lstStyle>
          <a:p>
            <a:pPr>
              <a:defRPr/>
            </a:pPr>
            <a:fld id="{1A14DBAC-9593-4502-8D80-7087F75F8C0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230424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151335"/>
            <a:ext cx="404006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1631156"/>
            <a:ext cx="404006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277" y="1151335"/>
            <a:ext cx="40415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277" y="1631156"/>
            <a:ext cx="40415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9" name="Rectangle 6"/>
          <p:cNvSpPr>
            <a:spLocks noGrp="1" noChangeArrowheads="1"/>
          </p:cNvSpPr>
          <p:nvPr>
            <p:ph type="sldNum" sz="quarter" idx="12"/>
          </p:nvPr>
        </p:nvSpPr>
        <p:spPr>
          <a:ln/>
        </p:spPr>
        <p:txBody>
          <a:bodyPr/>
          <a:lstStyle>
            <a:lvl1pPr>
              <a:defRPr/>
            </a:lvl1pPr>
          </a:lstStyle>
          <a:p>
            <a:pPr>
              <a:defRPr/>
            </a:pPr>
            <a:fld id="{A1F210D0-EDD8-4054-8F2A-9081CBFAF0E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0742072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5" name="Rectangle 6"/>
          <p:cNvSpPr>
            <a:spLocks noGrp="1" noChangeArrowheads="1"/>
          </p:cNvSpPr>
          <p:nvPr>
            <p:ph type="sldNum" sz="quarter" idx="12"/>
          </p:nvPr>
        </p:nvSpPr>
        <p:spPr>
          <a:ln/>
        </p:spPr>
        <p:txBody>
          <a:bodyPr/>
          <a:lstStyle>
            <a:lvl1pPr>
              <a:defRPr/>
            </a:lvl1pPr>
          </a:lstStyle>
          <a:p>
            <a:pPr>
              <a:defRPr/>
            </a:pPr>
            <a:fld id="{B58C9062-340F-4E51-B21D-CA3365B3E6E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080328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4" name="Rectangle 6"/>
          <p:cNvSpPr>
            <a:spLocks noGrp="1" noChangeArrowheads="1"/>
          </p:cNvSpPr>
          <p:nvPr>
            <p:ph type="sldNum" sz="quarter" idx="12"/>
          </p:nvPr>
        </p:nvSpPr>
        <p:spPr>
          <a:ln/>
        </p:spPr>
        <p:txBody>
          <a:bodyPr/>
          <a:lstStyle>
            <a:lvl1pPr>
              <a:defRPr/>
            </a:lvl1pPr>
          </a:lstStyle>
          <a:p>
            <a:pPr>
              <a:defRPr/>
            </a:pPr>
            <a:fld id="{F0FFACEB-45ED-45E1-B116-81511E09D9A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8357683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7"/>
            <a:ext cx="3008435" cy="871538"/>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538" y="204789"/>
            <a:ext cx="5111262"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076327"/>
            <a:ext cx="30084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7" name="Rectangle 6"/>
          <p:cNvSpPr>
            <a:spLocks noGrp="1" noChangeArrowheads="1"/>
          </p:cNvSpPr>
          <p:nvPr>
            <p:ph type="sldNum" sz="quarter" idx="12"/>
          </p:nvPr>
        </p:nvSpPr>
        <p:spPr>
          <a:ln/>
        </p:spPr>
        <p:txBody>
          <a:bodyPr/>
          <a:lstStyle>
            <a:lvl1pPr>
              <a:defRPr/>
            </a:lvl1pPr>
          </a:lstStyle>
          <a:p>
            <a:pPr>
              <a:defRPr/>
            </a:pPr>
            <a:fld id="{5B22143A-3A3E-414A-9887-D80034D4536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2317437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3600450"/>
            <a:ext cx="5486400" cy="425054"/>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166"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platzhalter 3"/>
          <p:cNvSpPr>
            <a:spLocks noGrp="1"/>
          </p:cNvSpPr>
          <p:nvPr>
            <p:ph type="body" sz="half" idx="2"/>
          </p:nvPr>
        </p:nvSpPr>
        <p:spPr>
          <a:xfrm>
            <a:off x="1792166"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7" name="Rectangle 6"/>
          <p:cNvSpPr>
            <a:spLocks noGrp="1" noChangeArrowheads="1"/>
          </p:cNvSpPr>
          <p:nvPr>
            <p:ph type="sldNum" sz="quarter" idx="12"/>
          </p:nvPr>
        </p:nvSpPr>
        <p:spPr>
          <a:ln/>
        </p:spPr>
        <p:txBody>
          <a:bodyPr/>
          <a:lstStyle>
            <a:lvl1pPr>
              <a:defRPr/>
            </a:lvl1pPr>
          </a:lstStyle>
          <a:p>
            <a:pPr>
              <a:defRPr/>
            </a:pPr>
            <a:fld id="{8DEE57AA-5AE6-41F5-9B1B-79BC38AF86E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80956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434E90DF-9D5E-4F99-9286-44E679918B1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52531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6389" y="335757"/>
            <a:ext cx="1981200" cy="4436269"/>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19859" y="335757"/>
            <a:ext cx="5805854" cy="4436269"/>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35AAE471-000F-465E-AA20-532BE05586C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873146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9859" y="335756"/>
            <a:ext cx="6390542" cy="476250"/>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624261" y="952500"/>
            <a:ext cx="3890597" cy="3819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55527" y="952500"/>
            <a:ext cx="3892062" cy="18526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4655527" y="2919412"/>
            <a:ext cx="3892062" cy="18526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8" name="Rectangle 6"/>
          <p:cNvSpPr>
            <a:spLocks noGrp="1" noChangeArrowheads="1"/>
          </p:cNvSpPr>
          <p:nvPr>
            <p:ph type="sldNum" sz="quarter" idx="12"/>
          </p:nvPr>
        </p:nvSpPr>
        <p:spPr>
          <a:ln/>
        </p:spPr>
        <p:txBody>
          <a:bodyPr/>
          <a:lstStyle>
            <a:lvl1pPr>
              <a:defRPr/>
            </a:lvl1pPr>
          </a:lstStyle>
          <a:p>
            <a:pPr>
              <a:defRPr/>
            </a:pPr>
            <a:fld id="{374A7C43-8A23-426E-B435-2DDC4F98A24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6249266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19859" y="335756"/>
            <a:ext cx="6390542" cy="476250"/>
          </a:xfrm>
        </p:spPr>
        <p:txBody>
          <a:bodyPr/>
          <a:lstStyle/>
          <a:p>
            <a:r>
              <a:rPr lang="de-DE"/>
              <a:t>Titelmasterformat durch Klicken bearbeiten</a:t>
            </a:r>
            <a:endParaRPr lang="en-US"/>
          </a:p>
        </p:txBody>
      </p:sp>
      <p:sp>
        <p:nvSpPr>
          <p:cNvPr id="3" name="Tabellenplatzhalter 2"/>
          <p:cNvSpPr>
            <a:spLocks noGrp="1"/>
          </p:cNvSpPr>
          <p:nvPr>
            <p:ph type="tbl" idx="1"/>
          </p:nvPr>
        </p:nvSpPr>
        <p:spPr>
          <a:xfrm>
            <a:off x="624261" y="952500"/>
            <a:ext cx="7923335" cy="38195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C6A66EFF-0394-41EA-87BE-DD2BE0FE4B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71760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a:t>Click to edit Master title style</a:t>
            </a:r>
            <a:endParaRPr lang="en-GB"/>
          </a:p>
        </p:txBody>
      </p:sp>
      <p:cxnSp>
        <p:nvCxnSpPr>
          <p:cNvPr id="101" name="Straight Connector 100"/>
          <p:cNvCxnSpPr/>
          <p:nvPr userDrawn="1"/>
        </p:nvCxnSpPr>
        <p:spPr>
          <a:xfrm>
            <a:off x="-3084" y="1281895"/>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pPr/>
              <a:t>8 October, 2019</a:t>
            </a:fld>
            <a:endParaRPr lang="en-GB" dirty="0"/>
          </a:p>
        </p:txBody>
      </p:sp>
      <p:sp>
        <p:nvSpPr>
          <p:cNvPr id="103"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105"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6" y="1352551"/>
            <a:ext cx="3605215" cy="3481982"/>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5" y="1352551"/>
            <a:ext cx="3603625" cy="3521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9" name="Content Placeholder 8"/>
          <p:cNvSpPr>
            <a:spLocks noGrp="1"/>
          </p:cNvSpPr>
          <p:nvPr>
            <p:ph sz="quarter" idx="19" hasCustomPrompt="1"/>
          </p:nvPr>
        </p:nvSpPr>
        <p:spPr>
          <a:xfrm>
            <a:off x="719136" y="1352551"/>
            <a:ext cx="3579813" cy="3481982"/>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3555839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19859" y="335756"/>
            <a:ext cx="6390542" cy="476250"/>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624261" y="952500"/>
            <a:ext cx="3890597" cy="3819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iagrammplatzhalter 3"/>
          <p:cNvSpPr>
            <a:spLocks noGrp="1"/>
          </p:cNvSpPr>
          <p:nvPr>
            <p:ph type="chart" sz="half" idx="2"/>
          </p:nvPr>
        </p:nvSpPr>
        <p:spPr>
          <a:xfrm>
            <a:off x="4655527" y="952500"/>
            <a:ext cx="3892062" cy="3819525"/>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7" name="Rectangle 6"/>
          <p:cNvSpPr>
            <a:spLocks noGrp="1" noChangeArrowheads="1"/>
          </p:cNvSpPr>
          <p:nvPr>
            <p:ph type="sldNum" sz="quarter" idx="12"/>
          </p:nvPr>
        </p:nvSpPr>
        <p:spPr>
          <a:ln/>
        </p:spPr>
        <p:txBody>
          <a:bodyPr/>
          <a:lstStyle>
            <a:lvl1pPr>
              <a:defRPr/>
            </a:lvl1pPr>
          </a:lstStyle>
          <a:p>
            <a:pPr>
              <a:defRPr/>
            </a:pPr>
            <a:fld id="{DE592906-EEC1-4547-BD28-D82D2AA4522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79778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19859" y="335756"/>
            <a:ext cx="6390542" cy="476250"/>
          </a:xfrm>
        </p:spPr>
        <p:txBody>
          <a:bodyPr/>
          <a:lstStyle/>
          <a:p>
            <a:r>
              <a:rPr lang="de-DE"/>
              <a:t>Titelmasterformat durch Klicken bearbeiten</a:t>
            </a:r>
            <a:endParaRPr lang="en-US"/>
          </a:p>
        </p:txBody>
      </p:sp>
      <p:sp>
        <p:nvSpPr>
          <p:cNvPr id="3" name="Diagrammplatzhalter 2"/>
          <p:cNvSpPr>
            <a:spLocks noGrp="1"/>
          </p:cNvSpPr>
          <p:nvPr>
            <p:ph type="chart" idx="1"/>
          </p:nvPr>
        </p:nvSpPr>
        <p:spPr>
          <a:xfrm>
            <a:off x="624261" y="952500"/>
            <a:ext cx="7923335" cy="38195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6" name="Rectangle 6"/>
          <p:cNvSpPr>
            <a:spLocks noGrp="1" noChangeArrowheads="1"/>
          </p:cNvSpPr>
          <p:nvPr>
            <p:ph type="sldNum" sz="quarter" idx="12"/>
          </p:nvPr>
        </p:nvSpPr>
        <p:spPr>
          <a:ln/>
        </p:spPr>
        <p:txBody>
          <a:bodyPr/>
          <a:lstStyle>
            <a:lvl1pPr>
              <a:defRPr/>
            </a:lvl1pPr>
          </a:lstStyle>
          <a:p>
            <a:pPr>
              <a:defRPr/>
            </a:pPr>
            <a:fld id="{A9B96753-AAAB-43EF-8C65-B4C8741F603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096279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9859" y="335756"/>
            <a:ext cx="6390542" cy="476250"/>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624261" y="952500"/>
            <a:ext cx="3890597" cy="3819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4655527" y="952500"/>
            <a:ext cx="3892062" cy="18526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4655527" y="2919412"/>
            <a:ext cx="3892062" cy="18526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8" name="Rectangle 6"/>
          <p:cNvSpPr>
            <a:spLocks noGrp="1" noChangeArrowheads="1"/>
          </p:cNvSpPr>
          <p:nvPr>
            <p:ph type="sldNum" sz="quarter" idx="12"/>
          </p:nvPr>
        </p:nvSpPr>
        <p:spPr>
          <a:ln/>
        </p:spPr>
        <p:txBody>
          <a:bodyPr/>
          <a:lstStyle>
            <a:lvl1pPr>
              <a:defRPr/>
            </a:lvl1pPr>
          </a:lstStyle>
          <a:p>
            <a:pPr>
              <a:defRPr/>
            </a:pPr>
            <a:fld id="{AEE26CC4-C994-4580-8384-C8D34ECD30D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85016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9866" y="335757"/>
            <a:ext cx="7927731" cy="4436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FFFFFF"/>
                </a:solidFill>
              </a:rPr>
              <a:t>© European Bank for Reconstruction and Development 2010 | www.ebrd.com</a:t>
            </a:r>
          </a:p>
        </p:txBody>
      </p:sp>
      <p:sp>
        <p:nvSpPr>
          <p:cNvPr id="5" name="Rectangle 6"/>
          <p:cNvSpPr>
            <a:spLocks noGrp="1" noChangeArrowheads="1"/>
          </p:cNvSpPr>
          <p:nvPr>
            <p:ph type="sldNum" sz="quarter" idx="12"/>
          </p:nvPr>
        </p:nvSpPr>
        <p:spPr>
          <a:ln/>
        </p:spPr>
        <p:txBody>
          <a:bodyPr/>
          <a:lstStyle>
            <a:lvl1pPr>
              <a:defRPr/>
            </a:lvl1pPr>
          </a:lstStyle>
          <a:p>
            <a:pPr>
              <a:defRPr/>
            </a:pPr>
            <a:fld id="{49E40D2E-8CCC-4CB6-B9BF-A610EEA43C54}"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110744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1" name="Picture Placeholder 4"/>
          <p:cNvSpPr>
            <a:spLocks noGrp="1"/>
          </p:cNvSpPr>
          <p:nvPr>
            <p:ph type="pic" sz="quarter" idx="11" hasCustomPrompt="1"/>
          </p:nvPr>
        </p:nvSpPr>
        <p:spPr>
          <a:xfrm>
            <a:off x="437184" y="1181352"/>
            <a:ext cx="8280399" cy="3334614"/>
          </a:xfrm>
          <a:prstGeom prst="rect">
            <a:avLst/>
          </a:prstGeom>
          <a:solidFill>
            <a:schemeClr val="bg1">
              <a:lumMod val="75000"/>
            </a:schemeClr>
          </a:solidFill>
        </p:spPr>
        <p:txBody>
          <a:bodyPr vert="horz" anchor="ctr" anchorCtr="0"/>
          <a:lstStyle>
            <a:lvl1pPr marL="0" indent="0" algn="ctr">
              <a:spcBef>
                <a:spcPts val="0"/>
              </a:spcBef>
              <a:buFontTx/>
              <a:buNone/>
              <a:defRPr sz="1800" b="0" i="0">
                <a:solidFill>
                  <a:schemeClr val="tx1"/>
                </a:solidFill>
                <a:latin typeface="FranklinGothicBookITC Regular"/>
                <a:cs typeface="FranklinGothicBookITC Regular"/>
              </a:defRPr>
            </a:lvl1pPr>
          </a:lstStyle>
          <a:p>
            <a:r>
              <a:rPr lang="en-US" dirty="0"/>
              <a:t>Drag image here</a:t>
            </a:r>
          </a:p>
          <a:p>
            <a:r>
              <a:rPr lang="en-US" dirty="0"/>
              <a:t>928px x 500px</a:t>
            </a:r>
          </a:p>
        </p:txBody>
      </p:sp>
      <p:sp>
        <p:nvSpPr>
          <p:cNvPr id="11" name="TextBox 10"/>
          <p:cNvSpPr txBox="1"/>
          <p:nvPr userDrawn="1"/>
        </p:nvSpPr>
        <p:spPr>
          <a:xfrm>
            <a:off x="437184" y="1006934"/>
            <a:ext cx="820117" cy="153888"/>
          </a:xfrm>
          <a:prstGeom prst="rect">
            <a:avLst/>
          </a:prstGeom>
          <a:noFill/>
        </p:spPr>
        <p:txBody>
          <a:bodyPr wrap="square" lIns="0" tIns="0" rIns="0" bIns="0" rtlCol="0">
            <a:spAutoFit/>
          </a:bodyPr>
          <a:lstStyle/>
          <a:p>
            <a:pPr fontAlgn="auto">
              <a:spcBef>
                <a:spcPts val="0"/>
              </a:spcBef>
              <a:spcAft>
                <a:spcPts val="0"/>
              </a:spcAft>
            </a:pPr>
            <a:r>
              <a:rPr lang="en-US" sz="1000" dirty="0">
                <a:solidFill>
                  <a:srgbClr val="A2C8C6"/>
                </a:solidFill>
                <a:latin typeface="FranklinGothicDemiITC Regular"/>
                <a:ea typeface="+mn-ea"/>
                <a:cs typeface="FranklinGothicDemiITC Regular"/>
              </a:rPr>
              <a:t>tr.ebrd.com</a:t>
            </a:r>
          </a:p>
        </p:txBody>
      </p:sp>
      <p:grpSp>
        <p:nvGrpSpPr>
          <p:cNvPr id="12" name="Group 11"/>
          <p:cNvGrpSpPr/>
          <p:nvPr userDrawn="1"/>
        </p:nvGrpSpPr>
        <p:grpSpPr>
          <a:xfrm>
            <a:off x="7112983" y="3327834"/>
            <a:ext cx="1450295" cy="1077368"/>
            <a:chOff x="7080342" y="1918717"/>
            <a:chExt cx="1452098" cy="1438275"/>
          </a:xfrm>
        </p:grpSpPr>
        <p:sp>
          <p:nvSpPr>
            <p:cNvPr id="13" name="Oval 12"/>
            <p:cNvSpPr/>
            <p:nvPr userDrawn="1"/>
          </p:nvSpPr>
          <p:spPr>
            <a:xfrm>
              <a:off x="7094165" y="1918717"/>
              <a:ext cx="1438275" cy="14382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4" name="Text Placeholder 2"/>
            <p:cNvSpPr txBox="1">
              <a:spLocks/>
            </p:cNvSpPr>
            <p:nvPr/>
          </p:nvSpPr>
          <p:spPr>
            <a:xfrm>
              <a:off x="7080342" y="2089755"/>
              <a:ext cx="1438276" cy="1129916"/>
            </a:xfrm>
            <a:prstGeom prst="rect">
              <a:avLst/>
            </a:prstGeom>
          </p:spPr>
          <p:txBody>
            <a:bodyPr wrap="square" lIns="0" tIns="0" rIns="0" bIns="0" anchor="ctr" anchorCtr="0">
              <a:spAutoFit/>
            </a:bodyPr>
            <a:lstStyle>
              <a:lvl1pPr marL="0" indent="0" algn="l" defTabSz="457200" rtl="0" eaLnBrk="1" latinLnBrk="0" hangingPunct="1">
                <a:spcBef>
                  <a:spcPct val="20000"/>
                </a:spcBef>
                <a:buFont typeface="Arial"/>
                <a:buNone/>
                <a:defRPr sz="2300" kern="1200">
                  <a:solidFill>
                    <a:schemeClr val="bg1"/>
                  </a:solidFill>
                  <a:latin typeface="Franklin Gothic Demi"/>
                  <a:ea typeface="+mn-ea"/>
                  <a:cs typeface="Franklin Gothic Demi"/>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fontAlgn="auto">
                <a:lnSpc>
                  <a:spcPts val="2200"/>
                </a:lnSpc>
                <a:spcBef>
                  <a:spcPts val="0"/>
                </a:spcBef>
                <a:spcAft>
                  <a:spcPts val="0"/>
                </a:spcAft>
              </a:pPr>
              <a:r>
                <a:rPr lang="en-GB" sz="2600" spc="80" dirty="0">
                  <a:solidFill>
                    <a:srgbClr val="FFFFFF"/>
                  </a:solidFill>
                  <a:latin typeface="FranklinGothicDemiCondITC Reg"/>
                  <a:cs typeface="FranklinGothicDemiCondITC Reg"/>
                </a:rPr>
                <a:t>READ</a:t>
              </a:r>
              <a:br>
                <a:rPr lang="en-GB" sz="2600" spc="80" dirty="0">
                  <a:solidFill>
                    <a:srgbClr val="FFFFFF"/>
                  </a:solidFill>
                  <a:latin typeface="FranklinGothicDemiCondITC Reg"/>
                  <a:cs typeface="FranklinGothicDemiCondITC Reg"/>
                </a:rPr>
              </a:br>
              <a:r>
                <a:rPr lang="en-GB" sz="2600" spc="80" dirty="0">
                  <a:solidFill>
                    <a:srgbClr val="FFFFFF"/>
                  </a:solidFill>
                  <a:latin typeface="FranklinGothicDemiCondITC Reg"/>
                  <a:cs typeface="FranklinGothicDemiCondITC Reg"/>
                </a:rPr>
                <a:t>ONLINE </a:t>
              </a:r>
              <a:br>
                <a:rPr lang="en-GB" sz="2600" spc="80" dirty="0">
                  <a:solidFill>
                    <a:srgbClr val="FFFFFF"/>
                  </a:solidFill>
                  <a:latin typeface="FranklinGothicDemiCondITC Reg"/>
                  <a:cs typeface="FranklinGothicDemiCondITC Reg"/>
                </a:rPr>
              </a:br>
              <a:r>
                <a:rPr lang="en-GB" sz="2600" spc="80" dirty="0">
                  <a:solidFill>
                    <a:srgbClr val="FFFFFF"/>
                  </a:solidFill>
                  <a:latin typeface="FranklinGothicDemiCondITC Reg"/>
                  <a:cs typeface="FranklinGothicDemiCondITC Reg"/>
                </a:rPr>
                <a:t>NOW</a:t>
              </a:r>
            </a:p>
          </p:txBody>
        </p:sp>
      </p:grpSp>
      <p:pic>
        <p:nvPicPr>
          <p:cNvPr id="15" name="Picture 14"/>
          <p:cNvPicPr>
            <a:picLocks noChangeAspect="1"/>
          </p:cNvPicPr>
          <p:nvPr userDrawn="1"/>
        </p:nvPicPr>
        <p:blipFill>
          <a:blip r:embed="rId2"/>
          <a:stretch>
            <a:fillRect/>
          </a:stretch>
        </p:blipFill>
        <p:spPr>
          <a:xfrm>
            <a:off x="7380312" y="162253"/>
            <a:ext cx="1333625" cy="526431"/>
          </a:xfrm>
          <a:prstGeom prst="rect">
            <a:avLst/>
          </a:prstGeom>
        </p:spPr>
      </p:pic>
      <p:sp>
        <p:nvSpPr>
          <p:cNvPr id="17" name="Title 1"/>
          <p:cNvSpPr>
            <a:spLocks noGrp="1"/>
          </p:cNvSpPr>
          <p:nvPr>
            <p:ph type="ctrTitle" hasCustomPrompt="1"/>
          </p:nvPr>
        </p:nvSpPr>
        <p:spPr>
          <a:xfrm>
            <a:off x="522760" y="1464427"/>
            <a:ext cx="6209480" cy="584775"/>
          </a:xfrm>
          <a:prstGeom prst="rect">
            <a:avLst/>
          </a:prstGeom>
        </p:spPr>
        <p:txBody>
          <a:bodyPr wrap="square" lIns="0" tIns="0" rIns="0" bIns="0" anchor="t" anchorCtr="0">
            <a:spAutoFit/>
          </a:bodyPr>
          <a:lstStyle>
            <a:lvl1pPr algn="l">
              <a:defRPr sz="3800" cap="all" baseline="0">
                <a:solidFill>
                  <a:schemeClr val="bg1">
                    <a:alpha val="65000"/>
                  </a:schemeClr>
                </a:solidFill>
                <a:latin typeface="FranklinGothicDemiITC Regular"/>
                <a:cs typeface="FranklinGothicDemiITC Regular"/>
              </a:defRPr>
            </a:lvl1pPr>
          </a:lstStyle>
          <a:p>
            <a:r>
              <a:rPr lang="en-US" dirty="0"/>
              <a:t>TEXT LINE 1</a:t>
            </a:r>
          </a:p>
        </p:txBody>
      </p:sp>
      <p:sp>
        <p:nvSpPr>
          <p:cNvPr id="18" name="Text Placeholder 3"/>
          <p:cNvSpPr>
            <a:spLocks noGrp="1"/>
          </p:cNvSpPr>
          <p:nvPr>
            <p:ph type="body" sz="half" idx="2" hasCustomPrompt="1"/>
          </p:nvPr>
        </p:nvSpPr>
        <p:spPr>
          <a:xfrm>
            <a:off x="522760" y="1649945"/>
            <a:ext cx="6209480" cy="526298"/>
          </a:xfrm>
          <a:prstGeom prst="rect">
            <a:avLst/>
          </a:prstGeom>
        </p:spPr>
        <p:txBody>
          <a:bodyPr wrap="square" lIns="0" tIns="0" rIns="0" bIns="0">
            <a:spAutoFit/>
          </a:bodyPr>
          <a:lstStyle>
            <a:lvl1pPr marL="0" indent="0">
              <a:spcBef>
                <a:spcPts val="0"/>
              </a:spcBef>
              <a:buNone/>
              <a:defRPr sz="3800" b="0" i="0" cap="all">
                <a:solidFill>
                  <a:schemeClr val="bg1"/>
                </a:solidFill>
                <a:latin typeface="FranklinGothicDemiITC Regular"/>
                <a:cs typeface="FranklinGothicDemiITC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TEXT LINE 2</a:t>
            </a:r>
          </a:p>
        </p:txBody>
      </p:sp>
      <p:sp>
        <p:nvSpPr>
          <p:cNvPr id="19" name="TextBox 18"/>
          <p:cNvSpPr txBox="1"/>
          <p:nvPr userDrawn="1"/>
        </p:nvSpPr>
        <p:spPr>
          <a:xfrm>
            <a:off x="430214" y="4673084"/>
            <a:ext cx="3203510" cy="153888"/>
          </a:xfrm>
          <a:prstGeom prst="rect">
            <a:avLst/>
          </a:prstGeom>
          <a:noFill/>
        </p:spPr>
        <p:txBody>
          <a:bodyPr wrap="square" lIns="0" tIns="0" rIns="0" bIns="0" rtlCol="0">
            <a:spAutoFit/>
          </a:bodyPr>
          <a:lstStyle/>
          <a:p>
            <a:pPr fontAlgn="auto">
              <a:lnSpc>
                <a:spcPts val="1200"/>
              </a:lnSpc>
              <a:spcBef>
                <a:spcPts val="0"/>
              </a:spcBef>
              <a:spcAft>
                <a:spcPts val="0"/>
              </a:spcAft>
            </a:pPr>
            <a:r>
              <a:rPr lang="en-US" sz="950" dirty="0">
                <a:solidFill>
                  <a:srgbClr val="164D90"/>
                </a:solidFill>
                <a:latin typeface="FranklinGothicBookITC Regular"/>
                <a:ea typeface="+mn-ea"/>
                <a:cs typeface="FranklinGothicBookITC Regular"/>
              </a:rPr>
              <a:t>European Bank for Reconstruction and Development</a:t>
            </a:r>
          </a:p>
        </p:txBody>
      </p:sp>
      <p:cxnSp>
        <p:nvCxnSpPr>
          <p:cNvPr id="20" name="Straight Connector 19"/>
          <p:cNvCxnSpPr/>
          <p:nvPr userDrawn="1"/>
        </p:nvCxnSpPr>
        <p:spPr>
          <a:xfrm>
            <a:off x="434603" y="4606087"/>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34603" y="794315"/>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18728" y="165219"/>
            <a:ext cx="3005235" cy="807913"/>
          </a:xfrm>
          <a:prstGeom prst="rect">
            <a:avLst/>
          </a:prstGeom>
          <a:noFill/>
        </p:spPr>
        <p:txBody>
          <a:bodyPr wrap="square" lIns="0" tIns="0" rIns="0" bIns="0" rtlCol="0">
            <a:spAutoFit/>
          </a:bodyPr>
          <a:lstStyle/>
          <a:p>
            <a:pPr fontAlgn="auto">
              <a:lnSpc>
                <a:spcPts val="2050"/>
              </a:lnSpc>
              <a:spcBef>
                <a:spcPts val="0"/>
              </a:spcBef>
              <a:spcAft>
                <a:spcPts val="0"/>
              </a:spcAft>
            </a:pPr>
            <a:r>
              <a:rPr lang="en-US" sz="2400" cap="all" dirty="0">
                <a:solidFill>
                  <a:srgbClr val="000000"/>
                </a:solidFill>
                <a:latin typeface="FranklinGothicDemiITC Regular"/>
                <a:ea typeface="+mn-ea"/>
                <a:cs typeface="FranklinGothicDemiITC Regular"/>
              </a:rPr>
              <a:t>TRANSITION</a:t>
            </a:r>
            <a:br>
              <a:rPr lang="en-US" sz="2400" cap="all" dirty="0">
                <a:solidFill>
                  <a:srgbClr val="000000"/>
                </a:solidFill>
                <a:latin typeface="FranklinGothicDemiITC Regular"/>
                <a:ea typeface="+mn-ea"/>
                <a:cs typeface="FranklinGothicDemiITC Regular"/>
              </a:rPr>
            </a:br>
            <a:r>
              <a:rPr lang="en-US" sz="2400" cap="all" dirty="0">
                <a:solidFill>
                  <a:srgbClr val="000000"/>
                </a:solidFill>
                <a:latin typeface="FranklinGothicDemiITC Regular"/>
                <a:ea typeface="+mn-ea"/>
                <a:cs typeface="FranklinGothicDemiITC Regular"/>
              </a:rPr>
              <a:t>REPORT</a:t>
            </a:r>
            <a:br>
              <a:rPr lang="en-US" sz="2400" cap="all" dirty="0">
                <a:solidFill>
                  <a:srgbClr val="000000"/>
                </a:solidFill>
                <a:latin typeface="FranklinGothicDemiITC Regular"/>
                <a:ea typeface="+mn-ea"/>
                <a:cs typeface="FranklinGothicDemiITC Regular"/>
              </a:rPr>
            </a:br>
            <a:r>
              <a:rPr lang="en-US" sz="2400" cap="all" dirty="0">
                <a:solidFill>
                  <a:srgbClr val="000000"/>
                </a:solidFill>
                <a:latin typeface="FranklinGothicDemiITC Regular"/>
                <a:ea typeface="+mn-ea"/>
                <a:cs typeface="FranklinGothicDemiITC Regular"/>
              </a:rPr>
              <a:t>2015-16</a:t>
            </a:r>
          </a:p>
        </p:txBody>
      </p:sp>
      <p:pic>
        <p:nvPicPr>
          <p:cNvPr id="2" name="Picture 1" descr="NewInfographic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184" y="865872"/>
            <a:ext cx="943666" cy="118274"/>
          </a:xfrm>
          <a:prstGeom prst="rect">
            <a:avLst/>
          </a:prstGeom>
        </p:spPr>
      </p:pic>
    </p:spTree>
    <p:extLst>
      <p:ext uri="{BB962C8B-B14F-4D97-AF65-F5344CB8AC3E}">
        <p14:creationId xmlns:p14="http://schemas.microsoft.com/office/powerpoint/2010/main" val="24707509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content &amp; image (blue)">
    <p:spTree>
      <p:nvGrpSpPr>
        <p:cNvPr id="1" name=""/>
        <p:cNvGrpSpPr/>
        <p:nvPr/>
      </p:nvGrpSpPr>
      <p:grpSpPr>
        <a:xfrm>
          <a:off x="0" y="0"/>
          <a:ext cx="0" cy="0"/>
          <a:chOff x="0" y="0"/>
          <a:chExt cx="0" cy="0"/>
        </a:xfrm>
      </p:grpSpPr>
      <p:grpSp>
        <p:nvGrpSpPr>
          <p:cNvPr id="13" name="Group 12"/>
          <p:cNvGrpSpPr/>
          <p:nvPr userDrawn="1"/>
        </p:nvGrpSpPr>
        <p:grpSpPr>
          <a:xfrm>
            <a:off x="0" y="0"/>
            <a:ext cx="9144000" cy="5143500"/>
            <a:chOff x="0" y="0"/>
            <a:chExt cx="9144000" cy="6858000"/>
          </a:xfrm>
        </p:grpSpPr>
        <p:sp>
          <p:nvSpPr>
            <p:cNvPr id="17" name="Rectangle 1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1" name="TextBox 20"/>
            <p:cNvSpPr txBox="1"/>
            <p:nvPr userDrawn="1"/>
          </p:nvSpPr>
          <p:spPr>
            <a:xfrm>
              <a:off x="430214" y="6230779"/>
              <a:ext cx="3203510" cy="205184"/>
            </a:xfrm>
            <a:prstGeom prst="rect">
              <a:avLst/>
            </a:prstGeom>
            <a:noFill/>
          </p:spPr>
          <p:txBody>
            <a:bodyPr wrap="square" lIns="0" tIns="0" rIns="0" bIns="0" rtlCol="0">
              <a:spAutoFit/>
            </a:bodyPr>
            <a:lstStyle/>
            <a:p>
              <a:pPr fontAlgn="auto">
                <a:lnSpc>
                  <a:spcPts val="1200"/>
                </a:lnSpc>
                <a:spcBef>
                  <a:spcPts val="0"/>
                </a:spcBef>
                <a:spcAft>
                  <a:spcPts val="0"/>
                </a:spcAft>
              </a:pPr>
              <a:r>
                <a:rPr lang="en-US" sz="950" dirty="0">
                  <a:solidFill>
                    <a:srgbClr val="164D90"/>
                  </a:solidFill>
                  <a:latin typeface="FranklinGothicBookITC Regular"/>
                  <a:ea typeface="+mn-ea"/>
                  <a:cs typeface="FranklinGothicBookITC Regular"/>
                </a:rPr>
                <a:t>© European Bank for Reconstruction and Development</a:t>
              </a:r>
            </a:p>
          </p:txBody>
        </p:sp>
        <p:cxnSp>
          <p:nvCxnSpPr>
            <p:cNvPr id="22" name="Straight Connector 21"/>
            <p:cNvCxnSpPr/>
            <p:nvPr userDrawn="1"/>
          </p:nvCxnSpPr>
          <p:spPr>
            <a:xfrm>
              <a:off x="434603" y="6141449"/>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3" name="Group 22"/>
            <p:cNvGrpSpPr/>
            <p:nvPr userDrawn="1"/>
          </p:nvGrpSpPr>
          <p:grpSpPr>
            <a:xfrm>
              <a:off x="434603" y="215900"/>
              <a:ext cx="8279185" cy="0"/>
              <a:chOff x="434603" y="254000"/>
              <a:chExt cx="8279185" cy="0"/>
            </a:xfrm>
          </p:grpSpPr>
          <p:cxnSp>
            <p:nvCxnSpPr>
              <p:cNvPr id="26" name="Straight Connector 25"/>
              <p:cNvCxnSpPr/>
              <p:nvPr userDrawn="1"/>
            </p:nvCxnSpPr>
            <p:spPr>
              <a:xfrm>
                <a:off x="434603" y="254000"/>
                <a:ext cx="2653085"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3245457" y="254000"/>
                <a:ext cx="5006368" cy="0"/>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8388350" y="254000"/>
                <a:ext cx="325438"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userDrawn="1"/>
          </p:nvSpPr>
          <p:spPr>
            <a:xfrm>
              <a:off x="430214" y="265299"/>
              <a:ext cx="2657474" cy="615553"/>
            </a:xfrm>
            <a:prstGeom prst="rect">
              <a:avLst/>
            </a:prstGeom>
            <a:noFill/>
          </p:spPr>
          <p:txBody>
            <a:bodyPr wrap="square" lIns="0" tIns="0" rIns="0" bIns="0" rtlCol="0">
              <a:spAutoFit/>
            </a:bodyPr>
            <a:lstStyle/>
            <a:p>
              <a:pPr fontAlgn="auto">
                <a:lnSpc>
                  <a:spcPts val="900"/>
                </a:lnSpc>
                <a:spcBef>
                  <a:spcPts val="0"/>
                </a:spcBef>
                <a:spcAft>
                  <a:spcPts val="0"/>
                </a:spcAft>
              </a:pPr>
              <a:r>
                <a:rPr lang="en-US" sz="950" cap="all" dirty="0">
                  <a:solidFill>
                    <a:srgbClr val="D1E4E3"/>
                  </a:solidFill>
                  <a:latin typeface="FranklinGothicDemiCmpITC Reg"/>
                  <a:ea typeface="+mn-ea"/>
                  <a:cs typeface="FranklinGothicDemiCmpITC Reg"/>
                </a:rPr>
                <a:t>TRANSITION REPORT</a:t>
              </a:r>
              <a:br>
                <a:rPr lang="en-US" sz="950" cap="all" dirty="0">
                  <a:solidFill>
                    <a:srgbClr val="D1E4E3"/>
                  </a:solidFill>
                  <a:latin typeface="FranklinGothicDemiCmpITC Reg"/>
                  <a:ea typeface="+mn-ea"/>
                  <a:cs typeface="FranklinGothicDemiCmpITC Reg"/>
                </a:rPr>
              </a:br>
              <a:r>
                <a:rPr lang="en-US" sz="950" cap="all" dirty="0">
                  <a:solidFill>
                    <a:srgbClr val="D1E4E3"/>
                  </a:solidFill>
                  <a:latin typeface="FranklinGothicDemiCmpITC Reg"/>
                  <a:ea typeface="+mn-ea"/>
                  <a:cs typeface="FranklinGothicDemiCmpITC Reg"/>
                </a:rPr>
                <a:t>2015-16</a:t>
              </a:r>
            </a:p>
            <a:p>
              <a:pPr fontAlgn="auto">
                <a:lnSpc>
                  <a:spcPts val="900"/>
                </a:lnSpc>
                <a:spcBef>
                  <a:spcPts val="0"/>
                </a:spcBef>
                <a:spcAft>
                  <a:spcPts val="0"/>
                </a:spcAft>
              </a:pPr>
              <a:r>
                <a:rPr lang="en-US" sz="950" cap="all" dirty="0">
                  <a:solidFill>
                    <a:srgbClr val="D1E4E3"/>
                  </a:solidFill>
                  <a:latin typeface="FranklinGothicBookCmpITC Reg"/>
                  <a:ea typeface="+mn-ea"/>
                  <a:cs typeface="FranklinGothicBookCmpITC Reg"/>
                </a:rPr>
                <a:t>REBALANCING</a:t>
              </a:r>
              <a:br>
                <a:rPr lang="en-US" sz="950" cap="all" dirty="0">
                  <a:solidFill>
                    <a:srgbClr val="D1E4E3"/>
                  </a:solidFill>
                  <a:latin typeface="FranklinGothicBookCmpITC Reg"/>
                  <a:ea typeface="+mn-ea"/>
                  <a:cs typeface="FranklinGothicBookCmpITC Reg"/>
                </a:rPr>
              </a:br>
              <a:r>
                <a:rPr lang="en-US" sz="950" cap="all" dirty="0">
                  <a:solidFill>
                    <a:srgbClr val="D1E4E3"/>
                  </a:solidFill>
                  <a:latin typeface="FranklinGothicBookCmpITC Reg"/>
                  <a:ea typeface="+mn-ea"/>
                  <a:cs typeface="FranklinGothicBookCmpITC Reg"/>
                </a:rPr>
                <a:t>FINANCE</a:t>
              </a:r>
            </a:p>
          </p:txBody>
        </p:sp>
      </p:grpSp>
      <p:sp>
        <p:nvSpPr>
          <p:cNvPr id="24" name="Picture Placeholder 4"/>
          <p:cNvSpPr>
            <a:spLocks noGrp="1"/>
          </p:cNvSpPr>
          <p:nvPr>
            <p:ph type="pic" sz="quarter" idx="18" hasCustomPrompt="1"/>
          </p:nvPr>
        </p:nvSpPr>
        <p:spPr>
          <a:xfrm>
            <a:off x="431801" y="922291"/>
            <a:ext cx="8280399" cy="3593675"/>
          </a:xfrm>
          <a:prstGeom prst="rect">
            <a:avLst/>
          </a:prstGeom>
          <a:solidFill>
            <a:srgbClr val="BFBFBF"/>
          </a:solidFill>
        </p:spPr>
        <p:txBody>
          <a:bodyPr vert="horz" anchor="ctr" anchorCtr="0"/>
          <a:lstStyle>
            <a:lvl1pPr marL="0" indent="0" algn="ctr">
              <a:spcBef>
                <a:spcPts val="0"/>
              </a:spcBef>
              <a:buFontTx/>
              <a:buNone/>
              <a:defRPr sz="1800" b="0" i="0">
                <a:solidFill>
                  <a:schemeClr val="tx1"/>
                </a:solidFill>
                <a:latin typeface="FranklinGothicBookITC Regular"/>
                <a:cs typeface="FranklinGothicBookITC Regular"/>
              </a:defRPr>
            </a:lvl1pPr>
          </a:lstStyle>
          <a:p>
            <a:r>
              <a:rPr lang="en-US" dirty="0"/>
              <a:t>Drag image here</a:t>
            </a:r>
          </a:p>
          <a:p>
            <a:r>
              <a:rPr lang="en-US" dirty="0"/>
              <a:t>928px x 537px</a:t>
            </a:r>
          </a:p>
        </p:txBody>
      </p:sp>
      <p:sp>
        <p:nvSpPr>
          <p:cNvPr id="14" name="Rectangle 13"/>
          <p:cNvSpPr/>
          <p:nvPr userDrawn="1"/>
        </p:nvSpPr>
        <p:spPr>
          <a:xfrm>
            <a:off x="2256964" y="3266505"/>
            <a:ext cx="1586111"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 name="Title 1"/>
          <p:cNvSpPr>
            <a:spLocks noGrp="1"/>
          </p:cNvSpPr>
          <p:nvPr>
            <p:ph type="title" hasCustomPrompt="1"/>
          </p:nvPr>
        </p:nvSpPr>
        <p:spPr>
          <a:xfrm>
            <a:off x="579439" y="1002115"/>
            <a:ext cx="2511425" cy="1245213"/>
          </a:xfrm>
        </p:spPr>
        <p:txBody>
          <a:bodyPr/>
          <a:lstStyle>
            <a:lvl1pPr>
              <a:lnSpc>
                <a:spcPts val="3100"/>
              </a:lnSpc>
              <a:defRPr baseline="0">
                <a:solidFill>
                  <a:schemeClr val="bg1"/>
                </a:solidFill>
              </a:defRPr>
            </a:lvl1pPr>
          </a:lstStyle>
          <a:p>
            <a:r>
              <a:rPr lang="en-US" dirty="0"/>
              <a:t>“HEADING OR QUOTE TEXT TO GO IN HERE”</a:t>
            </a:r>
          </a:p>
        </p:txBody>
      </p:sp>
      <p:sp>
        <p:nvSpPr>
          <p:cNvPr id="8" name="Slide Number Placeholder 5"/>
          <p:cNvSpPr txBox="1">
            <a:spLocks/>
          </p:cNvSpPr>
          <p:nvPr userDrawn="1"/>
        </p:nvSpPr>
        <p:spPr>
          <a:xfrm>
            <a:off x="8387133" y="179740"/>
            <a:ext cx="348880" cy="146194"/>
          </a:xfrm>
          <a:prstGeom prst="rect">
            <a:avLst/>
          </a:prstGeom>
        </p:spPr>
        <p:txBody>
          <a:bodyPr wrap="square" lIns="0" tIns="0" rIns="0" bIns="0">
            <a:spAutoFit/>
          </a:bodyPr>
          <a:lstStyle>
            <a:defPPr>
              <a:defRPr lang="en-US"/>
            </a:defPPr>
            <a:lvl1pPr marL="0" algn="l" defTabSz="457200" rtl="0" eaLnBrk="1" latinLnBrk="0" hangingPunct="1">
              <a:defRPr sz="950" b="0" i="0" kern="1200">
                <a:solidFill>
                  <a:schemeClr val="tx1"/>
                </a:solidFill>
                <a:latin typeface="FranklinGothicBookCmpITC Reg"/>
                <a:ea typeface="+mn-ea"/>
                <a:cs typeface="FranklinGothicBookCmpITC Re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F88E988-FB04-AB4E-BE5A-59F242AF7F7A}"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11" name="Text Placeholder 2"/>
          <p:cNvSpPr>
            <a:spLocks noGrp="1"/>
          </p:cNvSpPr>
          <p:nvPr>
            <p:ph type="body" idx="1" hasCustomPrompt="1"/>
          </p:nvPr>
        </p:nvSpPr>
        <p:spPr>
          <a:xfrm>
            <a:off x="2274955" y="3185000"/>
            <a:ext cx="1509911" cy="553998"/>
          </a:xfrm>
        </p:spPr>
        <p:txBody>
          <a:bodyPr anchor="b"/>
          <a:lstStyle>
            <a:lvl1pPr marL="0" indent="0">
              <a:buNone/>
              <a:defRPr sz="4800" b="0">
                <a:solidFill>
                  <a:srgbClr val="FFFFFF"/>
                </a:solidFill>
                <a:latin typeface="FranklinGothicBookCondITC Reg"/>
                <a:cs typeface="FranklinGothicBookCondITC 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12" name="Text Placeholder 3"/>
          <p:cNvSpPr>
            <a:spLocks noGrp="1"/>
          </p:cNvSpPr>
          <p:nvPr>
            <p:ph type="body" sz="half" idx="2"/>
          </p:nvPr>
        </p:nvSpPr>
        <p:spPr>
          <a:xfrm>
            <a:off x="2312033" y="3674255"/>
            <a:ext cx="1472832" cy="214161"/>
          </a:xfrm>
        </p:spPr>
        <p:txBody>
          <a:bodyPr/>
          <a:lstStyle>
            <a:lvl1pPr marL="0" indent="0">
              <a:lnSpc>
                <a:spcPts val="1100"/>
              </a:lnSpc>
              <a:buNone/>
              <a:defRPr sz="1050" cap="all">
                <a:solidFill>
                  <a:srgbClr val="FFFFFF"/>
                </a:solidFill>
                <a:latin typeface="FranklinGothicMediCondITC Reg"/>
                <a:cs typeface="FranklinGothicMediCondITC Re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Rectangle 14"/>
          <p:cNvSpPr/>
          <p:nvPr userDrawn="1"/>
        </p:nvSpPr>
        <p:spPr>
          <a:xfrm>
            <a:off x="7124700" y="3266505"/>
            <a:ext cx="1601789"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6" name="Text Placeholder 2"/>
          <p:cNvSpPr>
            <a:spLocks noGrp="1"/>
          </p:cNvSpPr>
          <p:nvPr>
            <p:ph type="body" idx="15" hasCustomPrompt="1"/>
          </p:nvPr>
        </p:nvSpPr>
        <p:spPr>
          <a:xfrm>
            <a:off x="7143751" y="3185000"/>
            <a:ext cx="1509911" cy="553998"/>
          </a:xfrm>
        </p:spPr>
        <p:txBody>
          <a:bodyPr anchor="b"/>
          <a:lstStyle>
            <a:lvl1pPr marL="0" indent="0">
              <a:buNone/>
              <a:defRPr sz="4800" b="0">
                <a:solidFill>
                  <a:schemeClr val="bg1"/>
                </a:solidFill>
                <a:latin typeface="FranklinGothicBookCondITC Reg"/>
                <a:cs typeface="FranklinGothicBookCondITC 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18" name="Text Placeholder 3"/>
          <p:cNvSpPr>
            <a:spLocks noGrp="1"/>
          </p:cNvSpPr>
          <p:nvPr>
            <p:ph type="body" sz="half" idx="17"/>
          </p:nvPr>
        </p:nvSpPr>
        <p:spPr>
          <a:xfrm>
            <a:off x="7181850" y="3674255"/>
            <a:ext cx="1472832" cy="214161"/>
          </a:xfrm>
        </p:spPr>
        <p:txBody>
          <a:bodyPr/>
          <a:lstStyle>
            <a:lvl1pPr marL="0" indent="0">
              <a:lnSpc>
                <a:spcPts val="1100"/>
              </a:lnSpc>
              <a:buNone/>
              <a:defRPr sz="1050" cap="all">
                <a:solidFill>
                  <a:schemeClr val="bg1"/>
                </a:solidFill>
                <a:latin typeface="FranklinGothicMediCondITC Reg"/>
                <a:cs typeface="FranklinGothicMediCondITC Re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Rectangle 18"/>
          <p:cNvSpPr/>
          <p:nvPr userDrawn="1"/>
        </p:nvSpPr>
        <p:spPr>
          <a:xfrm>
            <a:off x="411163" y="3266505"/>
            <a:ext cx="1751212"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0" name="Rectangle 19"/>
          <p:cNvSpPr/>
          <p:nvPr userDrawn="1"/>
        </p:nvSpPr>
        <p:spPr>
          <a:xfrm>
            <a:off x="3937662" y="3266505"/>
            <a:ext cx="3092450"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Tree>
    <p:extLst>
      <p:ext uri="{BB962C8B-B14F-4D97-AF65-F5344CB8AC3E}">
        <p14:creationId xmlns:p14="http://schemas.microsoft.com/office/powerpoint/2010/main" val="6893433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content &amp; image (purple)">
    <p:spTree>
      <p:nvGrpSpPr>
        <p:cNvPr id="1" name=""/>
        <p:cNvGrpSpPr/>
        <p:nvPr/>
      </p:nvGrpSpPr>
      <p:grpSpPr>
        <a:xfrm>
          <a:off x="0" y="0"/>
          <a:ext cx="0" cy="0"/>
          <a:chOff x="0" y="0"/>
          <a:chExt cx="0" cy="0"/>
        </a:xfrm>
      </p:grpSpPr>
      <p:grpSp>
        <p:nvGrpSpPr>
          <p:cNvPr id="13" name="Group 12"/>
          <p:cNvGrpSpPr/>
          <p:nvPr userDrawn="1"/>
        </p:nvGrpSpPr>
        <p:grpSpPr>
          <a:xfrm>
            <a:off x="0" y="0"/>
            <a:ext cx="9144000" cy="5143500"/>
            <a:chOff x="0" y="0"/>
            <a:chExt cx="9144000" cy="6858000"/>
          </a:xfrm>
        </p:grpSpPr>
        <p:sp>
          <p:nvSpPr>
            <p:cNvPr id="17" name="Rectangle 1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1" name="TextBox 20"/>
            <p:cNvSpPr txBox="1"/>
            <p:nvPr userDrawn="1"/>
          </p:nvSpPr>
          <p:spPr>
            <a:xfrm>
              <a:off x="430214" y="6230779"/>
              <a:ext cx="3203510" cy="205184"/>
            </a:xfrm>
            <a:prstGeom prst="rect">
              <a:avLst/>
            </a:prstGeom>
            <a:noFill/>
          </p:spPr>
          <p:txBody>
            <a:bodyPr wrap="square" lIns="0" tIns="0" rIns="0" bIns="0" rtlCol="0">
              <a:spAutoFit/>
            </a:bodyPr>
            <a:lstStyle/>
            <a:p>
              <a:pPr fontAlgn="auto">
                <a:lnSpc>
                  <a:spcPts val="1200"/>
                </a:lnSpc>
                <a:spcBef>
                  <a:spcPts val="0"/>
                </a:spcBef>
                <a:spcAft>
                  <a:spcPts val="0"/>
                </a:spcAft>
              </a:pPr>
              <a:r>
                <a:rPr lang="en-US" sz="950" dirty="0">
                  <a:solidFill>
                    <a:srgbClr val="164D90"/>
                  </a:solidFill>
                  <a:latin typeface="FranklinGothicBookITC Regular"/>
                  <a:ea typeface="+mn-ea"/>
                  <a:cs typeface="FranklinGothicBookITC Regular"/>
                </a:rPr>
                <a:t>© European Bank for Reconstruction and Development</a:t>
              </a:r>
            </a:p>
          </p:txBody>
        </p:sp>
        <p:cxnSp>
          <p:nvCxnSpPr>
            <p:cNvPr id="22" name="Straight Connector 21"/>
            <p:cNvCxnSpPr/>
            <p:nvPr userDrawn="1"/>
          </p:nvCxnSpPr>
          <p:spPr>
            <a:xfrm>
              <a:off x="434603" y="6141449"/>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3" name="Group 22"/>
            <p:cNvGrpSpPr/>
            <p:nvPr userDrawn="1"/>
          </p:nvGrpSpPr>
          <p:grpSpPr>
            <a:xfrm>
              <a:off x="434603" y="215900"/>
              <a:ext cx="8279185" cy="0"/>
              <a:chOff x="434603" y="254000"/>
              <a:chExt cx="8279185" cy="0"/>
            </a:xfrm>
          </p:grpSpPr>
          <p:cxnSp>
            <p:nvCxnSpPr>
              <p:cNvPr id="26" name="Straight Connector 25"/>
              <p:cNvCxnSpPr/>
              <p:nvPr userDrawn="1"/>
            </p:nvCxnSpPr>
            <p:spPr>
              <a:xfrm>
                <a:off x="434603" y="254000"/>
                <a:ext cx="2653085"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3245457" y="254000"/>
                <a:ext cx="5006368" cy="0"/>
              </a:xfrm>
              <a:prstGeom prst="line">
                <a:avLst/>
              </a:prstGeom>
              <a:ln w="254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8388350" y="254000"/>
                <a:ext cx="325438"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5" name="TextBox 24"/>
            <p:cNvSpPr txBox="1"/>
            <p:nvPr userDrawn="1"/>
          </p:nvSpPr>
          <p:spPr>
            <a:xfrm>
              <a:off x="430214" y="265299"/>
              <a:ext cx="2657474" cy="615553"/>
            </a:xfrm>
            <a:prstGeom prst="rect">
              <a:avLst/>
            </a:prstGeom>
            <a:noFill/>
          </p:spPr>
          <p:txBody>
            <a:bodyPr wrap="square" lIns="0" tIns="0" rIns="0" bIns="0" rtlCol="0">
              <a:spAutoFit/>
            </a:bodyPr>
            <a:lstStyle/>
            <a:p>
              <a:pPr fontAlgn="auto">
                <a:lnSpc>
                  <a:spcPts val="900"/>
                </a:lnSpc>
                <a:spcBef>
                  <a:spcPts val="0"/>
                </a:spcBef>
                <a:spcAft>
                  <a:spcPts val="0"/>
                </a:spcAft>
              </a:pPr>
              <a:r>
                <a:rPr lang="en-US" sz="950" cap="all" dirty="0">
                  <a:solidFill>
                    <a:srgbClr val="D1E4E3"/>
                  </a:solidFill>
                  <a:latin typeface="FranklinGothicDemiCmpITC Reg"/>
                  <a:ea typeface="+mn-ea"/>
                  <a:cs typeface="FranklinGothicDemiCmpITC Reg"/>
                </a:rPr>
                <a:t>TRANSITION REPORT</a:t>
              </a:r>
              <a:br>
                <a:rPr lang="en-US" sz="950" cap="all" dirty="0">
                  <a:solidFill>
                    <a:srgbClr val="D1E4E3"/>
                  </a:solidFill>
                  <a:latin typeface="FranklinGothicDemiCmpITC Reg"/>
                  <a:ea typeface="+mn-ea"/>
                  <a:cs typeface="FranklinGothicDemiCmpITC Reg"/>
                </a:rPr>
              </a:br>
              <a:r>
                <a:rPr lang="en-US" sz="950" cap="all" dirty="0">
                  <a:solidFill>
                    <a:srgbClr val="D1E4E3"/>
                  </a:solidFill>
                  <a:latin typeface="FranklinGothicDemiCmpITC Reg"/>
                  <a:ea typeface="+mn-ea"/>
                  <a:cs typeface="FranklinGothicDemiCmpITC Reg"/>
                </a:rPr>
                <a:t>2015-16</a:t>
              </a:r>
            </a:p>
            <a:p>
              <a:pPr fontAlgn="auto">
                <a:lnSpc>
                  <a:spcPts val="900"/>
                </a:lnSpc>
                <a:spcBef>
                  <a:spcPts val="0"/>
                </a:spcBef>
                <a:spcAft>
                  <a:spcPts val="0"/>
                </a:spcAft>
              </a:pPr>
              <a:r>
                <a:rPr lang="en-US" sz="950" cap="all" dirty="0">
                  <a:solidFill>
                    <a:srgbClr val="D1E4E3"/>
                  </a:solidFill>
                  <a:latin typeface="FranklinGothicBookCmpITC Reg"/>
                  <a:ea typeface="+mn-ea"/>
                  <a:cs typeface="FranklinGothicBookCmpITC Reg"/>
                </a:rPr>
                <a:t>REBALANCING</a:t>
              </a:r>
              <a:br>
                <a:rPr lang="en-US" sz="950" cap="all" dirty="0">
                  <a:solidFill>
                    <a:srgbClr val="D1E4E3"/>
                  </a:solidFill>
                  <a:latin typeface="FranklinGothicBookCmpITC Reg"/>
                  <a:ea typeface="+mn-ea"/>
                  <a:cs typeface="FranklinGothicBookCmpITC Reg"/>
                </a:rPr>
              </a:br>
              <a:r>
                <a:rPr lang="en-US" sz="950" cap="all" dirty="0">
                  <a:solidFill>
                    <a:srgbClr val="D1E4E3"/>
                  </a:solidFill>
                  <a:latin typeface="FranklinGothicBookCmpITC Reg"/>
                  <a:ea typeface="+mn-ea"/>
                  <a:cs typeface="FranklinGothicBookCmpITC Reg"/>
                </a:rPr>
                <a:t>FINANCE</a:t>
              </a:r>
            </a:p>
          </p:txBody>
        </p:sp>
      </p:grpSp>
      <p:sp>
        <p:nvSpPr>
          <p:cNvPr id="24" name="Picture Placeholder 4"/>
          <p:cNvSpPr>
            <a:spLocks noGrp="1"/>
          </p:cNvSpPr>
          <p:nvPr>
            <p:ph type="pic" sz="quarter" idx="18" hasCustomPrompt="1"/>
          </p:nvPr>
        </p:nvSpPr>
        <p:spPr>
          <a:xfrm>
            <a:off x="431801" y="922291"/>
            <a:ext cx="8280399" cy="3593675"/>
          </a:xfrm>
          <a:prstGeom prst="rect">
            <a:avLst/>
          </a:prstGeom>
          <a:solidFill>
            <a:srgbClr val="BFBFBF"/>
          </a:solidFill>
        </p:spPr>
        <p:txBody>
          <a:bodyPr vert="horz" anchor="ctr" anchorCtr="0"/>
          <a:lstStyle>
            <a:lvl1pPr marL="0" indent="0" algn="ctr">
              <a:spcBef>
                <a:spcPts val="0"/>
              </a:spcBef>
              <a:buFontTx/>
              <a:buNone/>
              <a:defRPr sz="1800" b="0" i="0">
                <a:solidFill>
                  <a:schemeClr val="tx1"/>
                </a:solidFill>
                <a:latin typeface="FranklinGothicBookITC Regular"/>
                <a:cs typeface="FranklinGothicBookITC Regular"/>
              </a:defRPr>
            </a:lvl1pPr>
          </a:lstStyle>
          <a:p>
            <a:r>
              <a:rPr lang="en-US" dirty="0"/>
              <a:t>Drag image here</a:t>
            </a:r>
          </a:p>
          <a:p>
            <a:r>
              <a:rPr lang="en-US" dirty="0"/>
              <a:t>928px x 537px</a:t>
            </a:r>
          </a:p>
        </p:txBody>
      </p:sp>
      <p:sp>
        <p:nvSpPr>
          <p:cNvPr id="14" name="Rectangle 13"/>
          <p:cNvSpPr/>
          <p:nvPr userDrawn="1"/>
        </p:nvSpPr>
        <p:spPr>
          <a:xfrm>
            <a:off x="2256964" y="3266505"/>
            <a:ext cx="1586111"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 name="Title 1"/>
          <p:cNvSpPr>
            <a:spLocks noGrp="1"/>
          </p:cNvSpPr>
          <p:nvPr>
            <p:ph type="title" hasCustomPrompt="1"/>
          </p:nvPr>
        </p:nvSpPr>
        <p:spPr>
          <a:xfrm>
            <a:off x="579439" y="1002115"/>
            <a:ext cx="2511425" cy="1245213"/>
          </a:xfrm>
        </p:spPr>
        <p:txBody>
          <a:bodyPr/>
          <a:lstStyle>
            <a:lvl1pPr>
              <a:lnSpc>
                <a:spcPts val="3100"/>
              </a:lnSpc>
              <a:defRPr baseline="0">
                <a:solidFill>
                  <a:schemeClr val="bg1"/>
                </a:solidFill>
              </a:defRPr>
            </a:lvl1pPr>
          </a:lstStyle>
          <a:p>
            <a:r>
              <a:rPr lang="en-US" dirty="0"/>
              <a:t>“HEADING OR QUOTE TEXT TO GO IN HERE”</a:t>
            </a:r>
          </a:p>
        </p:txBody>
      </p:sp>
      <p:sp>
        <p:nvSpPr>
          <p:cNvPr id="8" name="Slide Number Placeholder 5"/>
          <p:cNvSpPr txBox="1">
            <a:spLocks/>
          </p:cNvSpPr>
          <p:nvPr userDrawn="1"/>
        </p:nvSpPr>
        <p:spPr>
          <a:xfrm>
            <a:off x="8387133" y="179740"/>
            <a:ext cx="348880" cy="146194"/>
          </a:xfrm>
          <a:prstGeom prst="rect">
            <a:avLst/>
          </a:prstGeom>
        </p:spPr>
        <p:txBody>
          <a:bodyPr wrap="square" lIns="0" tIns="0" rIns="0" bIns="0">
            <a:spAutoFit/>
          </a:bodyPr>
          <a:lstStyle>
            <a:defPPr>
              <a:defRPr lang="en-US"/>
            </a:defPPr>
            <a:lvl1pPr marL="0" algn="l" defTabSz="457200" rtl="0" eaLnBrk="1" latinLnBrk="0" hangingPunct="1">
              <a:defRPr sz="950" b="0" i="0" kern="1200">
                <a:solidFill>
                  <a:schemeClr val="tx1"/>
                </a:solidFill>
                <a:latin typeface="FranklinGothicBookCmpITC Reg"/>
                <a:ea typeface="+mn-ea"/>
                <a:cs typeface="FranklinGothicBookCmpITC Re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pPr>
            <a:fld id="{AF88E988-FB04-AB4E-BE5A-59F242AF7F7A}"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11" name="Text Placeholder 2"/>
          <p:cNvSpPr>
            <a:spLocks noGrp="1"/>
          </p:cNvSpPr>
          <p:nvPr>
            <p:ph type="body" idx="1" hasCustomPrompt="1"/>
          </p:nvPr>
        </p:nvSpPr>
        <p:spPr>
          <a:xfrm>
            <a:off x="2274955" y="3185000"/>
            <a:ext cx="1509911" cy="553998"/>
          </a:xfrm>
        </p:spPr>
        <p:txBody>
          <a:bodyPr anchor="b"/>
          <a:lstStyle>
            <a:lvl1pPr marL="0" indent="0">
              <a:buNone/>
              <a:defRPr sz="4800" b="0">
                <a:solidFill>
                  <a:srgbClr val="FFFFFF"/>
                </a:solidFill>
                <a:latin typeface="FranklinGothicBookCondITC Reg"/>
                <a:cs typeface="FranklinGothicBookCondITC 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12" name="Text Placeholder 3"/>
          <p:cNvSpPr>
            <a:spLocks noGrp="1"/>
          </p:cNvSpPr>
          <p:nvPr>
            <p:ph type="body" sz="half" idx="2"/>
          </p:nvPr>
        </p:nvSpPr>
        <p:spPr>
          <a:xfrm>
            <a:off x="2312033" y="3674255"/>
            <a:ext cx="1472832" cy="214161"/>
          </a:xfrm>
        </p:spPr>
        <p:txBody>
          <a:bodyPr/>
          <a:lstStyle>
            <a:lvl1pPr marL="0" indent="0">
              <a:lnSpc>
                <a:spcPts val="1100"/>
              </a:lnSpc>
              <a:buNone/>
              <a:defRPr sz="1050" cap="all">
                <a:solidFill>
                  <a:srgbClr val="FFFFFF"/>
                </a:solidFill>
                <a:latin typeface="FranklinGothicMediCondITC Reg"/>
                <a:cs typeface="FranklinGothicMediCondITC Re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5" name="Rectangle 14"/>
          <p:cNvSpPr/>
          <p:nvPr userDrawn="1"/>
        </p:nvSpPr>
        <p:spPr>
          <a:xfrm>
            <a:off x="7124700" y="3266505"/>
            <a:ext cx="1601789"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16" name="Text Placeholder 2"/>
          <p:cNvSpPr>
            <a:spLocks noGrp="1"/>
          </p:cNvSpPr>
          <p:nvPr>
            <p:ph type="body" idx="15" hasCustomPrompt="1"/>
          </p:nvPr>
        </p:nvSpPr>
        <p:spPr>
          <a:xfrm>
            <a:off x="7143751" y="3185000"/>
            <a:ext cx="1509911" cy="553998"/>
          </a:xfrm>
        </p:spPr>
        <p:txBody>
          <a:bodyPr anchor="b"/>
          <a:lstStyle>
            <a:lvl1pPr marL="0" indent="0">
              <a:buNone/>
              <a:defRPr sz="4800" b="0">
                <a:solidFill>
                  <a:schemeClr val="bg1"/>
                </a:solidFill>
                <a:latin typeface="FranklinGothicBookCondITC Reg"/>
                <a:cs typeface="FranklinGothicBookCondITC Reg"/>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18" name="Text Placeholder 3"/>
          <p:cNvSpPr>
            <a:spLocks noGrp="1"/>
          </p:cNvSpPr>
          <p:nvPr>
            <p:ph type="body" sz="half" idx="17"/>
          </p:nvPr>
        </p:nvSpPr>
        <p:spPr>
          <a:xfrm>
            <a:off x="7181850" y="3674255"/>
            <a:ext cx="1472832" cy="214161"/>
          </a:xfrm>
        </p:spPr>
        <p:txBody>
          <a:bodyPr/>
          <a:lstStyle>
            <a:lvl1pPr marL="0" indent="0">
              <a:lnSpc>
                <a:spcPts val="1100"/>
              </a:lnSpc>
              <a:buNone/>
              <a:defRPr sz="1050" cap="all">
                <a:solidFill>
                  <a:schemeClr val="bg1"/>
                </a:solidFill>
                <a:latin typeface="FranklinGothicMediCondITC Reg"/>
                <a:cs typeface="FranklinGothicMediCondITC Reg"/>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9" name="Rectangle 18"/>
          <p:cNvSpPr/>
          <p:nvPr userDrawn="1"/>
        </p:nvSpPr>
        <p:spPr>
          <a:xfrm>
            <a:off x="411163" y="3266505"/>
            <a:ext cx="1751212"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
        <p:nvSpPr>
          <p:cNvPr id="20" name="Rectangle 19"/>
          <p:cNvSpPr/>
          <p:nvPr userDrawn="1"/>
        </p:nvSpPr>
        <p:spPr>
          <a:xfrm>
            <a:off x="3937662" y="3266505"/>
            <a:ext cx="3092450" cy="1111002"/>
          </a:xfrm>
          <a:prstGeom prst="rect">
            <a:avLst/>
          </a:prstGeom>
          <a:solidFill>
            <a:srgbClr val="FFFFFF">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FFFFFF"/>
              </a:solidFill>
            </a:endParaRPr>
          </a:p>
        </p:txBody>
      </p:sp>
    </p:spTree>
    <p:extLst>
      <p:ext uri="{BB962C8B-B14F-4D97-AF65-F5344CB8AC3E}">
        <p14:creationId xmlns:p14="http://schemas.microsoft.com/office/powerpoint/2010/main" val="38969427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3.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6" y="-1"/>
            <a:ext cx="5903913" cy="810000"/>
          </a:xfrm>
          <a:prstGeom prst="rect">
            <a:avLst/>
          </a:prstGeom>
        </p:spPr>
        <p:txBody>
          <a:bodyPr vert="horz" lIns="0" tIns="0" rIns="0" bIns="0" rtlCol="0" anchor="ctr">
            <a:normAutofit/>
          </a:bodyPr>
          <a:lstStyle/>
          <a:p>
            <a:r>
              <a:rPr lang="en-US" dirty="0"/>
              <a:t>Click to edit Master title style</a:t>
            </a:r>
            <a:endParaRPr lang="en-GB" dirty="0"/>
          </a:p>
        </p:txBody>
      </p:sp>
      <p:cxnSp>
        <p:nvCxnSpPr>
          <p:cNvPr id="70" name="Straight Connector 69"/>
          <p:cNvCxnSpPr/>
          <p:nvPr userDrawn="1"/>
        </p:nvCxnSpPr>
        <p:spPr bwMode="auto">
          <a:xfrm>
            <a:off x="-3083" y="809625"/>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486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350169"/>
            <a:ext cx="7704137" cy="31051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4860000"/>
            <a:ext cx="1871664" cy="2835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8 October, 2019</a:t>
            </a:fld>
            <a:endParaRPr lang="en-GB" dirty="0"/>
          </a:p>
        </p:txBody>
      </p:sp>
      <p:sp>
        <p:nvSpPr>
          <p:cNvPr id="57" name="Footer Placeholder 4"/>
          <p:cNvSpPr>
            <a:spLocks noGrp="1"/>
          </p:cNvSpPr>
          <p:nvPr>
            <p:ph type="ftr" sz="quarter" idx="3"/>
          </p:nvPr>
        </p:nvSpPr>
        <p:spPr>
          <a:xfrm>
            <a:off x="0" y="4860000"/>
            <a:ext cx="9144000" cy="283500"/>
          </a:xfrm>
          <a:prstGeom prst="rect">
            <a:avLst/>
          </a:prstGeom>
        </p:spPr>
        <p:txBody>
          <a:bodyPr lIns="0" tIns="0" rIns="0" bIns="0" anchor="ctr"/>
          <a:lstStyle>
            <a:lvl1pPr algn="ctr">
              <a:defRPr lang="en-GB" dirty="0"/>
            </a:lvl1pPr>
          </a:lstStyle>
          <a:p>
            <a:endParaRPr lang="en-GB" dirty="0"/>
          </a:p>
        </p:txBody>
      </p:sp>
      <p:sp>
        <p:nvSpPr>
          <p:cNvPr id="59" name="Slide Number Placeholder 5"/>
          <p:cNvSpPr>
            <a:spLocks noGrp="1"/>
          </p:cNvSpPr>
          <p:nvPr>
            <p:ph type="sldNum" sz="quarter" idx="4"/>
          </p:nvPr>
        </p:nvSpPr>
        <p:spPr>
          <a:xfrm>
            <a:off x="8279567" y="4860000"/>
            <a:ext cx="360002" cy="2835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76" cstate="print">
            <a:extLst>
              <a:ext uri="{28A0092B-C50C-407E-A947-70E740481C1C}">
                <a14:useLocalDpi xmlns:a14="http://schemas.microsoft.com/office/drawing/2010/main" val="0"/>
              </a:ext>
            </a:extLst>
          </a:blip>
          <a:stretch>
            <a:fillRect/>
          </a:stretch>
        </p:blipFill>
        <p:spPr>
          <a:xfrm>
            <a:off x="7055149" y="171450"/>
            <a:ext cx="1369714" cy="54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3994" r:id="rId56"/>
    <p:sldLayoutId id="2147483975" r:id="rId57"/>
    <p:sldLayoutId id="2147483976" r:id="rId58"/>
    <p:sldLayoutId id="2147483977" r:id="rId59"/>
    <p:sldLayoutId id="2147483978" r:id="rId60"/>
    <p:sldLayoutId id="2147483995" r:id="rId61"/>
    <p:sldLayoutId id="2147483997" r:id="rId62"/>
    <p:sldLayoutId id="2147483902" r:id="rId63"/>
    <p:sldLayoutId id="2147483904" r:id="rId64"/>
    <p:sldLayoutId id="2147483958" r:id="rId65"/>
    <p:sldLayoutId id="2147483959" r:id="rId66"/>
    <p:sldLayoutId id="2147483900" r:id="rId67"/>
    <p:sldLayoutId id="2147483909" r:id="rId68"/>
    <p:sldLayoutId id="2147483897" r:id="rId69"/>
    <p:sldLayoutId id="2147483896" r:id="rId70"/>
    <p:sldLayoutId id="2147483898" r:id="rId71"/>
    <p:sldLayoutId id="2147483899" r:id="rId72"/>
    <p:sldLayoutId id="2147484001" r:id="rId73"/>
    <p:sldLayoutId id="2147484028" r:id="rId74"/>
  </p:sldLayoutIdLst>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xbody"/>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19859" y="335756"/>
            <a:ext cx="639054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052" name="Rectangle 3"/>
          <p:cNvSpPr>
            <a:spLocks noGrp="1" noChangeArrowheads="1"/>
          </p:cNvSpPr>
          <p:nvPr>
            <p:ph type="body" idx="1"/>
          </p:nvPr>
        </p:nvSpPr>
        <p:spPr bwMode="auto">
          <a:xfrm>
            <a:off x="624261" y="952500"/>
            <a:ext cx="792333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402016" y="110729"/>
            <a:ext cx="1745274" cy="12263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spcAft>
                <a:spcPct val="0"/>
              </a:spcAft>
              <a:defRPr sz="1000" b="1"/>
            </a:lvl1pPr>
          </a:lstStyle>
          <a:p>
            <a:pPr>
              <a:defRPr/>
            </a:pPr>
            <a:endParaRPr lang="en-GB" dirty="0">
              <a:solidFill>
                <a:srgbClr val="FFFFFF"/>
              </a:solidFill>
              <a:latin typeface="Arial"/>
              <a:ea typeface="+mn-ea"/>
              <a:cs typeface="Arial"/>
            </a:endParaRPr>
          </a:p>
        </p:txBody>
      </p:sp>
      <p:sp>
        <p:nvSpPr>
          <p:cNvPr id="1029" name="Rectangle 5"/>
          <p:cNvSpPr>
            <a:spLocks noGrp="1" noChangeArrowheads="1"/>
          </p:cNvSpPr>
          <p:nvPr>
            <p:ph type="ftr" sz="quarter" idx="3"/>
          </p:nvPr>
        </p:nvSpPr>
        <p:spPr bwMode="auto">
          <a:xfrm>
            <a:off x="2520461" y="5010150"/>
            <a:ext cx="3916974" cy="904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spcAft>
                <a:spcPct val="0"/>
              </a:spcAft>
              <a:defRPr sz="700"/>
            </a:lvl1pPr>
          </a:lstStyle>
          <a:p>
            <a:pPr>
              <a:defRPr/>
            </a:pPr>
            <a:r>
              <a:rPr lang="en-GB" dirty="0">
                <a:solidFill>
                  <a:srgbClr val="FFFFFF"/>
                </a:solidFill>
                <a:latin typeface="Arial"/>
                <a:ea typeface="+mn-ea"/>
                <a:cs typeface="Arial"/>
              </a:rPr>
              <a:t>© European Bank for Reconstruction and Development 2010 | www.ebrd.com</a:t>
            </a:r>
          </a:p>
        </p:txBody>
      </p:sp>
      <p:sp>
        <p:nvSpPr>
          <p:cNvPr id="1030" name="Rectangle 6"/>
          <p:cNvSpPr>
            <a:spLocks noGrp="1" noChangeArrowheads="1"/>
          </p:cNvSpPr>
          <p:nvPr>
            <p:ph type="sldNum" sz="quarter" idx="4"/>
          </p:nvPr>
        </p:nvSpPr>
        <p:spPr bwMode="auto">
          <a:xfrm>
            <a:off x="8433296" y="4727972"/>
            <a:ext cx="534865" cy="17502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spcAft>
                <a:spcPct val="0"/>
              </a:spcAft>
              <a:defRPr sz="1000" b="1">
                <a:solidFill>
                  <a:schemeClr val="bg1"/>
                </a:solidFill>
              </a:defRPr>
            </a:lvl1pPr>
          </a:lstStyle>
          <a:p>
            <a:pPr>
              <a:defRPr/>
            </a:pPr>
            <a:fld id="{14F9C831-674D-4EDE-9180-4F64CA356181}" type="slidenum">
              <a:rPr lang="en-GB">
                <a:solidFill>
                  <a:srgbClr val="FFFFFF"/>
                </a:solidFill>
                <a:latin typeface="Arial"/>
                <a:ea typeface="+mn-ea"/>
                <a:cs typeface="Arial"/>
              </a:rPr>
              <a:pPr>
                <a:defRPr/>
              </a:pPr>
              <a:t>‹#›</a:t>
            </a:fld>
            <a:endParaRPr lang="en-GB" dirty="0">
              <a:solidFill>
                <a:srgbClr val="FFFFFF"/>
              </a:solidFill>
              <a:latin typeface="Arial"/>
              <a:ea typeface="+mn-ea"/>
              <a:cs typeface="Arial"/>
            </a:endParaRPr>
          </a:p>
        </p:txBody>
      </p:sp>
    </p:spTree>
    <p:extLst>
      <p:ext uri="{BB962C8B-B14F-4D97-AF65-F5344CB8AC3E}">
        <p14:creationId xmlns:p14="http://schemas.microsoft.com/office/powerpoint/2010/main" val="166675613"/>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 id="2147484024" r:id="rId18"/>
    <p:sldLayoutId id="2147484026" r:id="rId19"/>
    <p:sldLayoutId id="2147484027" r:id="rId20"/>
  </p:sldLayoutIdLst>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eaLnBrk="0" fontAlgn="base" hangingPunct="0">
        <a:spcBef>
          <a:spcPct val="0"/>
        </a:spcBef>
        <a:spcAft>
          <a:spcPct val="0"/>
        </a:spcAft>
        <a:defRPr sz="2800" b="1">
          <a:solidFill>
            <a:schemeClr val="bg1"/>
          </a:solidFill>
          <a:latin typeface="Arial" charset="0"/>
          <a:cs typeface="Arial" charset="0"/>
        </a:defRPr>
      </a:lvl6pPr>
      <a:lvl7pPr marL="914400" algn="l" rtl="0" eaLnBrk="0" fontAlgn="base" hangingPunct="0">
        <a:spcBef>
          <a:spcPct val="0"/>
        </a:spcBef>
        <a:spcAft>
          <a:spcPct val="0"/>
        </a:spcAft>
        <a:defRPr sz="2800" b="1">
          <a:solidFill>
            <a:schemeClr val="bg1"/>
          </a:solidFill>
          <a:latin typeface="Arial" charset="0"/>
          <a:cs typeface="Arial" charset="0"/>
        </a:defRPr>
      </a:lvl7pPr>
      <a:lvl8pPr marL="1371600" algn="l" rtl="0" eaLnBrk="0" fontAlgn="base" hangingPunct="0">
        <a:spcBef>
          <a:spcPct val="0"/>
        </a:spcBef>
        <a:spcAft>
          <a:spcPct val="0"/>
        </a:spcAft>
        <a:defRPr sz="2800" b="1">
          <a:solidFill>
            <a:schemeClr val="bg1"/>
          </a:solidFill>
          <a:latin typeface="Arial" charset="0"/>
          <a:cs typeface="Arial" charset="0"/>
        </a:defRPr>
      </a:lvl8pPr>
      <a:lvl9pPr marL="1828800" algn="l" rtl="0" eaLnBrk="0" fontAlgn="base" hangingPunct="0">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defRPr sz="2400">
          <a:solidFill>
            <a:schemeClr val="tx2"/>
          </a:solidFill>
          <a:latin typeface="+mn-lt"/>
          <a:ea typeface="+mn-ea"/>
          <a:cs typeface="+mn-cs"/>
        </a:defRPr>
      </a:lvl1pPr>
      <a:lvl2pPr marL="1588" indent="455613" algn="l" rtl="0" eaLnBrk="0" fontAlgn="base" hangingPunct="0">
        <a:lnSpc>
          <a:spcPct val="90000"/>
        </a:lnSpc>
        <a:spcBef>
          <a:spcPct val="10000"/>
        </a:spcBef>
        <a:spcAft>
          <a:spcPct val="20000"/>
        </a:spcAft>
        <a:defRPr>
          <a:solidFill>
            <a:schemeClr val="tx1"/>
          </a:solidFill>
          <a:latin typeface="+mn-lt"/>
          <a:cs typeface="+mn-cs"/>
        </a:defRPr>
      </a:lvl2pPr>
      <a:lvl3pPr marL="219075" indent="-215900" algn="l" rtl="0" eaLnBrk="0" fontAlgn="base" hangingPunct="0">
        <a:lnSpc>
          <a:spcPct val="95000"/>
        </a:lnSpc>
        <a:spcBef>
          <a:spcPct val="50000"/>
        </a:spcBef>
        <a:spcAft>
          <a:spcPct val="50000"/>
        </a:spcAft>
        <a:buClr>
          <a:schemeClr val="tx2"/>
        </a:buClr>
        <a:buFont typeface="Wingdings" pitchFamily="2" charset="2"/>
        <a:buChar char="§"/>
        <a:defRPr>
          <a:solidFill>
            <a:schemeClr val="tx1"/>
          </a:solidFill>
          <a:latin typeface="+mn-lt"/>
          <a:cs typeface="+mn-cs"/>
        </a:defRPr>
      </a:lvl3pPr>
      <a:lvl4pPr marL="501650" indent="-280988" algn="l" rtl="0" eaLnBrk="0" fontAlgn="base" hangingPunct="0">
        <a:lnSpc>
          <a:spcPct val="95000"/>
        </a:lnSpc>
        <a:spcBef>
          <a:spcPct val="50000"/>
        </a:spcBef>
        <a:spcAft>
          <a:spcPct val="50000"/>
        </a:spcAft>
        <a:buClr>
          <a:schemeClr val="tx2"/>
        </a:buClr>
        <a:buFont typeface="Wingdings" pitchFamily="2" charset="2"/>
        <a:buChar char="s"/>
        <a:defRPr>
          <a:solidFill>
            <a:schemeClr val="tx1"/>
          </a:solidFill>
          <a:latin typeface="+mn-lt"/>
          <a:cs typeface="+mn-cs"/>
        </a:defRPr>
      </a:lvl4pPr>
      <a:lvl5pPr marL="760413" indent="-257175" algn="l" rtl="0" eaLnBrk="0" fontAlgn="base" hangingPunct="0">
        <a:lnSpc>
          <a:spcPct val="95000"/>
        </a:lnSpc>
        <a:spcBef>
          <a:spcPct val="50000"/>
        </a:spcBef>
        <a:spcAft>
          <a:spcPct val="50000"/>
        </a:spcAft>
        <a:buClr>
          <a:schemeClr val="tx2"/>
        </a:buClr>
        <a:buChar char="•"/>
        <a:defRPr>
          <a:solidFill>
            <a:schemeClr val="tx1"/>
          </a:solidFill>
          <a:latin typeface="+mn-lt"/>
          <a:cs typeface="+mn-cs"/>
        </a:defRPr>
      </a:lvl5pPr>
      <a:lvl6pPr marL="1217613" indent="-257175" algn="l" rtl="0" eaLnBrk="0" fontAlgn="base" hangingPunct="0">
        <a:lnSpc>
          <a:spcPct val="95000"/>
        </a:lnSpc>
        <a:spcBef>
          <a:spcPct val="50000"/>
        </a:spcBef>
        <a:spcAft>
          <a:spcPct val="50000"/>
        </a:spcAft>
        <a:buClr>
          <a:schemeClr val="tx2"/>
        </a:buClr>
        <a:buChar char="•"/>
        <a:defRPr>
          <a:solidFill>
            <a:schemeClr val="tx1"/>
          </a:solidFill>
          <a:latin typeface="+mn-lt"/>
          <a:cs typeface="+mn-cs"/>
        </a:defRPr>
      </a:lvl6pPr>
      <a:lvl7pPr marL="1674813" indent="-257175" algn="l" rtl="0" eaLnBrk="0" fontAlgn="base" hangingPunct="0">
        <a:lnSpc>
          <a:spcPct val="95000"/>
        </a:lnSpc>
        <a:spcBef>
          <a:spcPct val="50000"/>
        </a:spcBef>
        <a:spcAft>
          <a:spcPct val="50000"/>
        </a:spcAft>
        <a:buClr>
          <a:schemeClr val="tx2"/>
        </a:buClr>
        <a:buChar char="•"/>
        <a:defRPr>
          <a:solidFill>
            <a:schemeClr val="tx1"/>
          </a:solidFill>
          <a:latin typeface="+mn-lt"/>
          <a:cs typeface="+mn-cs"/>
        </a:defRPr>
      </a:lvl7pPr>
      <a:lvl8pPr marL="2132013" indent="-257175" algn="l" rtl="0" eaLnBrk="0" fontAlgn="base" hangingPunct="0">
        <a:lnSpc>
          <a:spcPct val="95000"/>
        </a:lnSpc>
        <a:spcBef>
          <a:spcPct val="50000"/>
        </a:spcBef>
        <a:spcAft>
          <a:spcPct val="50000"/>
        </a:spcAft>
        <a:buClr>
          <a:schemeClr val="tx2"/>
        </a:buClr>
        <a:buChar char="•"/>
        <a:defRPr>
          <a:solidFill>
            <a:schemeClr val="tx1"/>
          </a:solidFill>
          <a:latin typeface="+mn-lt"/>
          <a:cs typeface="+mn-cs"/>
        </a:defRPr>
      </a:lvl8pPr>
      <a:lvl9pPr marL="2589213" indent="-257175" algn="l" rtl="0" eaLnBrk="0" fontAlgn="base" hangingPunct="0">
        <a:lnSpc>
          <a:spcPct val="95000"/>
        </a:lnSpc>
        <a:spcBef>
          <a:spcPct val="50000"/>
        </a:spcBef>
        <a:spcAft>
          <a:spcPct val="50000"/>
        </a:spcAft>
        <a:buClr>
          <a:schemeClr val="tx2"/>
        </a:buClr>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4.xml"/><Relationship Id="rId4" Type="http://schemas.openxmlformats.org/officeDocument/2006/relationships/hyperlink" Target="https://www.ebrd.com/cs/Satellite?c=Content&amp;cid=1395285069481&amp;d=&amp;pagename=EBRD/Content/DownloadDocumen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8877" y="796513"/>
            <a:ext cx="8938671" cy="395045"/>
          </a:xfrm>
        </p:spPr>
        <p:txBody>
          <a:bodyPr>
            <a:noAutofit/>
          </a:bodyPr>
          <a:lstStyle/>
          <a:p>
            <a:pPr>
              <a:spcAft>
                <a:spcPts val="1200"/>
              </a:spcAft>
            </a:pPr>
            <a:r>
              <a:rPr lang="en-GB" sz="3200" b="1" dirty="0" smtClean="0">
                <a:solidFill>
                  <a:schemeClr val="bg1"/>
                </a:solidFill>
                <a:latin typeface="Arial" pitchFamily="34" charset="0"/>
                <a:cs typeface="Arial" pitchFamily="34" charset="0"/>
              </a:rPr>
              <a:t>A Green Finance Gap in Emerging Europe?</a:t>
            </a:r>
            <a:endParaRPr lang="en-US" sz="3200" dirty="0">
              <a:solidFill>
                <a:schemeClr val="bg1"/>
              </a:solidFill>
              <a:latin typeface="Arial" pitchFamily="34" charset="0"/>
              <a:cs typeface="Arial" pitchFamily="34" charset="0"/>
            </a:endParaRPr>
          </a:p>
        </p:txBody>
      </p:sp>
      <p:sp>
        <p:nvSpPr>
          <p:cNvPr id="3" name="Text Placeholder 2"/>
          <p:cNvSpPr>
            <a:spLocks noGrp="1"/>
          </p:cNvSpPr>
          <p:nvPr>
            <p:ph type="body" sz="quarter" idx="10"/>
          </p:nvPr>
        </p:nvSpPr>
        <p:spPr>
          <a:xfrm>
            <a:off x="248877" y="3926305"/>
            <a:ext cx="6393970" cy="520188"/>
          </a:xfrm>
        </p:spPr>
        <p:txBody>
          <a:bodyPr/>
          <a:lstStyle/>
          <a:p>
            <a:pPr>
              <a:spcAft>
                <a:spcPts val="600"/>
              </a:spcAft>
            </a:pPr>
            <a:r>
              <a:rPr lang="en-GB" sz="1800" dirty="0" smtClean="0">
                <a:latin typeface="Arial" pitchFamily="34" charset="0"/>
                <a:cs typeface="Arial" pitchFamily="34" charset="0"/>
              </a:rPr>
              <a:t>Bank of Albania–LSE IGA Conference “A Brave New World? The Future of Banking in Emerging Europe”</a:t>
            </a:r>
          </a:p>
        </p:txBody>
      </p:sp>
      <p:sp>
        <p:nvSpPr>
          <p:cNvPr id="4" name="Text Placeholder 2"/>
          <p:cNvSpPr txBox="1">
            <a:spLocks/>
          </p:cNvSpPr>
          <p:nvPr/>
        </p:nvSpPr>
        <p:spPr>
          <a:xfrm>
            <a:off x="248877" y="3465483"/>
            <a:ext cx="8720957" cy="371134"/>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latin typeface="Arial" pitchFamily="34" charset="0"/>
                <a:cs typeface="Arial" pitchFamily="34" charset="0"/>
              </a:rPr>
              <a:t>Ralph </a:t>
            </a:r>
            <a:r>
              <a:rPr lang="en-GB" b="1" dirty="0">
                <a:latin typeface="Arial" pitchFamily="34" charset="0"/>
                <a:cs typeface="Arial" pitchFamily="34" charset="0"/>
              </a:rPr>
              <a:t>De Haas (</a:t>
            </a:r>
            <a:r>
              <a:rPr lang="en-GB" b="1" dirty="0" smtClean="0">
                <a:latin typeface="Arial" pitchFamily="34" charset="0"/>
                <a:cs typeface="Arial" pitchFamily="34" charset="0"/>
              </a:rPr>
              <a:t>EBRD </a:t>
            </a:r>
            <a:r>
              <a:rPr lang="en-GB" dirty="0" smtClean="0">
                <a:latin typeface="Arial" pitchFamily="34" charset="0"/>
                <a:cs typeface="Arial" pitchFamily="34" charset="0"/>
              </a:rPr>
              <a:t>and</a:t>
            </a:r>
            <a:r>
              <a:rPr lang="en-GB" b="1" dirty="0" smtClean="0">
                <a:latin typeface="Arial" pitchFamily="34" charset="0"/>
                <a:cs typeface="Arial" pitchFamily="34" charset="0"/>
              </a:rPr>
              <a:t> LSE-IGA)</a:t>
            </a:r>
            <a:endParaRPr lang="en-GB" b="1" dirty="0">
              <a:latin typeface="Arial" pitchFamily="34" charset="0"/>
              <a:cs typeface="Arial" pitchFamily="34" charset="0"/>
            </a:endParaRPr>
          </a:p>
        </p:txBody>
      </p:sp>
      <p:sp>
        <p:nvSpPr>
          <p:cNvPr id="7" name="TextBox 6"/>
          <p:cNvSpPr txBox="1"/>
          <p:nvPr/>
        </p:nvSpPr>
        <p:spPr>
          <a:xfrm>
            <a:off x="7091042" y="4677222"/>
            <a:ext cx="1517701" cy="200055"/>
          </a:xfrm>
          <a:prstGeom prst="rect">
            <a:avLst/>
          </a:prstGeom>
          <a:noFill/>
        </p:spPr>
        <p:txBody>
          <a:bodyPr wrap="square" rtlCol="0">
            <a:spAutoFit/>
          </a:bodyPr>
          <a:lstStyle/>
          <a:p>
            <a:r>
              <a:rPr lang="en-GB" sz="700" b="1" dirty="0">
                <a:solidFill>
                  <a:schemeClr val="accent6"/>
                </a:solidFill>
              </a:rPr>
              <a:t>The usual disclaimer applies</a:t>
            </a:r>
          </a:p>
        </p:txBody>
      </p:sp>
      <p:sp>
        <p:nvSpPr>
          <p:cNvPr id="6" name="Text Placeholder 2"/>
          <p:cNvSpPr txBox="1">
            <a:spLocks/>
          </p:cNvSpPr>
          <p:nvPr/>
        </p:nvSpPr>
        <p:spPr>
          <a:xfrm>
            <a:off x="248877" y="4595518"/>
            <a:ext cx="2398975" cy="228377"/>
          </a:xfrm>
          <a:prstGeom prst="rect">
            <a:avLst/>
          </a:prstGeom>
        </p:spPr>
        <p:txBody>
          <a:bodyPr vert="horz" lIns="0" tIns="0" rIns="0" bIns="0" rtlCol="0">
            <a:noAutofit/>
          </a:bodyPr>
          <a:lstStyle>
            <a:lvl1pPr marL="0" indent="0" algn="l" rtl="0" eaLnBrk="0" fontAlgn="base" hangingPunct="0">
              <a:lnSpc>
                <a:spcPct val="100000"/>
              </a:lnSpc>
              <a:spcBef>
                <a:spcPts val="0"/>
              </a:spcBef>
              <a:spcAft>
                <a:spcPts val="0"/>
              </a:spcAft>
              <a:buClrTx/>
              <a:buFontTx/>
              <a:buNone/>
              <a:defRPr lang="en-US" sz="2000" kern="1200">
                <a:solidFill>
                  <a:srgbClr val="00AE9E"/>
                </a:solidFill>
                <a:latin typeface="Bodoni MT" panose="02070603080606020203" pitchFamily="18" charset="0"/>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1800" dirty="0" smtClean="0">
                <a:latin typeface="Arial" pitchFamily="34" charset="0"/>
                <a:cs typeface="Arial" pitchFamily="34" charset="0"/>
              </a:rPr>
              <a:t>October 11</a:t>
            </a:r>
            <a:r>
              <a:rPr lang="en-GB" sz="1800" baseline="30000" dirty="0" smtClean="0">
                <a:latin typeface="Arial" pitchFamily="34" charset="0"/>
                <a:cs typeface="Arial" pitchFamily="34" charset="0"/>
              </a:rPr>
              <a:t>th</a:t>
            </a:r>
            <a:r>
              <a:rPr lang="en-GB" sz="1800" dirty="0" smtClean="0">
                <a:latin typeface="Arial" pitchFamily="34" charset="0"/>
                <a:cs typeface="Arial" pitchFamily="34" charset="0"/>
              </a:rPr>
              <a:t>, 2019</a:t>
            </a:r>
          </a:p>
          <a:p>
            <a:pPr>
              <a:spcAft>
                <a:spcPts val="600"/>
              </a:spcAft>
            </a:pPr>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401071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39573" y="214897"/>
            <a:ext cx="8194288" cy="769441"/>
          </a:xfrm>
          <a:prstGeom prst="rect">
            <a:avLst/>
          </a:prstGeom>
          <a:noFill/>
        </p:spPr>
        <p:txBody>
          <a:bodyPr wrap="square" rtlCol="0">
            <a:spAutoFit/>
          </a:bodyPr>
          <a:lstStyle>
            <a:defPPr>
              <a:defRPr lang="en-US"/>
            </a:defPPr>
            <a:lvl1pPr>
              <a:defRPr sz="2200">
                <a:solidFill>
                  <a:srgbClr val="002060"/>
                </a:solidFill>
                <a:latin typeface="FranklinGothicDemiITC Regular"/>
                <a:cs typeface="FranklinGothicDemiITC Regular"/>
              </a:defRPr>
            </a:lvl1pPr>
          </a:lstStyle>
          <a:p>
            <a:pPr defTabSz="457200" fontAlgn="auto">
              <a:spcBef>
                <a:spcPts val="0"/>
              </a:spcBef>
              <a:spcAft>
                <a:spcPts val="0"/>
              </a:spcAft>
            </a:pPr>
            <a:r>
              <a:rPr lang="en-GB" dirty="0" smtClean="0">
                <a:solidFill>
                  <a:schemeClr val="accent6"/>
                </a:solidFill>
                <a:latin typeface="Franklin Gothic Demi" panose="020B0703020102020204" pitchFamily="34" charset="0"/>
                <a:cs typeface="Arial" charset="0"/>
              </a:rPr>
              <a:t>… even though PE can have large positive impacts on labour productivity, profitability, </a:t>
            </a:r>
            <a:r>
              <a:rPr lang="en-GB" i="1" dirty="0" smtClean="0">
                <a:solidFill>
                  <a:schemeClr val="accent6"/>
                </a:solidFill>
                <a:latin typeface="Franklin Gothic Demi" panose="020B0703020102020204" pitchFamily="34" charset="0"/>
                <a:cs typeface="Arial" charset="0"/>
              </a:rPr>
              <a:t>and</a:t>
            </a:r>
            <a:r>
              <a:rPr lang="en-GB" dirty="0" smtClean="0">
                <a:solidFill>
                  <a:schemeClr val="accent6"/>
                </a:solidFill>
                <a:latin typeface="Franklin Gothic Demi" panose="020B0703020102020204" pitchFamily="34" charset="0"/>
                <a:cs typeface="Arial" charset="0"/>
              </a:rPr>
              <a:t> job creation</a:t>
            </a:r>
            <a:endParaRPr lang="en-GB" dirty="0">
              <a:solidFill>
                <a:schemeClr val="accent6"/>
              </a:solidFill>
              <a:latin typeface="Franklin Gothic Demi" panose="020B0703020102020204" pitchFamily="34" charset="0"/>
              <a:cs typeface="Arial" charset="0"/>
            </a:endParaRPr>
          </a:p>
        </p:txBody>
      </p:sp>
      <p:sp>
        <p:nvSpPr>
          <p:cNvPr id="6" name="TextBox 5"/>
          <p:cNvSpPr txBox="1"/>
          <p:nvPr/>
        </p:nvSpPr>
        <p:spPr>
          <a:xfrm>
            <a:off x="96101" y="4730895"/>
            <a:ext cx="7029604" cy="338554"/>
          </a:xfrm>
          <a:prstGeom prst="rect">
            <a:avLst/>
          </a:prstGeom>
          <a:noFill/>
        </p:spPr>
        <p:txBody>
          <a:bodyPr wrap="square" rtlCol="0">
            <a:spAutoFit/>
          </a:bodyPr>
          <a:lstStyle/>
          <a:p>
            <a:pPr defTabSz="457200" fontAlgn="auto">
              <a:spcBef>
                <a:spcPts val="0"/>
              </a:spcBef>
              <a:spcAft>
                <a:spcPts val="0"/>
              </a:spcAft>
            </a:pPr>
            <a:r>
              <a:rPr lang="en-GB" sz="800" dirty="0" smtClean="0">
                <a:solidFill>
                  <a:srgbClr val="231F20"/>
                </a:solidFill>
                <a:latin typeface="Franklin Gothic Medium Cond"/>
                <a:ea typeface="+mn-ea"/>
                <a:cs typeface="Franklin Gothic Medium Cond"/>
              </a:rPr>
              <a:t>Sources: </a:t>
            </a:r>
            <a:r>
              <a:rPr lang="en-GB" sz="800" dirty="0">
                <a:solidFill>
                  <a:srgbClr val="231F20"/>
                </a:solidFill>
                <a:latin typeface="Arial"/>
                <a:ea typeface="+mn-ea"/>
                <a:cs typeface="+mn-cs"/>
              </a:rPr>
              <a:t>EBRD, Orbis and authors’ calculations</a:t>
            </a:r>
          </a:p>
          <a:p>
            <a:pPr defTabSz="457200" fontAlgn="auto">
              <a:spcBef>
                <a:spcPts val="0"/>
              </a:spcBef>
              <a:spcAft>
                <a:spcPts val="0"/>
              </a:spcAft>
            </a:pPr>
            <a:endParaRPr lang="en-GB" sz="800" dirty="0">
              <a:solidFill>
                <a:srgbClr val="231F20"/>
              </a:solidFill>
              <a:latin typeface="Arial"/>
              <a:ea typeface="+mn-ea"/>
              <a:cs typeface="+mn-cs"/>
            </a:endParaRPr>
          </a:p>
        </p:txBody>
      </p:sp>
      <p:sp>
        <p:nvSpPr>
          <p:cNvPr id="3" name="Slide Number Placeholder 2"/>
          <p:cNvSpPr>
            <a:spLocks noGrp="1"/>
          </p:cNvSpPr>
          <p:nvPr>
            <p:ph type="sldNum" sz="quarter" idx="4294967295"/>
          </p:nvPr>
        </p:nvSpPr>
        <p:spPr>
          <a:xfrm>
            <a:off x="8387133" y="4843333"/>
            <a:ext cx="348880" cy="109646"/>
          </a:xfrm>
          <a:prstGeom prst="rect">
            <a:avLst/>
          </a:prstGeom>
        </p:spPr>
        <p:txBody>
          <a:bodyPr/>
          <a:lstStyle/>
          <a:p>
            <a:fld id="{AF88E988-FB04-AB4E-BE5A-59F242AF7F7A}" type="slidenum">
              <a:rPr lang="en-US" smtClean="0">
                <a:solidFill>
                  <a:srgbClr val="231F20"/>
                </a:solidFill>
              </a:rPr>
              <a:pPr/>
              <a:t>10</a:t>
            </a:fld>
            <a:endParaRPr lang="en-US" dirty="0">
              <a:solidFill>
                <a:srgbClr val="231F2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3" y="1187295"/>
            <a:ext cx="7947560" cy="320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022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19764" y="238226"/>
            <a:ext cx="8123722"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Equity financing may also facilitate the green transition</a:t>
            </a:r>
            <a:endParaRPr lang="en-GB" sz="2400" dirty="0">
              <a:solidFill>
                <a:schemeClr val="accent6"/>
              </a:solidFill>
              <a:latin typeface="Franklin Gothic Demi" panose="020B0703020102020204" pitchFamily="34" charset="0"/>
            </a:endParaRPr>
          </a:p>
        </p:txBody>
      </p:sp>
      <p:sp>
        <p:nvSpPr>
          <p:cNvPr id="8" name="Content Placeholder 2"/>
          <p:cNvSpPr>
            <a:spLocks noGrp="1"/>
          </p:cNvSpPr>
          <p:nvPr>
            <p:ph idx="1"/>
          </p:nvPr>
        </p:nvSpPr>
        <p:spPr>
          <a:xfrm>
            <a:off x="434281" y="1128956"/>
            <a:ext cx="8294688" cy="161583"/>
          </a:xfrm>
        </p:spPr>
        <p:txBody>
          <a:bodyPr/>
          <a:lstStyle/>
          <a:p>
            <a:pPr algn="ctr"/>
            <a:r>
              <a:rPr lang="en-GB" sz="1400" b="1" dirty="0">
                <a:solidFill>
                  <a:srgbClr val="002060"/>
                </a:solidFill>
                <a:latin typeface="FranklinGothicBookITC Regular"/>
                <a:cs typeface="FranklinGothicBookITC Regular"/>
              </a:rPr>
              <a:t>Greenhouse gas emissions per capita</a:t>
            </a:r>
          </a:p>
        </p:txBody>
      </p:sp>
      <p:sp>
        <p:nvSpPr>
          <p:cNvPr id="9" name="TextBox 8"/>
          <p:cNvSpPr txBox="1"/>
          <p:nvPr/>
        </p:nvSpPr>
        <p:spPr>
          <a:xfrm>
            <a:off x="359414" y="4609916"/>
            <a:ext cx="5949531" cy="253916"/>
          </a:xfrm>
          <a:prstGeom prst="rect">
            <a:avLst/>
          </a:prstGeom>
          <a:noFill/>
        </p:spPr>
        <p:txBody>
          <a:bodyPr wrap="square" rtlCol="0">
            <a:spAutoFit/>
          </a:bodyPr>
          <a:lstStyle/>
          <a:p>
            <a:r>
              <a:rPr lang="en-GB" sz="1050" dirty="0">
                <a:latin typeface="Franklin Gothic Medium Cond"/>
                <a:cs typeface="Franklin Gothic Medium Cond"/>
              </a:rPr>
              <a:t>Sources: </a:t>
            </a:r>
            <a:r>
              <a:rPr lang="en-GB" sz="1050" dirty="0" smtClean="0">
                <a:latin typeface="Franklin Gothic Medium Cond"/>
                <a:cs typeface="Franklin Gothic Medium Cond"/>
              </a:rPr>
              <a:t>World </a:t>
            </a:r>
            <a:r>
              <a:rPr lang="en-GB" sz="1050" dirty="0">
                <a:latin typeface="Franklin Gothic Medium Cond"/>
                <a:cs typeface="Franklin Gothic Medium Cond"/>
              </a:rPr>
              <a:t>Resources Institute (2017) and authors’ calculations.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971" y="1414020"/>
            <a:ext cx="6469307" cy="313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7883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 y="929079"/>
            <a:ext cx="9036496" cy="227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20386" y="3446980"/>
            <a:ext cx="8297958" cy="1477328"/>
          </a:xfrm>
          <a:prstGeom prst="rect">
            <a:avLst/>
          </a:prstGeom>
          <a:noFill/>
        </p:spPr>
        <p:txBody>
          <a:bodyPr wrap="square" rtlCol="0">
            <a:spAutoFit/>
          </a:bodyPr>
          <a:lstStyle/>
          <a:p>
            <a:pPr>
              <a:spcBef>
                <a:spcPts val="480"/>
              </a:spcBef>
              <a:spcAft>
                <a:spcPts val="0"/>
              </a:spcAft>
              <a:defRPr/>
            </a:pPr>
            <a:r>
              <a:rPr lang="en-US" altLang="en-US" sz="1600" dirty="0">
                <a:solidFill>
                  <a:schemeClr val="accent6"/>
                </a:solidFill>
                <a:latin typeface="cmss10" pitchFamily="34" charset="0"/>
              </a:rPr>
              <a:t>Strong </a:t>
            </a:r>
            <a:r>
              <a:rPr lang="en-US" altLang="en-US" sz="1600" dirty="0" smtClean="0">
                <a:solidFill>
                  <a:schemeClr val="accent6"/>
                </a:solidFill>
                <a:latin typeface="cmss10" pitchFamily="34" charset="0"/>
              </a:rPr>
              <a:t>but opposite effects </a:t>
            </a:r>
            <a:r>
              <a:rPr lang="en-US" altLang="en-US" sz="1600" dirty="0">
                <a:solidFill>
                  <a:schemeClr val="accent6"/>
                </a:solidFill>
                <a:latin typeface="cmss10" pitchFamily="34" charset="0"/>
              </a:rPr>
              <a:t>of credit and stock markets on industrial </a:t>
            </a:r>
            <a:r>
              <a:rPr lang="en-US" altLang="en-US" sz="1600" dirty="0" smtClean="0">
                <a:solidFill>
                  <a:schemeClr val="accent6"/>
                </a:solidFill>
                <a:latin typeface="cmss10" pitchFamily="34" charset="0"/>
              </a:rPr>
              <a:t>pollution:</a:t>
            </a:r>
            <a:endParaRPr lang="en-US" altLang="en-US" sz="1600" dirty="0">
              <a:solidFill>
                <a:schemeClr val="accent6"/>
              </a:solidFill>
              <a:latin typeface="cmss10" pitchFamily="34" charset="0"/>
            </a:endParaRPr>
          </a:p>
          <a:p>
            <a:pPr marL="800100" lvl="1" indent="-342900">
              <a:spcBef>
                <a:spcPct val="50000"/>
              </a:spcBef>
              <a:buFont typeface="+mj-lt"/>
              <a:buAutoNum type="arabicPeriod"/>
              <a:defRPr/>
            </a:pPr>
            <a:r>
              <a:rPr lang="en-US" altLang="en-US" sz="1400" dirty="0">
                <a:solidFill>
                  <a:schemeClr val="accent6"/>
                </a:solidFill>
                <a:latin typeface="cmss10" pitchFamily="34" charset="0"/>
              </a:rPr>
              <a:t>CO</a:t>
            </a:r>
            <a:r>
              <a:rPr lang="en-US" altLang="en-US" sz="1400" baseline="-25000" dirty="0">
                <a:solidFill>
                  <a:schemeClr val="accent6"/>
                </a:solidFill>
                <a:latin typeface="cmss10" pitchFamily="34" charset="0"/>
              </a:rPr>
              <a:t>2 </a:t>
            </a:r>
            <a:r>
              <a:rPr lang="en-US" altLang="en-US" sz="1400" dirty="0">
                <a:solidFill>
                  <a:schemeClr val="accent6"/>
                </a:solidFill>
                <a:latin typeface="cmss10" pitchFamily="34" charset="0"/>
              </a:rPr>
              <a:t>emissions increase with credit market, and decline with stock market, development</a:t>
            </a:r>
          </a:p>
          <a:p>
            <a:pPr marL="800100" lvl="1" indent="-342900">
              <a:spcBef>
                <a:spcPct val="50000"/>
              </a:spcBef>
              <a:buFont typeface="+mj-lt"/>
              <a:buAutoNum type="arabicPeriod"/>
              <a:defRPr/>
            </a:pPr>
            <a:r>
              <a:rPr lang="en-US" altLang="en-US" sz="1400" dirty="0">
                <a:solidFill>
                  <a:schemeClr val="accent6"/>
                </a:solidFill>
                <a:latin typeface="cmss10" pitchFamily="34" charset="0"/>
              </a:rPr>
              <a:t>Credit-market effect is driven by cross-sectoral reallocation</a:t>
            </a:r>
          </a:p>
          <a:p>
            <a:pPr marL="800100" lvl="1" indent="-342900">
              <a:spcBef>
                <a:spcPct val="50000"/>
              </a:spcBef>
              <a:buFont typeface="+mj-lt"/>
              <a:buAutoNum type="arabicPeriod"/>
              <a:defRPr/>
            </a:pPr>
            <a:r>
              <a:rPr lang="en-US" altLang="en-US" sz="1400" dirty="0">
                <a:solidFill>
                  <a:schemeClr val="accent6"/>
                </a:solidFill>
                <a:latin typeface="cmss10" pitchFamily="34" charset="0"/>
              </a:rPr>
              <a:t>Stock-market effect is driven by an improvement in within-sectoral energy efficiency</a:t>
            </a:r>
          </a:p>
          <a:p>
            <a:endParaRPr lang="en-GB" sz="1100" dirty="0" smtClean="0">
              <a:solidFill>
                <a:schemeClr val="accent6"/>
              </a:solidFill>
            </a:endParaRPr>
          </a:p>
        </p:txBody>
      </p:sp>
      <p:sp>
        <p:nvSpPr>
          <p:cNvPr id="11" name="TextBox 10"/>
          <p:cNvSpPr txBox="1"/>
          <p:nvPr/>
        </p:nvSpPr>
        <p:spPr>
          <a:xfrm>
            <a:off x="78872" y="4903547"/>
            <a:ext cx="7720422" cy="215444"/>
          </a:xfrm>
          <a:prstGeom prst="rect">
            <a:avLst/>
          </a:prstGeom>
          <a:noFill/>
        </p:spPr>
        <p:txBody>
          <a:bodyPr wrap="square" rtlCol="0">
            <a:spAutoFit/>
          </a:bodyPr>
          <a:lstStyle/>
          <a:p>
            <a:r>
              <a:rPr lang="en-GB" sz="800" dirty="0">
                <a:solidFill>
                  <a:schemeClr val="accent6"/>
                </a:solidFill>
              </a:rPr>
              <a:t>Source:  De Haas, R. and A. Popov (2019), Finance and Carbon Emissions, </a:t>
            </a:r>
            <a:r>
              <a:rPr lang="en-GB" sz="800" dirty="0">
                <a:solidFill>
                  <a:schemeClr val="accent6"/>
                </a:solidFill>
                <a:hlinkClick r:id="rId4"/>
              </a:rPr>
              <a:t>CEPR Discussion Paper DP 14012</a:t>
            </a:r>
            <a:r>
              <a:rPr lang="en-GB" sz="800" dirty="0">
                <a:solidFill>
                  <a:schemeClr val="accent6"/>
                </a:solidFill>
              </a:rPr>
              <a:t>.</a:t>
            </a:r>
          </a:p>
        </p:txBody>
      </p:sp>
      <p:sp>
        <p:nvSpPr>
          <p:cNvPr id="6" name="TextBox 5"/>
          <p:cNvSpPr txBox="1"/>
          <p:nvPr/>
        </p:nvSpPr>
        <p:spPr>
          <a:xfrm>
            <a:off x="519764" y="166509"/>
            <a:ext cx="8123722"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Equity financing may also facilitate the green transition</a:t>
            </a:r>
            <a:endParaRPr lang="en-GB" sz="2400" dirty="0">
              <a:solidFill>
                <a:schemeClr val="accent6"/>
              </a:solidFill>
              <a:latin typeface="Franklin Gothic Demi" panose="020B0703020102020204" pitchFamily="34" charset="0"/>
            </a:endParaRPr>
          </a:p>
        </p:txBody>
      </p:sp>
    </p:spTree>
    <p:extLst>
      <p:ext uri="{BB962C8B-B14F-4D97-AF65-F5344CB8AC3E}">
        <p14:creationId xmlns:p14="http://schemas.microsoft.com/office/powerpoint/2010/main" val="13138283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3406" y="-1"/>
            <a:ext cx="6390167" cy="810000"/>
          </a:xfrm>
        </p:spPr>
        <p:txBody>
          <a:bodyPr>
            <a:normAutofit/>
          </a:bodyPr>
          <a:lstStyle/>
          <a:p>
            <a:r>
              <a:rPr lang="en-GB" dirty="0" smtClean="0">
                <a:solidFill>
                  <a:schemeClr val="accent6"/>
                </a:solidFill>
                <a:latin typeface="Franklin Gothic Demi" panose="020B0703020102020204" pitchFamily="34" charset="0"/>
                <a:cs typeface="Arial" charset="0"/>
              </a:rPr>
              <a:t>To wrap up</a:t>
            </a:r>
            <a:endParaRPr lang="en-GB" dirty="0">
              <a:solidFill>
                <a:schemeClr val="accent6"/>
              </a:solidFill>
              <a:latin typeface="Franklin Gothic Demi" panose="020B0703020102020204" pitchFamily="34" charset="0"/>
              <a:cs typeface="Arial" charset="0"/>
            </a:endParaRPr>
          </a:p>
        </p:txBody>
      </p:sp>
      <p:sp>
        <p:nvSpPr>
          <p:cNvPr id="5" name="Date Placeholder 4"/>
          <p:cNvSpPr>
            <a:spLocks noGrp="1"/>
          </p:cNvSpPr>
          <p:nvPr>
            <p:ph type="dt" sz="half" idx="2"/>
          </p:nvPr>
        </p:nvSpPr>
        <p:spPr/>
        <p:txBody>
          <a:bodyPr/>
          <a:lstStyle/>
          <a:p>
            <a:fld id="{B6178F0A-3EE0-4B48-8395-CF38F4590226}" type="datetime3">
              <a:rPr lang="en-GB" smtClean="0"/>
              <a:pPr/>
              <a:t>8 October, 2019</a:t>
            </a:fld>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13</a:t>
            </a:fld>
            <a:endParaRPr lang="en-GB" dirty="0"/>
          </a:p>
        </p:txBody>
      </p:sp>
      <p:sp>
        <p:nvSpPr>
          <p:cNvPr id="11" name="Text Placeholder 10"/>
          <p:cNvSpPr>
            <a:spLocks noGrp="1"/>
          </p:cNvSpPr>
          <p:nvPr>
            <p:ph type="body" sz="quarter" idx="4294967295"/>
          </p:nvPr>
        </p:nvSpPr>
        <p:spPr>
          <a:xfrm>
            <a:off x="104422" y="1012605"/>
            <a:ext cx="9039577" cy="3820500"/>
          </a:xfrm>
        </p:spPr>
        <p:txBody>
          <a:bodyPr/>
          <a:lstStyle/>
          <a:p>
            <a:pPr lvl="1">
              <a:lnSpc>
                <a:spcPts val="2840"/>
              </a:lnSpc>
            </a:pPr>
            <a:r>
              <a:rPr lang="en-GB" dirty="0" smtClean="0">
                <a:solidFill>
                  <a:schemeClr val="accent6"/>
                </a:solidFill>
              </a:rPr>
              <a:t>Banks were an impressive convergence motor in CESEE during the first two decades of transition </a:t>
            </a:r>
          </a:p>
          <a:p>
            <a:pPr lvl="1">
              <a:lnSpc>
                <a:spcPts val="2840"/>
              </a:lnSpc>
            </a:pPr>
            <a:r>
              <a:rPr lang="en-GB" dirty="0" smtClean="0">
                <a:solidFill>
                  <a:schemeClr val="accent6"/>
                </a:solidFill>
              </a:rPr>
              <a:t>For sustained </a:t>
            </a:r>
            <a:r>
              <a:rPr lang="en-GB" i="1" dirty="0" smtClean="0">
                <a:solidFill>
                  <a:schemeClr val="accent6"/>
                </a:solidFill>
              </a:rPr>
              <a:t>and</a:t>
            </a:r>
            <a:r>
              <a:rPr lang="en-GB" dirty="0" smtClean="0">
                <a:solidFill>
                  <a:schemeClr val="accent6"/>
                </a:solidFill>
              </a:rPr>
              <a:t> sustainable growth in CESEE, financial systems need to rebalance: less credit and more equity</a:t>
            </a:r>
          </a:p>
          <a:p>
            <a:pPr lvl="1">
              <a:lnSpc>
                <a:spcPts val="2840"/>
              </a:lnSpc>
            </a:pPr>
            <a:r>
              <a:rPr lang="en-GB" dirty="0" smtClean="0">
                <a:solidFill>
                  <a:schemeClr val="accent6"/>
                </a:solidFill>
              </a:rPr>
              <a:t>Easier said than done…</a:t>
            </a:r>
          </a:p>
          <a:p>
            <a:pPr marL="342900" lvl="0" indent="-342900">
              <a:buFont typeface="+mj-lt"/>
              <a:buAutoNum type="arabicPeriod"/>
            </a:pPr>
            <a:r>
              <a:rPr lang="en-GB" sz="1600" dirty="0" smtClean="0">
                <a:solidFill>
                  <a:schemeClr val="accent6"/>
                </a:solidFill>
                <a:ea typeface="Franklin Gothic Book"/>
              </a:rPr>
              <a:t>Improve </a:t>
            </a:r>
            <a:r>
              <a:rPr lang="en-GB" sz="1600" dirty="0" smtClean="0">
                <a:solidFill>
                  <a:schemeClr val="accent6"/>
                </a:solidFill>
                <a:ea typeface="Franklin Gothic Book"/>
              </a:rPr>
              <a:t>legal protection </a:t>
            </a:r>
            <a:r>
              <a:rPr lang="en-GB" sz="1600" dirty="0" smtClean="0">
                <a:solidFill>
                  <a:schemeClr val="accent6"/>
                </a:solidFill>
                <a:ea typeface="Franklin Gothic Book"/>
              </a:rPr>
              <a:t>of minority investors (e.g. allow them to exercise rights to appoint board members)</a:t>
            </a:r>
          </a:p>
          <a:p>
            <a:pPr marL="342900" indent="-342900">
              <a:buFont typeface="+mj-lt"/>
              <a:buAutoNum type="arabicPeriod"/>
            </a:pPr>
            <a:r>
              <a:rPr lang="en-GB" sz="1600" dirty="0" smtClean="0">
                <a:solidFill>
                  <a:schemeClr val="accent6"/>
                </a:solidFill>
                <a:ea typeface="Franklin Gothic Book"/>
              </a:rPr>
              <a:t>Limit tax-code </a:t>
            </a:r>
            <a:r>
              <a:rPr lang="en-GB" sz="1600" dirty="0" smtClean="0">
                <a:solidFill>
                  <a:schemeClr val="accent6"/>
                </a:solidFill>
                <a:ea typeface="Franklin Gothic Book"/>
              </a:rPr>
              <a:t>favouritism </a:t>
            </a:r>
            <a:r>
              <a:rPr lang="en-GB" sz="1600" dirty="0" smtClean="0">
                <a:solidFill>
                  <a:schemeClr val="accent6"/>
                </a:solidFill>
                <a:ea typeface="Franklin Gothic Book"/>
              </a:rPr>
              <a:t>towards debt (as Belgium did in 2006)</a:t>
            </a:r>
          </a:p>
          <a:p>
            <a:pPr marL="342900" indent="-342900">
              <a:buFont typeface="+mj-lt"/>
              <a:buAutoNum type="arabicPeriod"/>
            </a:pPr>
            <a:r>
              <a:rPr lang="en-GB" sz="1600" dirty="0" smtClean="0">
                <a:solidFill>
                  <a:schemeClr val="accent6"/>
                </a:solidFill>
                <a:ea typeface="Franklin Gothic Book"/>
              </a:rPr>
              <a:t>ALSE: </a:t>
            </a:r>
            <a:r>
              <a:rPr lang="en-GB" sz="1600" dirty="0">
                <a:solidFill>
                  <a:schemeClr val="accent6"/>
                </a:solidFill>
                <a:ea typeface="Franklin Gothic Book"/>
              </a:rPr>
              <a:t>right </a:t>
            </a:r>
            <a:r>
              <a:rPr lang="en-GB" sz="1600" dirty="0" smtClean="0">
                <a:solidFill>
                  <a:schemeClr val="accent6"/>
                </a:solidFill>
                <a:ea typeface="Franklin Gothic Book"/>
              </a:rPr>
              <a:t>intentions but viable? Alternatives: Albanian </a:t>
            </a:r>
            <a:r>
              <a:rPr lang="en-GB" sz="1600" dirty="0">
                <a:solidFill>
                  <a:schemeClr val="accent6"/>
                </a:solidFill>
                <a:ea typeface="Franklin Gothic Book"/>
              </a:rPr>
              <a:t>market segment at </a:t>
            </a:r>
            <a:r>
              <a:rPr lang="en-GB" sz="1600" dirty="0" smtClean="0">
                <a:solidFill>
                  <a:schemeClr val="accent6"/>
                </a:solidFill>
                <a:ea typeface="Franklin Gothic Book"/>
              </a:rPr>
              <a:t>a regional exchange or regional </a:t>
            </a:r>
            <a:r>
              <a:rPr lang="en-GB" sz="1600" dirty="0">
                <a:solidFill>
                  <a:schemeClr val="accent6"/>
                </a:solidFill>
                <a:ea typeface="Franklin Gothic Book"/>
              </a:rPr>
              <a:t>order-routing </a:t>
            </a:r>
            <a:r>
              <a:rPr lang="en-GB" sz="1600" dirty="0" smtClean="0">
                <a:solidFill>
                  <a:schemeClr val="accent6"/>
                </a:solidFill>
                <a:ea typeface="Franklin Gothic Book"/>
              </a:rPr>
              <a:t>platform such as SEE Link</a:t>
            </a:r>
            <a:endParaRPr lang="en-GB" sz="1600" dirty="0">
              <a:solidFill>
                <a:schemeClr val="accent6"/>
              </a:solidFill>
              <a:ea typeface="Franklin Gothic Book"/>
            </a:endParaRPr>
          </a:p>
          <a:p>
            <a:pPr marL="342900" indent="-342900">
              <a:buFont typeface="Wingdings" panose="05000000000000000000" pitchFamily="2" charset="2"/>
              <a:buChar char="Ø"/>
            </a:pPr>
            <a:endParaRPr lang="en-GB" sz="1600" dirty="0">
              <a:solidFill>
                <a:schemeClr val="accent6"/>
              </a:solidFill>
            </a:endParaRPr>
          </a:p>
        </p:txBody>
      </p:sp>
    </p:spTree>
    <p:extLst>
      <p:ext uri="{BB962C8B-B14F-4D97-AF65-F5344CB8AC3E}">
        <p14:creationId xmlns:p14="http://schemas.microsoft.com/office/powerpoint/2010/main" val="86077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1F9F866-B438-9445-8D9F-1F8FF6608833}" type="slidenum">
              <a:rPr lang="en-GB" smtClean="0"/>
              <a:pPr/>
              <a:t>2</a:t>
            </a:fld>
            <a:endParaRPr lang="en-GB" dirty="0"/>
          </a:p>
        </p:txBody>
      </p:sp>
      <p:sp>
        <p:nvSpPr>
          <p:cNvPr id="7" name="TextBox 6"/>
          <p:cNvSpPr txBox="1"/>
          <p:nvPr/>
        </p:nvSpPr>
        <p:spPr>
          <a:xfrm>
            <a:off x="367637" y="4883249"/>
            <a:ext cx="4778104" cy="253916"/>
          </a:xfrm>
          <a:prstGeom prst="rect">
            <a:avLst/>
          </a:prstGeom>
          <a:noFill/>
        </p:spPr>
        <p:txBody>
          <a:bodyPr wrap="square" rtlCol="0">
            <a:spAutoFit/>
          </a:bodyPr>
          <a:lstStyle/>
          <a:p>
            <a:pPr>
              <a:spcBef>
                <a:spcPts val="0"/>
              </a:spcBef>
              <a:spcAft>
                <a:spcPts val="1200"/>
              </a:spcAft>
            </a:pPr>
            <a:r>
              <a:rPr lang="en-GB" sz="1050" dirty="0">
                <a:solidFill>
                  <a:schemeClr val="accent6"/>
                </a:solidFill>
                <a:latin typeface="Franklin Gothic Book"/>
                <a:cs typeface="Franklin Gothic Book"/>
              </a:rPr>
              <a:t>Source</a:t>
            </a:r>
            <a:r>
              <a:rPr lang="en-GB" sz="1050" dirty="0" smtClean="0">
                <a:solidFill>
                  <a:schemeClr val="accent6"/>
                </a:solidFill>
                <a:latin typeface="Franklin Gothic Book"/>
                <a:cs typeface="Franklin Gothic Book"/>
              </a:rPr>
              <a:t>: Vienna Initiative CESEE Deleveraging and Credit Monitor, May 2019</a:t>
            </a:r>
            <a:endParaRPr lang="en-GB" sz="1050" dirty="0">
              <a:solidFill>
                <a:schemeClr val="accent6"/>
              </a:solidFill>
              <a:latin typeface="Franklin Gothic Book"/>
              <a:cs typeface="Franklin Gothic Book"/>
            </a:endParaRPr>
          </a:p>
        </p:txBody>
      </p:sp>
      <p:sp>
        <p:nvSpPr>
          <p:cNvPr id="3" name="Rectangle 2"/>
          <p:cNvSpPr/>
          <p:nvPr/>
        </p:nvSpPr>
        <p:spPr>
          <a:xfrm>
            <a:off x="2466520" y="2467876"/>
            <a:ext cx="4210961" cy="276999"/>
          </a:xfrm>
          <a:prstGeom prst="rect">
            <a:avLst/>
          </a:prstGeom>
        </p:spPr>
        <p:txBody>
          <a:bodyPr wrap="none">
            <a:spAutoFit/>
          </a:bodyPr>
          <a:lstStyle/>
          <a:p>
            <a:r>
              <a:rPr lang="en-GB" dirty="0"/>
              <a:t>https://www.aeaweb.org/articles?id=10.1257/app.20130170</a:t>
            </a:r>
          </a:p>
        </p:txBody>
      </p:sp>
      <p:sp>
        <p:nvSpPr>
          <p:cNvPr id="8" name="TextBox 7"/>
          <p:cNvSpPr txBox="1"/>
          <p:nvPr/>
        </p:nvSpPr>
        <p:spPr>
          <a:xfrm>
            <a:off x="155845" y="158771"/>
            <a:ext cx="8123722"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A decade of bank deleveraging in CESEE…</a:t>
            </a:r>
            <a:endParaRPr lang="en-GB" sz="2400" dirty="0">
              <a:solidFill>
                <a:schemeClr val="accent6"/>
              </a:solidFill>
              <a:latin typeface="Franklin Gothic Demi" panose="020B0703020102020204"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70" y="1525395"/>
            <a:ext cx="34480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7942" y="1147482"/>
            <a:ext cx="3399234" cy="307777"/>
          </a:xfrm>
          <a:prstGeom prst="rect">
            <a:avLst/>
          </a:prstGeom>
          <a:noFill/>
        </p:spPr>
        <p:txBody>
          <a:bodyPr wrap="square" rtlCol="0">
            <a:spAutoFit/>
          </a:bodyPr>
          <a:lstStyle/>
          <a:p>
            <a:r>
              <a:rPr lang="en-GB" sz="1400" dirty="0" smtClean="0">
                <a:solidFill>
                  <a:schemeClr val="accent6"/>
                </a:solidFill>
              </a:rPr>
              <a:t>External position of BIS-reporting banks</a:t>
            </a:r>
          </a:p>
        </p:txBody>
      </p:sp>
    </p:spTree>
    <p:extLst>
      <p:ext uri="{BB962C8B-B14F-4D97-AF65-F5344CB8AC3E}">
        <p14:creationId xmlns:p14="http://schemas.microsoft.com/office/powerpoint/2010/main" val="23932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1F9F866-B438-9445-8D9F-1F8FF6608833}" type="slidenum">
              <a:rPr lang="en-GB" smtClean="0"/>
              <a:pPr/>
              <a:t>3</a:t>
            </a:fld>
            <a:endParaRPr lang="en-GB" dirty="0"/>
          </a:p>
        </p:txBody>
      </p:sp>
      <p:sp>
        <p:nvSpPr>
          <p:cNvPr id="7" name="TextBox 6"/>
          <p:cNvSpPr txBox="1"/>
          <p:nvPr/>
        </p:nvSpPr>
        <p:spPr>
          <a:xfrm>
            <a:off x="367637" y="4883249"/>
            <a:ext cx="4778104" cy="253916"/>
          </a:xfrm>
          <a:prstGeom prst="rect">
            <a:avLst/>
          </a:prstGeom>
          <a:noFill/>
        </p:spPr>
        <p:txBody>
          <a:bodyPr wrap="square" rtlCol="0">
            <a:spAutoFit/>
          </a:bodyPr>
          <a:lstStyle/>
          <a:p>
            <a:pPr>
              <a:spcBef>
                <a:spcPts val="0"/>
              </a:spcBef>
              <a:spcAft>
                <a:spcPts val="1200"/>
              </a:spcAft>
            </a:pPr>
            <a:r>
              <a:rPr lang="en-GB" sz="1050" dirty="0">
                <a:solidFill>
                  <a:schemeClr val="accent6"/>
                </a:solidFill>
                <a:latin typeface="Franklin Gothic Book"/>
                <a:cs typeface="Franklin Gothic Book"/>
              </a:rPr>
              <a:t>Source</a:t>
            </a:r>
            <a:r>
              <a:rPr lang="en-GB" sz="1050" dirty="0" smtClean="0">
                <a:solidFill>
                  <a:schemeClr val="accent6"/>
                </a:solidFill>
                <a:latin typeface="Franklin Gothic Book"/>
                <a:cs typeface="Franklin Gothic Book"/>
              </a:rPr>
              <a:t>: Vienna Initiative CESEE Deleveraging and Credit Monitor, May 2019</a:t>
            </a:r>
            <a:endParaRPr lang="en-GB" sz="1050" dirty="0">
              <a:solidFill>
                <a:schemeClr val="accent6"/>
              </a:solidFill>
              <a:latin typeface="Franklin Gothic Book"/>
              <a:cs typeface="Franklin Gothic Book"/>
            </a:endParaRPr>
          </a:p>
        </p:txBody>
      </p:sp>
      <p:sp>
        <p:nvSpPr>
          <p:cNvPr id="3" name="Rectangle 2"/>
          <p:cNvSpPr/>
          <p:nvPr/>
        </p:nvSpPr>
        <p:spPr>
          <a:xfrm>
            <a:off x="2466520" y="2467876"/>
            <a:ext cx="4210961" cy="276999"/>
          </a:xfrm>
          <a:prstGeom prst="rect">
            <a:avLst/>
          </a:prstGeom>
        </p:spPr>
        <p:txBody>
          <a:bodyPr wrap="none">
            <a:spAutoFit/>
          </a:bodyPr>
          <a:lstStyle/>
          <a:p>
            <a:r>
              <a:rPr lang="en-GB" dirty="0"/>
              <a:t>https://www.aeaweb.org/articles?id=10.1257/app.20130170</a:t>
            </a:r>
          </a:p>
        </p:txBody>
      </p:sp>
      <p:sp>
        <p:nvSpPr>
          <p:cNvPr id="8" name="TextBox 7"/>
          <p:cNvSpPr txBox="1"/>
          <p:nvPr/>
        </p:nvSpPr>
        <p:spPr>
          <a:xfrm>
            <a:off x="155845" y="158771"/>
            <a:ext cx="8123722"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A decade of bank deleveraging in CESEE…</a:t>
            </a:r>
            <a:endParaRPr lang="en-GB" sz="2400" dirty="0">
              <a:solidFill>
                <a:schemeClr val="accent6"/>
              </a:solidFill>
              <a:latin typeface="Franklin Gothic Demi" panose="020B0703020102020204"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70" y="1525395"/>
            <a:ext cx="344805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796" y="1525395"/>
            <a:ext cx="3667125"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27942" y="1147482"/>
            <a:ext cx="3363376" cy="307777"/>
          </a:xfrm>
          <a:prstGeom prst="rect">
            <a:avLst/>
          </a:prstGeom>
          <a:noFill/>
        </p:spPr>
        <p:txBody>
          <a:bodyPr wrap="square" rtlCol="0">
            <a:spAutoFit/>
          </a:bodyPr>
          <a:lstStyle/>
          <a:p>
            <a:r>
              <a:rPr lang="en-GB" sz="1400" dirty="0" smtClean="0">
                <a:solidFill>
                  <a:schemeClr val="accent6"/>
                </a:solidFill>
              </a:rPr>
              <a:t>External position of BIS-reporting banks</a:t>
            </a:r>
          </a:p>
        </p:txBody>
      </p:sp>
      <p:sp>
        <p:nvSpPr>
          <p:cNvPr id="10" name="TextBox 9"/>
          <p:cNvSpPr txBox="1"/>
          <p:nvPr/>
        </p:nvSpPr>
        <p:spPr>
          <a:xfrm>
            <a:off x="5191705" y="1145993"/>
            <a:ext cx="2633307" cy="307777"/>
          </a:xfrm>
          <a:prstGeom prst="rect">
            <a:avLst/>
          </a:prstGeom>
          <a:noFill/>
        </p:spPr>
        <p:txBody>
          <a:bodyPr wrap="square" rtlCol="0">
            <a:spAutoFit/>
          </a:bodyPr>
          <a:lstStyle/>
          <a:p>
            <a:r>
              <a:rPr lang="en-GB" sz="1400" dirty="0" smtClean="0">
                <a:solidFill>
                  <a:schemeClr val="accent6"/>
                </a:solidFill>
              </a:rPr>
              <a:t>Loan to domestic deposit ratio</a:t>
            </a:r>
          </a:p>
        </p:txBody>
      </p:sp>
    </p:spTree>
    <p:extLst>
      <p:ext uri="{BB962C8B-B14F-4D97-AF65-F5344CB8AC3E}">
        <p14:creationId xmlns:p14="http://schemas.microsoft.com/office/powerpoint/2010/main" val="743201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71F9F866-B438-9445-8D9F-1F8FF6608833}" type="slidenum">
              <a:rPr lang="en-GB" smtClean="0"/>
              <a:pPr/>
              <a:t>4</a:t>
            </a:fld>
            <a:endParaRPr lang="en-GB" dirty="0"/>
          </a:p>
        </p:txBody>
      </p:sp>
      <p:sp>
        <p:nvSpPr>
          <p:cNvPr id="7" name="TextBox 6"/>
          <p:cNvSpPr txBox="1"/>
          <p:nvPr/>
        </p:nvSpPr>
        <p:spPr>
          <a:xfrm>
            <a:off x="367637" y="4883249"/>
            <a:ext cx="3123709" cy="253916"/>
          </a:xfrm>
          <a:prstGeom prst="rect">
            <a:avLst/>
          </a:prstGeom>
          <a:noFill/>
        </p:spPr>
        <p:txBody>
          <a:bodyPr wrap="square" rtlCol="0">
            <a:spAutoFit/>
          </a:bodyPr>
          <a:lstStyle/>
          <a:p>
            <a:pPr>
              <a:spcBef>
                <a:spcPts val="0"/>
              </a:spcBef>
              <a:spcAft>
                <a:spcPts val="1200"/>
              </a:spcAft>
            </a:pPr>
            <a:r>
              <a:rPr lang="en-GB" sz="1050" dirty="0">
                <a:solidFill>
                  <a:schemeClr val="accent6"/>
                </a:solidFill>
                <a:latin typeface="Franklin Gothic Book"/>
                <a:cs typeface="Franklin Gothic Book"/>
              </a:rPr>
              <a:t>Source: BIS </a:t>
            </a:r>
            <a:r>
              <a:rPr lang="en-GB" sz="1050" dirty="0">
                <a:solidFill>
                  <a:srgbClr val="000000"/>
                </a:solidFill>
                <a:latin typeface="Franklin Gothic Book"/>
                <a:cs typeface="Franklin Gothic Book"/>
              </a:rPr>
              <a:t>and authors’ calculations</a:t>
            </a:r>
            <a:r>
              <a:rPr lang="en-GB" sz="1050" dirty="0">
                <a:solidFill>
                  <a:schemeClr val="accent6"/>
                </a:solidFill>
                <a:latin typeface="Franklin Gothic Book"/>
                <a:cs typeface="Franklin Gothic Book"/>
              </a:rPr>
              <a:t>.</a:t>
            </a:r>
          </a:p>
        </p:txBody>
      </p:sp>
      <p:sp>
        <p:nvSpPr>
          <p:cNvPr id="3" name="Rectangle 2"/>
          <p:cNvSpPr/>
          <p:nvPr/>
        </p:nvSpPr>
        <p:spPr>
          <a:xfrm>
            <a:off x="2466520" y="2467876"/>
            <a:ext cx="4210961" cy="276999"/>
          </a:xfrm>
          <a:prstGeom prst="rect">
            <a:avLst/>
          </a:prstGeom>
        </p:spPr>
        <p:txBody>
          <a:bodyPr wrap="none">
            <a:spAutoFit/>
          </a:bodyPr>
          <a:lstStyle/>
          <a:p>
            <a:r>
              <a:rPr lang="en-GB" dirty="0"/>
              <a:t>https://www.aeaweb.org/articles?id=10.1257/app.20130170</a:t>
            </a:r>
          </a:p>
        </p:txBody>
      </p:sp>
      <p:sp>
        <p:nvSpPr>
          <p:cNvPr id="9" name="TextBox 8"/>
          <p:cNvSpPr txBox="1"/>
          <p:nvPr/>
        </p:nvSpPr>
        <p:spPr>
          <a:xfrm>
            <a:off x="155845" y="158771"/>
            <a:ext cx="8123722"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 but a decade </a:t>
            </a:r>
            <a:r>
              <a:rPr lang="en-GB" sz="2400" dirty="0">
                <a:solidFill>
                  <a:schemeClr val="accent6"/>
                </a:solidFill>
                <a:latin typeface="Franklin Gothic Demi" panose="020B0703020102020204" pitchFamily="34" charset="0"/>
              </a:rPr>
              <a:t>of </a:t>
            </a:r>
            <a:r>
              <a:rPr lang="en-GB" sz="2400" dirty="0" smtClean="0">
                <a:solidFill>
                  <a:schemeClr val="accent6"/>
                </a:solidFill>
                <a:latin typeface="Franklin Gothic Demi" panose="020B0703020102020204" pitchFamily="34" charset="0"/>
              </a:rPr>
              <a:t>credit expansion elsewhere</a:t>
            </a:r>
            <a:endParaRPr lang="en-GB" sz="2400" dirty="0">
              <a:solidFill>
                <a:schemeClr val="accent6"/>
              </a:solidFill>
              <a:latin typeface="Franklin Gothic Demi" panose="020B07030201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004" y="868178"/>
            <a:ext cx="7007993" cy="398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3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4432" y="-1"/>
            <a:ext cx="6894907" cy="810000"/>
          </a:xfrm>
        </p:spPr>
        <p:txBody>
          <a:bodyPr>
            <a:normAutofit/>
          </a:bodyPr>
          <a:lstStyle/>
          <a:p>
            <a:r>
              <a:rPr lang="en-GB" dirty="0" smtClean="0">
                <a:solidFill>
                  <a:schemeClr val="accent6"/>
                </a:solidFill>
                <a:latin typeface="Franklin Gothic Demi" panose="020B0703020102020204" pitchFamily="34" charset="0"/>
                <a:cs typeface="Arial" charset="0"/>
              </a:rPr>
              <a:t>Are banks best placed to finance CESEE growth? </a:t>
            </a:r>
            <a:endParaRPr lang="en-GB" dirty="0">
              <a:solidFill>
                <a:schemeClr val="accent6"/>
              </a:solidFill>
              <a:latin typeface="Franklin Gothic Demi" panose="020B0703020102020204" pitchFamily="34" charset="0"/>
              <a:cs typeface="Arial" charset="0"/>
            </a:endParaRPr>
          </a:p>
        </p:txBody>
      </p:sp>
      <p:sp>
        <p:nvSpPr>
          <p:cNvPr id="5" name="Date Placeholder 4"/>
          <p:cNvSpPr>
            <a:spLocks noGrp="1"/>
          </p:cNvSpPr>
          <p:nvPr>
            <p:ph type="dt" sz="half" idx="2"/>
          </p:nvPr>
        </p:nvSpPr>
        <p:spPr/>
        <p:txBody>
          <a:bodyPr/>
          <a:lstStyle/>
          <a:p>
            <a:fld id="{B6178F0A-3EE0-4B48-8395-CF38F4590226}" type="datetime3">
              <a:rPr lang="en-GB" smtClean="0"/>
              <a:pPr/>
              <a:t>8 October, 2019</a:t>
            </a:fld>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5</a:t>
            </a:fld>
            <a:endParaRPr lang="en-GB" dirty="0"/>
          </a:p>
        </p:txBody>
      </p:sp>
      <p:sp>
        <p:nvSpPr>
          <p:cNvPr id="11" name="Text Placeholder 10"/>
          <p:cNvSpPr>
            <a:spLocks noGrp="1"/>
          </p:cNvSpPr>
          <p:nvPr>
            <p:ph type="body" sz="quarter" idx="4294967295"/>
          </p:nvPr>
        </p:nvSpPr>
        <p:spPr>
          <a:xfrm>
            <a:off x="232327" y="969055"/>
            <a:ext cx="8720003" cy="3325360"/>
          </a:xfrm>
        </p:spPr>
        <p:txBody>
          <a:bodyPr/>
          <a:lstStyle/>
          <a:p>
            <a:pPr marL="171450" indent="-171450">
              <a:buFont typeface="Arial" panose="020B0604020202020204" pitchFamily="34" charset="0"/>
              <a:buChar char="•"/>
            </a:pPr>
            <a:endParaRPr lang="en-GB" dirty="0">
              <a:solidFill>
                <a:schemeClr val="accent6"/>
              </a:solidFill>
            </a:endParaRPr>
          </a:p>
          <a:p>
            <a:pPr lvl="1">
              <a:lnSpc>
                <a:spcPts val="2840"/>
              </a:lnSpc>
              <a:spcAft>
                <a:spcPts val="2400"/>
              </a:spcAft>
            </a:pPr>
            <a:endParaRPr lang="en-GB" sz="1600" dirty="0" smtClean="0">
              <a:solidFill>
                <a:schemeClr val="accent6"/>
              </a:solidFill>
            </a:endParaRPr>
          </a:p>
        </p:txBody>
      </p:sp>
      <p:sp>
        <p:nvSpPr>
          <p:cNvPr id="8" name="Text Placeholder 10"/>
          <p:cNvSpPr>
            <a:spLocks noGrp="1"/>
          </p:cNvSpPr>
          <p:nvPr>
            <p:ph type="body" sz="quarter" idx="4294967295"/>
          </p:nvPr>
        </p:nvSpPr>
        <p:spPr>
          <a:xfrm>
            <a:off x="232327" y="1067666"/>
            <a:ext cx="8720003" cy="3647769"/>
          </a:xfrm>
        </p:spPr>
        <p:txBody>
          <a:bodyPr/>
          <a:lstStyle/>
          <a:p>
            <a:pPr lvl="1" indent="0">
              <a:buNone/>
            </a:pPr>
            <a:r>
              <a:rPr lang="en-GB" b="1" dirty="0" smtClean="0">
                <a:solidFill>
                  <a:schemeClr val="accent6"/>
                </a:solidFill>
              </a:rPr>
              <a:t>Looking back</a:t>
            </a:r>
          </a:p>
          <a:p>
            <a:pPr marL="522288" lvl="1" indent="-342900">
              <a:spcAft>
                <a:spcPts val="1800"/>
              </a:spcAft>
              <a:buClr>
                <a:srgbClr val="00B050"/>
              </a:buClr>
              <a:buFont typeface="Wingdings" panose="05000000000000000000" pitchFamily="2" charset="2"/>
              <a:buChar char="ü"/>
            </a:pPr>
            <a:r>
              <a:rPr lang="en-GB" dirty="0" smtClean="0">
                <a:solidFill>
                  <a:schemeClr val="accent6"/>
                </a:solidFill>
              </a:rPr>
              <a:t>By and large, banks have done a formidable job in helping CESEE catch up…</a:t>
            </a:r>
          </a:p>
          <a:p>
            <a:pPr marL="522288" lvl="1" indent="-342900">
              <a:buClr>
                <a:srgbClr val="00B050"/>
              </a:buClr>
              <a:buFont typeface="Wingdings" panose="05000000000000000000" pitchFamily="2" charset="2"/>
              <a:buChar char="ü"/>
            </a:pPr>
            <a:r>
              <a:rPr lang="en-GB" dirty="0" smtClean="0">
                <a:solidFill>
                  <a:schemeClr val="accent6"/>
                </a:solidFill>
              </a:rPr>
              <a:t>… by helping firms to adopt foreign technologies and increase productivity</a:t>
            </a:r>
            <a:endParaRPr lang="en-GB" dirty="0">
              <a:solidFill>
                <a:schemeClr val="accent6"/>
              </a:solidFill>
            </a:endParaRPr>
          </a:p>
        </p:txBody>
      </p:sp>
    </p:spTree>
    <p:extLst>
      <p:ext uri="{BB962C8B-B14F-4D97-AF65-F5344CB8AC3E}">
        <p14:creationId xmlns:p14="http://schemas.microsoft.com/office/powerpoint/2010/main" val="174071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4432" y="-1"/>
            <a:ext cx="6894907" cy="810000"/>
          </a:xfrm>
        </p:spPr>
        <p:txBody>
          <a:bodyPr>
            <a:normAutofit/>
          </a:bodyPr>
          <a:lstStyle/>
          <a:p>
            <a:r>
              <a:rPr lang="en-GB" dirty="0" smtClean="0">
                <a:solidFill>
                  <a:schemeClr val="accent6"/>
                </a:solidFill>
                <a:latin typeface="Franklin Gothic Demi" panose="020B0703020102020204" pitchFamily="34" charset="0"/>
                <a:cs typeface="Arial" charset="0"/>
              </a:rPr>
              <a:t>Are banks best placed to finance CESEE growth? </a:t>
            </a:r>
            <a:endParaRPr lang="en-GB" dirty="0">
              <a:solidFill>
                <a:schemeClr val="accent6"/>
              </a:solidFill>
              <a:latin typeface="Franklin Gothic Demi" panose="020B0703020102020204" pitchFamily="34" charset="0"/>
              <a:cs typeface="Arial" charset="0"/>
            </a:endParaRPr>
          </a:p>
        </p:txBody>
      </p:sp>
      <p:sp>
        <p:nvSpPr>
          <p:cNvPr id="5" name="Date Placeholder 4"/>
          <p:cNvSpPr>
            <a:spLocks noGrp="1"/>
          </p:cNvSpPr>
          <p:nvPr>
            <p:ph type="dt" sz="half" idx="2"/>
          </p:nvPr>
        </p:nvSpPr>
        <p:spPr/>
        <p:txBody>
          <a:bodyPr/>
          <a:lstStyle/>
          <a:p>
            <a:fld id="{B6178F0A-3EE0-4B48-8395-CF38F4590226}" type="datetime3">
              <a:rPr lang="en-GB" smtClean="0"/>
              <a:pPr/>
              <a:t>8 October, 2019</a:t>
            </a:fld>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6</a:t>
            </a:fld>
            <a:endParaRPr lang="en-GB" dirty="0"/>
          </a:p>
        </p:txBody>
      </p:sp>
      <p:sp>
        <p:nvSpPr>
          <p:cNvPr id="11" name="Text Placeholder 10"/>
          <p:cNvSpPr>
            <a:spLocks noGrp="1"/>
          </p:cNvSpPr>
          <p:nvPr>
            <p:ph type="body" sz="quarter" idx="4294967295"/>
          </p:nvPr>
        </p:nvSpPr>
        <p:spPr>
          <a:xfrm>
            <a:off x="232327" y="969055"/>
            <a:ext cx="8720003" cy="3325360"/>
          </a:xfrm>
        </p:spPr>
        <p:txBody>
          <a:bodyPr/>
          <a:lstStyle/>
          <a:p>
            <a:pPr marL="171450" indent="-171450">
              <a:buFont typeface="Arial" panose="020B0604020202020204" pitchFamily="34" charset="0"/>
              <a:buChar char="•"/>
            </a:pPr>
            <a:endParaRPr lang="en-GB" dirty="0">
              <a:solidFill>
                <a:schemeClr val="accent6"/>
              </a:solidFill>
            </a:endParaRPr>
          </a:p>
          <a:p>
            <a:pPr lvl="1">
              <a:lnSpc>
                <a:spcPts val="2840"/>
              </a:lnSpc>
              <a:spcAft>
                <a:spcPts val="2400"/>
              </a:spcAft>
            </a:pPr>
            <a:endParaRPr lang="en-GB" sz="1600" dirty="0" smtClean="0">
              <a:solidFill>
                <a:schemeClr val="accent6"/>
              </a:solidFill>
            </a:endParaRPr>
          </a:p>
        </p:txBody>
      </p:sp>
      <p:sp>
        <p:nvSpPr>
          <p:cNvPr id="8" name="Text Placeholder 10"/>
          <p:cNvSpPr>
            <a:spLocks noGrp="1"/>
          </p:cNvSpPr>
          <p:nvPr>
            <p:ph type="body" sz="quarter" idx="4294967295"/>
          </p:nvPr>
        </p:nvSpPr>
        <p:spPr>
          <a:xfrm>
            <a:off x="232327" y="1067666"/>
            <a:ext cx="8720003" cy="3647769"/>
          </a:xfrm>
        </p:spPr>
        <p:txBody>
          <a:bodyPr/>
          <a:lstStyle/>
          <a:p>
            <a:pPr lvl="1" indent="0">
              <a:buNone/>
            </a:pPr>
            <a:r>
              <a:rPr lang="en-GB" b="1" dirty="0" smtClean="0">
                <a:solidFill>
                  <a:schemeClr val="accent6"/>
                </a:solidFill>
              </a:rPr>
              <a:t>Looking back</a:t>
            </a:r>
          </a:p>
          <a:p>
            <a:pPr marL="522288" lvl="1" indent="-342900">
              <a:spcAft>
                <a:spcPts val="1800"/>
              </a:spcAft>
              <a:buClr>
                <a:srgbClr val="00B050"/>
              </a:buClr>
              <a:buFont typeface="Wingdings" panose="05000000000000000000" pitchFamily="2" charset="2"/>
              <a:buChar char="ü"/>
            </a:pPr>
            <a:r>
              <a:rPr lang="en-GB" dirty="0" smtClean="0">
                <a:solidFill>
                  <a:schemeClr val="accent6"/>
                </a:solidFill>
              </a:rPr>
              <a:t>By and large, banks have done a formidable job in helping CESEE catch up…</a:t>
            </a:r>
          </a:p>
          <a:p>
            <a:pPr marL="522288" lvl="1" indent="-342900">
              <a:buClr>
                <a:srgbClr val="00B050"/>
              </a:buClr>
              <a:buFont typeface="Wingdings" panose="05000000000000000000" pitchFamily="2" charset="2"/>
              <a:buChar char="ü"/>
            </a:pPr>
            <a:r>
              <a:rPr lang="en-GB" dirty="0">
                <a:solidFill>
                  <a:schemeClr val="accent6"/>
                </a:solidFill>
              </a:rPr>
              <a:t>… by helping firms to adopt foreign technologies and increase productivity</a:t>
            </a:r>
          </a:p>
          <a:p>
            <a:pPr lvl="1" indent="0">
              <a:spcBef>
                <a:spcPts val="1800"/>
              </a:spcBef>
              <a:buNone/>
            </a:pPr>
            <a:r>
              <a:rPr lang="en-GB" b="1" dirty="0" smtClean="0">
                <a:solidFill>
                  <a:schemeClr val="accent6"/>
                </a:solidFill>
              </a:rPr>
              <a:t>Looking forward</a:t>
            </a:r>
          </a:p>
          <a:p>
            <a:pPr marL="522288" lvl="1" indent="-342900">
              <a:spcAft>
                <a:spcPts val="1800"/>
              </a:spcAft>
              <a:buClr>
                <a:srgbClr val="FF0000"/>
              </a:buClr>
              <a:buFont typeface="Wingdings" panose="05000000000000000000" pitchFamily="2" charset="2"/>
              <a:buChar char="v"/>
            </a:pPr>
            <a:r>
              <a:rPr lang="en-GB" dirty="0" smtClean="0">
                <a:solidFill>
                  <a:schemeClr val="accent6"/>
                </a:solidFill>
              </a:rPr>
              <a:t>Banks’ track-record in financing frontier innovation is less impressive…</a:t>
            </a:r>
          </a:p>
          <a:p>
            <a:pPr marL="522288" lvl="1" indent="-342900">
              <a:buClr>
                <a:srgbClr val="FF0000"/>
              </a:buClr>
              <a:buFont typeface="Wingdings" panose="05000000000000000000" pitchFamily="2" charset="2"/>
              <a:buChar char="v"/>
            </a:pPr>
            <a:r>
              <a:rPr lang="en-GB" dirty="0" smtClean="0">
                <a:solidFill>
                  <a:schemeClr val="accent6"/>
                </a:solidFill>
              </a:rPr>
              <a:t>… while their role in financing green growth is so far underwhelming too</a:t>
            </a:r>
            <a:endParaRPr lang="en-GB" sz="1200" dirty="0" smtClean="0">
              <a:solidFill>
                <a:schemeClr val="accent6"/>
              </a:solidFill>
            </a:endParaRPr>
          </a:p>
        </p:txBody>
      </p:sp>
    </p:spTree>
    <p:extLst>
      <p:ext uri="{BB962C8B-B14F-4D97-AF65-F5344CB8AC3E}">
        <p14:creationId xmlns:p14="http://schemas.microsoft.com/office/powerpoint/2010/main" val="354439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42048" y="235985"/>
            <a:ext cx="8629920"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Micro evidence: Limits to the economic impact of bank lending</a:t>
            </a:r>
            <a:endParaRPr lang="en-GB" sz="2400" dirty="0">
              <a:solidFill>
                <a:schemeClr val="accent6"/>
              </a:solidFill>
              <a:latin typeface="Franklin Gothic Demi" panose="020B0703020102020204" pitchFamily="34" charset="0"/>
            </a:endParaRPr>
          </a:p>
        </p:txBody>
      </p:sp>
      <p:sp>
        <p:nvSpPr>
          <p:cNvPr id="7" name="TextBox 6"/>
          <p:cNvSpPr txBox="1"/>
          <p:nvPr/>
        </p:nvSpPr>
        <p:spPr>
          <a:xfrm>
            <a:off x="370047" y="4614034"/>
            <a:ext cx="5949531" cy="253916"/>
          </a:xfrm>
          <a:prstGeom prst="rect">
            <a:avLst/>
          </a:prstGeom>
          <a:noFill/>
        </p:spPr>
        <p:txBody>
          <a:bodyPr wrap="square" rtlCol="0">
            <a:spAutoFit/>
          </a:bodyPr>
          <a:lstStyle/>
          <a:p>
            <a:r>
              <a:rPr lang="en-GB" sz="1050" dirty="0">
                <a:latin typeface="Franklin Gothic Medium Cond"/>
                <a:cs typeface="Franklin Gothic Medium Cond"/>
              </a:rPr>
              <a:t>Sources</a:t>
            </a:r>
            <a:r>
              <a:rPr lang="en-GB" sz="1050" dirty="0" smtClean="0">
                <a:latin typeface="Franklin Gothic Medium Cond"/>
                <a:cs typeface="Franklin Gothic Medium Cond"/>
              </a:rPr>
              <a:t>:</a:t>
            </a:r>
            <a:r>
              <a:rPr lang="en-GB" sz="1050" dirty="0">
                <a:latin typeface="Franklin Gothic Medium Cond"/>
                <a:cs typeface="Franklin Gothic Medium Cond"/>
              </a:rPr>
              <a:t> </a:t>
            </a:r>
            <a:r>
              <a:rPr lang="en-GB" sz="1050" dirty="0" smtClean="0">
                <a:latin typeface="Franklin Gothic Medium Cond"/>
                <a:cs typeface="Franklin Gothic Medium Cond"/>
              </a:rPr>
              <a:t>Plekhanov and Stostad (2018). </a:t>
            </a:r>
            <a:endParaRPr lang="en-GB" sz="1050" dirty="0">
              <a:latin typeface="Franklin Gothic Medium Cond"/>
              <a:cs typeface="Franklin Gothic Medium Cond"/>
            </a:endParaRPr>
          </a:p>
        </p:txBody>
      </p:sp>
      <p:pic>
        <p:nvPicPr>
          <p:cNvPr id="1026"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70" y="1167493"/>
            <a:ext cx="3942000" cy="208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68" y="1167493"/>
            <a:ext cx="3942000" cy="215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047" y="3586403"/>
            <a:ext cx="8111785" cy="907941"/>
          </a:xfrm>
          <a:prstGeom prst="rect">
            <a:avLst/>
          </a:prstGeom>
          <a:noFill/>
        </p:spPr>
        <p:txBody>
          <a:bodyPr wrap="square" rtlCol="0">
            <a:spAutoFit/>
          </a:bodyPr>
          <a:lstStyle/>
          <a:p>
            <a:pPr marL="179388" lvl="1">
              <a:spcAft>
                <a:spcPts val="600"/>
              </a:spcAft>
            </a:pPr>
            <a:r>
              <a:rPr lang="en-GB" sz="1600" dirty="0" smtClean="0">
                <a:solidFill>
                  <a:schemeClr val="accent6"/>
                </a:solidFill>
                <a:latin typeface="Franklin Gothic Book"/>
                <a:ea typeface="Franklin Gothic Book"/>
                <a:cs typeface="Franklin Gothic Book"/>
              </a:rPr>
              <a:t>Access </a:t>
            </a:r>
            <a:r>
              <a:rPr lang="en-GB" sz="1600" dirty="0">
                <a:solidFill>
                  <a:schemeClr val="accent6"/>
                </a:solidFill>
                <a:latin typeface="Franklin Gothic Book"/>
                <a:ea typeface="Franklin Gothic Book"/>
                <a:cs typeface="Franklin Gothic Book"/>
              </a:rPr>
              <a:t>to bank credit helps </a:t>
            </a:r>
            <a:r>
              <a:rPr lang="en-GB" sz="1600" dirty="0" smtClean="0">
                <a:solidFill>
                  <a:schemeClr val="accent6"/>
                </a:solidFill>
                <a:latin typeface="Franklin Gothic Book"/>
                <a:ea typeface="Franklin Gothic Book"/>
                <a:cs typeface="Franklin Gothic Book"/>
              </a:rPr>
              <a:t>small businesses </a:t>
            </a:r>
            <a:r>
              <a:rPr lang="en-GB" sz="1600" dirty="0">
                <a:solidFill>
                  <a:schemeClr val="accent6"/>
                </a:solidFill>
                <a:latin typeface="Franklin Gothic Book"/>
                <a:ea typeface="Franklin Gothic Book"/>
                <a:cs typeface="Franklin Gothic Book"/>
              </a:rPr>
              <a:t>to reap the low-hanging fruits of imitative and adaptive </a:t>
            </a:r>
            <a:r>
              <a:rPr lang="en-GB" sz="1600" dirty="0" smtClean="0">
                <a:solidFill>
                  <a:schemeClr val="accent6"/>
                </a:solidFill>
                <a:latin typeface="Franklin Gothic Book"/>
                <a:ea typeface="Franklin Gothic Book"/>
                <a:cs typeface="Franklin Gothic Book"/>
              </a:rPr>
              <a:t>innovation, but…</a:t>
            </a:r>
            <a:endParaRPr lang="en-GB" sz="1600" dirty="0">
              <a:solidFill>
                <a:schemeClr val="accent6"/>
              </a:solidFill>
              <a:latin typeface="Franklin Gothic Book"/>
              <a:ea typeface="Franklin Gothic Book"/>
              <a:cs typeface="Franklin Gothic Book"/>
            </a:endParaRPr>
          </a:p>
          <a:p>
            <a:pPr marL="179388" lvl="1">
              <a:spcAft>
                <a:spcPts val="600"/>
              </a:spcAft>
            </a:pPr>
            <a:r>
              <a:rPr lang="en-GB" sz="1600" dirty="0" smtClean="0">
                <a:solidFill>
                  <a:schemeClr val="accent6"/>
                </a:solidFill>
                <a:latin typeface="Franklin Gothic Book"/>
                <a:ea typeface="Franklin Gothic Book"/>
                <a:cs typeface="Franklin Gothic Book"/>
              </a:rPr>
              <a:t>…is less successful in promoting frontier innovation and new patent </a:t>
            </a:r>
            <a:r>
              <a:rPr lang="en-GB" sz="1600" dirty="0">
                <a:solidFill>
                  <a:schemeClr val="accent6"/>
                </a:solidFill>
                <a:latin typeface="Franklin Gothic Book"/>
                <a:ea typeface="Franklin Gothic Book"/>
                <a:cs typeface="Franklin Gothic Book"/>
              </a:rPr>
              <a:t>applications</a:t>
            </a:r>
          </a:p>
        </p:txBody>
      </p:sp>
      <p:sp>
        <p:nvSpPr>
          <p:cNvPr id="8" name="TextBox 7"/>
          <p:cNvSpPr txBox="1"/>
          <p:nvPr/>
        </p:nvSpPr>
        <p:spPr>
          <a:xfrm>
            <a:off x="0" y="4903925"/>
            <a:ext cx="9088732" cy="215444"/>
          </a:xfrm>
          <a:prstGeom prst="rect">
            <a:avLst/>
          </a:prstGeom>
          <a:noFill/>
        </p:spPr>
        <p:txBody>
          <a:bodyPr wrap="square" rtlCol="0">
            <a:spAutoFit/>
          </a:bodyPr>
          <a:lstStyle/>
          <a:p>
            <a:r>
              <a:rPr lang="en-GB" sz="800" dirty="0">
                <a:solidFill>
                  <a:schemeClr val="accent6"/>
                </a:solidFill>
              </a:rPr>
              <a:t>Source: Bircan, C. and R. De Haas (2019), The limits of lending? Banks and technology adoption across Russia, </a:t>
            </a:r>
            <a:r>
              <a:rPr lang="en-GB" sz="800" i="1" dirty="0">
                <a:solidFill>
                  <a:schemeClr val="accent6"/>
                </a:solidFill>
              </a:rPr>
              <a:t>Review of Financial Studies</a:t>
            </a:r>
            <a:r>
              <a:rPr lang="en-GB" sz="800" dirty="0">
                <a:solidFill>
                  <a:schemeClr val="accent6"/>
                </a:solidFill>
              </a:rPr>
              <a:t>, forthcoming.</a:t>
            </a:r>
          </a:p>
        </p:txBody>
      </p:sp>
      <p:sp>
        <p:nvSpPr>
          <p:cNvPr id="3" name="Rectangle 2"/>
          <p:cNvSpPr/>
          <p:nvPr/>
        </p:nvSpPr>
        <p:spPr>
          <a:xfrm>
            <a:off x="5758543" y="2922815"/>
            <a:ext cx="2884943" cy="400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smtClean="0">
              <a:solidFill>
                <a:schemeClr val="bg1"/>
              </a:solidFill>
            </a:endParaRPr>
          </a:p>
        </p:txBody>
      </p:sp>
    </p:spTree>
    <p:extLst>
      <p:ext uri="{BB962C8B-B14F-4D97-AF65-F5344CB8AC3E}">
        <p14:creationId xmlns:p14="http://schemas.microsoft.com/office/powerpoint/2010/main" val="1615228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9100" y="1101543"/>
            <a:ext cx="8294688" cy="161583"/>
          </a:xfrm>
        </p:spPr>
        <p:txBody>
          <a:bodyPr/>
          <a:lstStyle/>
          <a:p>
            <a:pPr algn="ctr"/>
            <a:r>
              <a:rPr lang="en-GB" sz="1400" b="1" dirty="0">
                <a:solidFill>
                  <a:srgbClr val="002060"/>
                </a:solidFill>
              </a:rPr>
              <a:t>Correlates of growth outperformance episodes, a summary view</a:t>
            </a:r>
          </a:p>
        </p:txBody>
      </p:sp>
      <p:sp>
        <p:nvSpPr>
          <p:cNvPr id="7" name="TextBox 6"/>
          <p:cNvSpPr txBox="1"/>
          <p:nvPr/>
        </p:nvSpPr>
        <p:spPr>
          <a:xfrm>
            <a:off x="370047" y="4614034"/>
            <a:ext cx="5949531" cy="253916"/>
          </a:xfrm>
          <a:prstGeom prst="rect">
            <a:avLst/>
          </a:prstGeom>
          <a:noFill/>
        </p:spPr>
        <p:txBody>
          <a:bodyPr wrap="square" rtlCol="0">
            <a:spAutoFit/>
          </a:bodyPr>
          <a:lstStyle/>
          <a:p>
            <a:r>
              <a:rPr lang="en-GB" sz="1050" dirty="0">
                <a:latin typeface="Franklin Gothic Medium Cond"/>
                <a:cs typeface="Franklin Gothic Medium Cond"/>
              </a:rPr>
              <a:t>Sources</a:t>
            </a:r>
            <a:r>
              <a:rPr lang="en-GB" sz="1050" dirty="0" smtClean="0">
                <a:latin typeface="Franklin Gothic Medium Cond"/>
                <a:cs typeface="Franklin Gothic Medium Cond"/>
              </a:rPr>
              <a:t>:</a:t>
            </a:r>
            <a:r>
              <a:rPr lang="en-GB" sz="1050" dirty="0">
                <a:latin typeface="Franklin Gothic Medium Cond"/>
                <a:cs typeface="Franklin Gothic Medium Cond"/>
              </a:rPr>
              <a:t> </a:t>
            </a:r>
            <a:r>
              <a:rPr lang="en-GB" sz="1050" dirty="0" smtClean="0">
                <a:latin typeface="Franklin Gothic Medium Cond"/>
                <a:cs typeface="Franklin Gothic Medium Cond"/>
              </a:rPr>
              <a:t>Plekhanov and Stostad (2018). </a:t>
            </a:r>
            <a:endParaRPr lang="en-GB" sz="1050" dirty="0">
              <a:latin typeface="Franklin Gothic Medium Cond"/>
              <a:cs typeface="Franklin Gothic Medium Cond"/>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246" y="1366586"/>
            <a:ext cx="5752214" cy="30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05000" y="3543296"/>
            <a:ext cx="3233057" cy="514350"/>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pPr>
            <a:endParaRPr lang="en-GB" dirty="0" smtClean="0"/>
          </a:p>
        </p:txBody>
      </p:sp>
      <p:sp>
        <p:nvSpPr>
          <p:cNvPr id="3" name="TextBox 2"/>
          <p:cNvSpPr txBox="1"/>
          <p:nvPr/>
        </p:nvSpPr>
        <p:spPr>
          <a:xfrm>
            <a:off x="11457" y="4895176"/>
            <a:ext cx="2355224" cy="215444"/>
          </a:xfrm>
          <a:prstGeom prst="rect">
            <a:avLst/>
          </a:prstGeom>
          <a:noFill/>
        </p:spPr>
        <p:txBody>
          <a:bodyPr wrap="square" rtlCol="0">
            <a:spAutoFit/>
          </a:bodyPr>
          <a:lstStyle/>
          <a:p>
            <a:r>
              <a:rPr lang="en-GB" sz="800" dirty="0">
                <a:solidFill>
                  <a:schemeClr val="accent6"/>
                </a:solidFill>
              </a:rPr>
              <a:t>Source: Plekhanov and </a:t>
            </a:r>
            <a:r>
              <a:rPr lang="en-GB" sz="800" dirty="0" smtClean="0">
                <a:solidFill>
                  <a:schemeClr val="accent6"/>
                </a:solidFill>
              </a:rPr>
              <a:t>Stostad (2017</a:t>
            </a:r>
            <a:r>
              <a:rPr lang="en-GB" sz="800" dirty="0">
                <a:solidFill>
                  <a:schemeClr val="accent6"/>
                </a:solidFill>
              </a:rPr>
              <a:t>)</a:t>
            </a:r>
          </a:p>
        </p:txBody>
      </p:sp>
      <p:sp>
        <p:nvSpPr>
          <p:cNvPr id="9" name="TextBox 8"/>
          <p:cNvSpPr txBox="1"/>
          <p:nvPr/>
        </p:nvSpPr>
        <p:spPr>
          <a:xfrm>
            <a:off x="242048" y="235985"/>
            <a:ext cx="8722658" cy="461665"/>
          </a:xfrm>
          <a:prstGeom prst="rect">
            <a:avLst/>
          </a:prstGeom>
          <a:noFill/>
        </p:spPr>
        <p:txBody>
          <a:bodyPr wrap="square" rtlCol="0">
            <a:spAutoFit/>
          </a:bodyPr>
          <a:lstStyle/>
          <a:p>
            <a:r>
              <a:rPr lang="en-GB" sz="2400" dirty="0" smtClean="0">
                <a:solidFill>
                  <a:schemeClr val="accent6"/>
                </a:solidFill>
                <a:latin typeface="Franklin Gothic Demi" panose="020B0703020102020204" pitchFamily="34" charset="0"/>
              </a:rPr>
              <a:t>Macro evidence: Limits to the economic impact of bank lending</a:t>
            </a:r>
            <a:endParaRPr lang="en-GB" sz="2400" dirty="0">
              <a:solidFill>
                <a:schemeClr val="accent6"/>
              </a:solidFill>
              <a:latin typeface="Franklin Gothic Demi" panose="020B0703020102020204" pitchFamily="34" charset="0"/>
            </a:endParaRPr>
          </a:p>
        </p:txBody>
      </p:sp>
    </p:spTree>
    <p:extLst>
      <p:ext uri="{BB962C8B-B14F-4D97-AF65-F5344CB8AC3E}">
        <p14:creationId xmlns:p14="http://schemas.microsoft.com/office/powerpoint/2010/main" val="9390294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5" y="-1"/>
            <a:ext cx="6770715" cy="810000"/>
          </a:xfrm>
        </p:spPr>
        <p:txBody>
          <a:bodyPr>
            <a:normAutofit/>
          </a:bodyPr>
          <a:lstStyle/>
          <a:p>
            <a:r>
              <a:rPr lang="en-GB" dirty="0" smtClean="0">
                <a:solidFill>
                  <a:schemeClr val="accent6"/>
                </a:solidFill>
                <a:latin typeface="Franklin Gothic Demi" panose="020B0703020102020204" pitchFamily="34" charset="0"/>
                <a:cs typeface="Arial" charset="0"/>
              </a:rPr>
              <a:t>Equity culture remains underdeveloped </a:t>
            </a:r>
            <a:r>
              <a:rPr lang="en-GB" dirty="0">
                <a:solidFill>
                  <a:schemeClr val="accent6"/>
                </a:solidFill>
                <a:latin typeface="Franklin Gothic Demi" panose="020B0703020102020204" pitchFamily="34" charset="0"/>
                <a:cs typeface="Arial" charset="0"/>
              </a:rPr>
              <a:t>in </a:t>
            </a:r>
            <a:r>
              <a:rPr lang="en-GB" dirty="0" smtClean="0">
                <a:solidFill>
                  <a:schemeClr val="accent6"/>
                </a:solidFill>
                <a:latin typeface="Franklin Gothic Demi" panose="020B0703020102020204" pitchFamily="34" charset="0"/>
                <a:cs typeface="Arial" charset="0"/>
              </a:rPr>
              <a:t>CESEE…</a:t>
            </a:r>
            <a:endParaRPr lang="en-GB" dirty="0">
              <a:solidFill>
                <a:schemeClr val="accent6"/>
              </a:solidFill>
              <a:latin typeface="Franklin Gothic Demi" panose="020B0703020102020204" pitchFamily="34" charset="0"/>
              <a:cs typeface="Arial" charset="0"/>
            </a:endParaRPr>
          </a:p>
        </p:txBody>
      </p:sp>
      <p:sp>
        <p:nvSpPr>
          <p:cNvPr id="5" name="Slide Number Placeholder 4"/>
          <p:cNvSpPr>
            <a:spLocks noGrp="1"/>
          </p:cNvSpPr>
          <p:nvPr>
            <p:ph type="sldNum" sz="quarter" idx="4"/>
          </p:nvPr>
        </p:nvSpPr>
        <p:spPr/>
        <p:txBody>
          <a:bodyPr/>
          <a:lstStyle/>
          <a:p>
            <a:fld id="{71F9F866-B438-9445-8D9F-1F8FF6608833}" type="slidenum">
              <a:rPr lang="en-GB" smtClean="0"/>
              <a:pPr/>
              <a:t>9</a:t>
            </a:fld>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44" y="1034226"/>
            <a:ext cx="8892028" cy="353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9685" y="4888024"/>
            <a:ext cx="5231218" cy="215444"/>
          </a:xfrm>
          <a:prstGeom prst="rect">
            <a:avLst/>
          </a:prstGeom>
          <a:noFill/>
        </p:spPr>
        <p:txBody>
          <a:bodyPr wrap="square" rtlCol="0">
            <a:spAutoFit/>
          </a:bodyPr>
          <a:lstStyle/>
          <a:p>
            <a:r>
              <a:rPr lang="en-GB" sz="800" dirty="0" smtClean="0">
                <a:solidFill>
                  <a:srgbClr val="002060"/>
                </a:solidFill>
              </a:rPr>
              <a:t>Source: </a:t>
            </a:r>
            <a:r>
              <a:rPr lang="en-GB" sz="800" dirty="0" smtClean="0">
                <a:solidFill>
                  <a:srgbClr val="002060"/>
                </a:solidFill>
              </a:rPr>
              <a:t>InvestEurope</a:t>
            </a:r>
            <a:endParaRPr lang="en-GB" dirty="0" smtClean="0">
              <a:solidFill>
                <a:srgbClr val="002060"/>
              </a:solidFill>
            </a:endParaRPr>
          </a:p>
        </p:txBody>
      </p:sp>
    </p:spTree>
    <p:extLst>
      <p:ext uri="{BB962C8B-B14F-4D97-AF65-F5344CB8AC3E}">
        <p14:creationId xmlns:p14="http://schemas.microsoft.com/office/powerpoint/2010/main" val="935151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Default Design">
  <a:themeElements>
    <a:clrScheme name="Default Design 15">
      <a:dk1>
        <a:srgbClr val="000000"/>
      </a:dk1>
      <a:lt1>
        <a:srgbClr val="FFFFFF"/>
      </a:lt1>
      <a:dk2>
        <a:srgbClr val="164D90"/>
      </a:dk2>
      <a:lt2>
        <a:srgbClr val="808080"/>
      </a:lt2>
      <a:accent1>
        <a:srgbClr val="D1E4E3"/>
      </a:accent1>
      <a:accent2>
        <a:srgbClr val="A2C8C6"/>
      </a:accent2>
      <a:accent3>
        <a:srgbClr val="FFFFFF"/>
      </a:accent3>
      <a:accent4>
        <a:srgbClr val="000000"/>
      </a:accent4>
      <a:accent5>
        <a:srgbClr val="E5EFEF"/>
      </a:accent5>
      <a:accent6>
        <a:srgbClr val="92B5B3"/>
      </a:accent6>
      <a:hlink>
        <a:srgbClr val="74ADAA"/>
      </a:hlink>
      <a:folHlink>
        <a:srgbClr val="45918D"/>
      </a:folHlink>
    </a:clrScheme>
    <a:fontScheme name="Default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BAB"/>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50000"/>
          </a:spcAft>
          <a:buClrTx/>
          <a:buSzTx/>
          <a:buFontTx/>
          <a:buNone/>
          <a:tabLst/>
          <a:defRPr kumimoji="0" lang="en-GB" sz="12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5BAB"/>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50000"/>
          </a:spcAft>
          <a:buClrTx/>
          <a:buSzTx/>
          <a:buFontTx/>
          <a:buNone/>
          <a:tabLst/>
          <a:defRPr kumimoji="0" lang="en-GB" sz="12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4D90"/>
        </a:dk2>
        <a:lt2>
          <a:srgbClr val="808080"/>
        </a:lt2>
        <a:accent1>
          <a:srgbClr val="177671"/>
        </a:accent1>
        <a:accent2>
          <a:srgbClr val="22B0A9"/>
        </a:accent2>
        <a:accent3>
          <a:srgbClr val="FFFFFF"/>
        </a:accent3>
        <a:accent4>
          <a:srgbClr val="000000"/>
        </a:accent4>
        <a:accent5>
          <a:srgbClr val="ABBDBB"/>
        </a:accent5>
        <a:accent6>
          <a:srgbClr val="1E9F99"/>
        </a:accent6>
        <a:hlink>
          <a:srgbClr val="27C7BF"/>
        </a:hlink>
        <a:folHlink>
          <a:srgbClr val="38D8D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177671"/>
        </a:dk2>
        <a:lt2>
          <a:srgbClr val="808080"/>
        </a:lt2>
        <a:accent1>
          <a:srgbClr val="D1E4E3"/>
        </a:accent1>
        <a:accent2>
          <a:srgbClr val="A2C8C6"/>
        </a:accent2>
        <a:accent3>
          <a:srgbClr val="FFFFFF"/>
        </a:accent3>
        <a:accent4>
          <a:srgbClr val="000000"/>
        </a:accent4>
        <a:accent5>
          <a:srgbClr val="E5EFEF"/>
        </a:accent5>
        <a:accent6>
          <a:srgbClr val="92B5B3"/>
        </a:accent6>
        <a:hlink>
          <a:srgbClr val="74ADAA"/>
        </a:hlink>
        <a:folHlink>
          <a:srgbClr val="45918D"/>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64D90"/>
        </a:dk2>
        <a:lt2>
          <a:srgbClr val="808080"/>
        </a:lt2>
        <a:accent1>
          <a:srgbClr val="D1E4E3"/>
        </a:accent1>
        <a:accent2>
          <a:srgbClr val="A2C8C6"/>
        </a:accent2>
        <a:accent3>
          <a:srgbClr val="FFFFFF"/>
        </a:accent3>
        <a:accent4>
          <a:srgbClr val="000000"/>
        </a:accent4>
        <a:accent5>
          <a:srgbClr val="E5EFEF"/>
        </a:accent5>
        <a:accent6>
          <a:srgbClr val="92B5B3"/>
        </a:accent6>
        <a:hlink>
          <a:srgbClr val="74ADAA"/>
        </a:hlink>
        <a:folHlink>
          <a:srgbClr val="45918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
</file>

<file path=customXml/item2.xml>
</file>

<file path=customXml/item3.xml>
</file>

<file path=customXml/item4.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6A30DD4D-F222-4A87-A1A0-1AFA08F69A4E}">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695569D9-A842-4C70-90A6-1593B04499DE}">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B63B9FD0-BA4C-433C-845D-8509B8769AB9}">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FB95CA8F-73CF-4382-A564-A419BC22546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14875</TotalTime>
  <Words>682</Words>
  <Application>Microsoft Office PowerPoint</Application>
  <PresentationFormat>On-screen Show (16:9)</PresentationFormat>
  <Paragraphs>87</Paragraphs>
  <Slides>13</Slides>
  <Notes>13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EBRDmain_english</vt:lpstr>
      <vt:lpstr>1_EBRDmain_english</vt:lpstr>
      <vt:lpstr>Default Design</vt:lpstr>
      <vt:lpstr>A Green Finance Gap in Emerging Europe?</vt:lpstr>
      <vt:lpstr>PowerPoint Presentation</vt:lpstr>
      <vt:lpstr>PowerPoint Presentation</vt:lpstr>
      <vt:lpstr>PowerPoint Presentation</vt:lpstr>
      <vt:lpstr>Are banks best placed to finance CESEE growth? </vt:lpstr>
      <vt:lpstr>Are banks best placed to finance CESEE growth? </vt:lpstr>
      <vt:lpstr>PowerPoint Presentation</vt:lpstr>
      <vt:lpstr>PowerPoint Presentation</vt:lpstr>
      <vt:lpstr>Equity culture remains underdeveloped in CESEE…</vt:lpstr>
      <vt:lpstr>PowerPoint Presentation</vt:lpstr>
      <vt:lpstr>PowerPoint Presentation</vt:lpstr>
      <vt:lpstr>PowerPoint Presentation</vt:lpstr>
      <vt:lpstr>To wrap up</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De Haas</dc:creator>
  <cp:keywords>[EBRD/OFFICIAL USE]</cp:keywords>
  <cp:lastModifiedBy>DEHAASR</cp:lastModifiedBy>
  <cp:revision>1544</cp:revision>
  <cp:lastPrinted>2017-10-18T18:28:38Z</cp:lastPrinted>
  <dcterms:created xsi:type="dcterms:W3CDTF">2012-10-22T09:23:49Z</dcterms:created>
  <dcterms:modified xsi:type="dcterms:W3CDTF">2019-10-08T15:33:36Z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dad08619-3ebf-4da8-b283-f2c1cf204ea0</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6" name="bjDocumentLabelXML-0">
    <vt:lpwstr>ames.com/2008/01/sie/internal/label"&gt;&lt;element uid="id_classification_generalbusiness" value="" /&gt;&lt;element uid="214105f6-acd4-485a-afa0-a0b988f7534c" value="" /&gt;&lt;/sisl&gt;</vt:lpwstr>
  </property>
</Properties>
</file>