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19" r:id="rId3"/>
    <p:sldId id="294" r:id="rId4"/>
    <p:sldId id="295" r:id="rId5"/>
    <p:sldId id="320" r:id="rId6"/>
    <p:sldId id="286" r:id="rId7"/>
    <p:sldId id="322" r:id="rId8"/>
    <p:sldId id="267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hoxhi Beci" initials="XHB" lastIdx="2" clrIdx="0">
    <p:extLst>
      <p:ext uri="{19B8F6BF-5375-455C-9EA6-DF929625EA0E}">
        <p15:presenceInfo xmlns:p15="http://schemas.microsoft.com/office/powerpoint/2012/main" userId="Xhoxhi Be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FFCCFF"/>
    <a:srgbClr val="FF6699"/>
    <a:srgbClr val="FFFFFF"/>
    <a:srgbClr val="EF8333"/>
    <a:srgbClr val="365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5B45-4651-4FA5-8C64-F182344C5D8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377F-ADE7-4422-94B0-CBE4A8E87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6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7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69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53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19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01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41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D485-1A2A-4331-B1C1-612B1525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7B140-8CC7-4F25-AEB2-28151C01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018-9649-43BE-A800-68496D38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1D30-AD47-4232-B3E8-3336D290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F1AD-C875-4A9E-BEEE-60CBD4D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63DF-D34C-4837-B20E-D4147E0E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0A62-B48B-4750-8252-F92BA9E37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8AA1-999F-463E-BA2D-7C475E8B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3BE4C-6F1E-4B9A-9BE2-6213FF0C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A51BC-3B79-4C22-9C9B-161E8E51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9C472-33A3-45B9-93F7-9EE272C30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6DFB1-287C-4B37-9EB9-84EDD77EE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B9D2-1576-4A7C-846D-C84F2E28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C28E-8836-4C06-868B-9047DC67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5E8B-E593-499C-9A48-46E2BC62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58A5-8166-4EA7-8E0D-390F0955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5DDD-AB45-4E48-91FD-B4C278CF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717C-2659-42E7-923F-4A1BE62A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924E-E81C-430C-BF25-E8C77E28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A4C8B-49D1-4344-83A2-F10ED52F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9333-AC3F-4058-B333-07685283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55F0C-249B-4051-A97E-78DF6CC1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3AB6-A09B-430E-8F65-51ACD460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0F8D-F045-4B94-9C4A-834C9F22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4619E-C9F5-482D-A83D-1EDC8295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481F-AB50-4C61-8CD5-AAAC940D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4CE82-71D7-4C2D-ABC4-0588B793A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7507-065B-4DC1-AEF0-66A34DE3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0CEFB-69DF-4D33-9A98-8CC7A23E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05AC-417B-40A5-81D0-7E8AB3A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4582-8082-4E76-B8C5-A861DD8D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9F1F-4ED5-42C2-AB2D-49A7423F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DFD2C-E03F-4DCF-A3EC-F4F2CEEF7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F6D82-8187-4EC8-A32F-15C96D64C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1E13E-1D80-4128-9EB1-FE46177B1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58F01-ADC1-4E94-AE13-E5248CB71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2E71F-B19F-43F3-B226-44230C5A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C2A85-D438-464B-8FEF-D684CDE3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CA368-C6FB-458A-9C87-B42E1FCF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99EC-0049-41D3-874D-865F3E92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4C4FE-AC56-4699-BD21-3A9D3FD2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ABAFD-01BB-49A3-A5A7-C924E05B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0254B-D408-4F30-B6F4-C0801D5E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62482-0602-4CD1-B40B-8CAB900D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5ABDE-B7F5-41C6-AF02-59085402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1D364-79D2-4C89-B4FC-636F1C79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A900-854D-4C55-B27B-24D736F9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08C0-7377-4A30-B702-D991F422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0E57A-8615-43E2-92B3-588700CC4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5DC00-CA5A-4B18-89F6-01776820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3ED22-72A4-4020-8E72-C632965D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E007B-7180-4566-885A-F813358A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58C-3084-4A94-A489-79C03681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97BF7-030E-470D-BD3B-95EC6E8C4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CF7BB-712F-439C-9A35-C38C400F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4A906-0F5F-442B-8C43-C404F052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4FEB-D164-42CA-819A-FB2F76D1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34019-10A7-42E1-8DDF-90572218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70C6B-5C13-4788-B0BA-39A38FE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6BCCE-651C-403B-8164-319C39B36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0DFB-3551-42CA-87E0-97217BF6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B1EA-3587-4582-9E09-BF044212A6E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062D-35EC-4640-BEE7-D6A0B4177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391-5BEA-4761-A0DA-D7913855E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AFD8-0D80-42C9-B380-6001414CF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85C391C-8CDF-4E82-9E46-5EF93437C266}"/>
              </a:ext>
            </a:extLst>
          </p:cNvPr>
          <p:cNvSpPr/>
          <p:nvPr/>
        </p:nvSpPr>
        <p:spPr>
          <a:xfrm>
            <a:off x="-22334" y="4276"/>
            <a:ext cx="12214333" cy="6853724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C8112"/>
              </a:gs>
              <a:gs pos="0">
                <a:srgbClr val="EF7A30"/>
              </a:gs>
            </a:gsLst>
            <a:lin ang="18600000" scaled="0"/>
            <a:tileRect/>
          </a:gra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C648F6-6B3F-5B2B-4233-42FE7D89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3DC6A-5384-BB31-A14F-5B135B39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2823" y="6051881"/>
            <a:ext cx="1461129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328283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669560" y="863090"/>
            <a:ext cx="4852881" cy="11430"/>
            <a:chOff x="5926470" y="6430886"/>
            <a:chExt cx="339061" cy="1143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F44B68-0D15-D5B8-B20F-B7E677D6B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14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BE9A6-C2D0-F5E6-B085-5D1AB9329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2E4A610-0F2C-E1CB-2C77-CBF80F68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16" y="392743"/>
            <a:ext cx="5630367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EasyPay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në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shifra</a:t>
            </a:r>
            <a:endParaRPr lang="en-GB" altLang="ko-KR" sz="2000" dirty="0">
              <a:solidFill>
                <a:srgbClr val="404C5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40997"/>
            <a:ext cx="12191999" cy="3411161"/>
            <a:chOff x="0" y="2118270"/>
            <a:chExt cx="12191999" cy="3270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0" r="331" b="17619"/>
            <a:stretch/>
          </p:blipFill>
          <p:spPr>
            <a:xfrm>
              <a:off x="838200" y="2118270"/>
              <a:ext cx="10480829" cy="3270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" t="27090" r="90802" b="60735"/>
            <a:stretch/>
          </p:blipFill>
          <p:spPr>
            <a:xfrm>
              <a:off x="0" y="2118270"/>
              <a:ext cx="838200" cy="7201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38" t="71961" r="1161" b="17619"/>
            <a:stretch/>
          </p:blipFill>
          <p:spPr>
            <a:xfrm>
              <a:off x="11319028" y="4772416"/>
              <a:ext cx="872971" cy="616330"/>
            </a:xfrm>
            <a:prstGeom prst="rect">
              <a:avLst/>
            </a:prstGeom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68700" y="355806"/>
            <a:ext cx="5054600" cy="509189"/>
            <a:chOff x="3568700" y="355806"/>
            <a:chExt cx="5054600" cy="50918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568700" y="355806"/>
              <a:ext cx="5054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PSD2 &amp; Open Banking ne Europe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Shqiperi</a:t>
              </a:r>
              <a:endParaRPr lang="en-US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169607" y="1116420"/>
            <a:ext cx="3106809" cy="147950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2018</a:t>
            </a:r>
          </a:p>
          <a:p>
            <a:pPr algn="just" latinLnBrk="0"/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Hyn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fuqi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vendet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Bashkimit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Europian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Direktiva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PSD2, duke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paralajmeruar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fillimin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nje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epoke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re per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sherbimet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financiare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lidhura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me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sherbimet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pagesave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me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efekt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rritjen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konkurences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tregun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bankar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dhe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financiar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si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dhe</a:t>
            </a:r>
            <a:r>
              <a:rPr lang="en-GB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Open Banking.</a:t>
            </a:r>
            <a:endParaRPr lang="en-US" altLang="ko-KR" sz="24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108" y="1197003"/>
            <a:ext cx="11687709" cy="4258386"/>
            <a:chOff x="33108" y="1197003"/>
            <a:chExt cx="11687709" cy="4258386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8310503" y="1197003"/>
              <a:ext cx="3410314" cy="131023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just" latinLnBrk="0"/>
              <a:r>
                <a:rPr lang="en-US" altLang="ko-KR" sz="24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2019</a:t>
              </a:r>
            </a:p>
            <a:p>
              <a:pPr algn="just" latinLnBrk="0"/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Hyrja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fuqi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Bashkimin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Europian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Rregullores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“Per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Autentifikimin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Thellua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si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pjese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akteve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nen-ligjore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Direktives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PSD2, duke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hapur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rrugen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percaktuar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kerkesat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implementimit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praktike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Open Banking ne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vendet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Bashkimit</a:t>
              </a:r>
              <a:r>
                <a:rPr lang="en-US" altLang="ko-KR" sz="1100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Europian</a:t>
              </a:r>
              <a:endParaRPr lang="en-US" altLang="ko-KR" sz="1800" dirty="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3366398" y="2515327"/>
              <a:ext cx="4528177" cy="147950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GB" altLang="ko-KR" sz="2400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2021</a:t>
              </a:r>
            </a:p>
            <a:p>
              <a:pPr algn="just" latinLnBrk="0"/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Hyn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fuqi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Ligji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Nr. 55 “Per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Sherbimet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Pagesave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”,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transpozim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Direktives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PSD2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publikimi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I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disa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prej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akteve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nen-ligjore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rregulloreve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zbatim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tij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(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Perditesimi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Rregullores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AECH,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Re “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Debitimi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Direkt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”,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Perditesimi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Rregullores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“Per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kushtet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sigurise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ambienteve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”,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Perditesimi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Rregullores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se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Transparences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,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Perditesimi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Rregulloreve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Licensimit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per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subjektet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financiare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jo </a:t>
              </a:r>
              <a:r>
                <a:rPr lang="en-GB" altLang="ko-KR" sz="1100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banka</a:t>
              </a:r>
              <a:r>
                <a:rPr lang="en-GB" altLang="ko-KR" sz="1100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.)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3108" y="3298772"/>
              <a:ext cx="2439524" cy="21566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2022</a:t>
              </a:r>
            </a:p>
            <a:p>
              <a:pPr marL="171450" indent="-171450" algn="l" latinLnBrk="0">
                <a:buFont typeface="Arial" panose="020B0604020202020204" pitchFamily="34" charset="0"/>
                <a:buChar char="•"/>
              </a:pP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Udhezim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ri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“Per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Sigurimin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Demshperblimit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Profesional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Sherbimet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Pagesave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 </a:t>
              </a:r>
            </a:p>
            <a:p>
              <a:pPr marL="171450" indent="-171450" algn="l" latinLnBrk="0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Draft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“Per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Autentifikimin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Thelluar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 u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finalizua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u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dergua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per </a:t>
              </a:r>
              <a:r>
                <a:rPr lang="en-US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konsultim</a:t>
              </a:r>
              <a:r>
                <a:rPr lang="en-US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.</a:t>
              </a:r>
            </a:p>
            <a:p>
              <a:pPr marL="171450" indent="-171450" algn="l" latinLnBrk="0">
                <a:buFont typeface="Arial" panose="020B0604020202020204" pitchFamily="34" charset="0"/>
                <a:buChar char="•"/>
              </a:pP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Rregullore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re “Per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Strukturen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Perdorimin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Numrit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Nderkombetar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</a:p>
            <a:p>
              <a:pPr marL="171450" indent="-171450" algn="l" latinLnBrk="0">
                <a:buFont typeface="Arial" panose="020B0604020202020204" pitchFamily="34" charset="0"/>
                <a:buChar char="•"/>
              </a:pP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Llogarise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Se </a:t>
              </a:r>
              <a:r>
                <a:rPr lang="en-GB" altLang="ko-KR" sz="1100" dirty="0" err="1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Pageses</a:t>
              </a:r>
              <a:r>
                <a:rPr lang="en-GB" altLang="ko-KR" sz="1100" dirty="0">
                  <a:solidFill>
                    <a:schemeClr val="bg2">
                      <a:lumMod val="2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</a:t>
              </a:r>
              <a:endParaRPr lang="en-US" altLang="ko-KR" sz="1100" dirty="0">
                <a:solidFill>
                  <a:schemeClr val="bg2">
                    <a:lumMod val="2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5528582" y="4396605"/>
              <a:ext cx="2834512" cy="97167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July 2022</a:t>
              </a:r>
            </a:p>
            <a:p>
              <a:pPr algn="just" latinLnBrk="0"/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Data limit e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procesit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rivleresimit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per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institucionet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financiare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jo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banka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zbatim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Ligjit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Nr. 55 “Per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Sherbimet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Pagesave</a:t>
              </a:r>
              <a:r>
                <a:rPr lang="en-US" altLang="ko-KR" sz="11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”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6200000" flipH="1">
            <a:off x="8157549" y="3862812"/>
            <a:ext cx="308297" cy="5723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9454154">
            <a:off x="2704670" y="4738939"/>
            <a:ext cx="308297" cy="57234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5400000" flipH="1">
            <a:off x="2055782" y="2422922"/>
            <a:ext cx="308297" cy="5723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5400000" flipH="1">
            <a:off x="8136933" y="2410886"/>
            <a:ext cx="308296" cy="57234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62199" y="1630550"/>
            <a:ext cx="1389386" cy="1149218"/>
            <a:chOff x="962199" y="1630550"/>
            <a:chExt cx="1389386" cy="1149218"/>
          </a:xfrm>
        </p:grpSpPr>
        <p:sp>
          <p:nvSpPr>
            <p:cNvPr id="7" name="Oval 6"/>
            <p:cNvSpPr/>
            <p:nvPr/>
          </p:nvSpPr>
          <p:spPr>
            <a:xfrm>
              <a:off x="962199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0755" y="1630550"/>
              <a:ext cx="892272" cy="892274"/>
              <a:chOff x="514172" y="2985860"/>
              <a:chExt cx="581330" cy="581331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14172" y="2985860"/>
                <a:ext cx="581330" cy="581331"/>
              </a:xfrm>
              <a:prstGeom prst="teardrop">
                <a:avLst/>
              </a:prstGeom>
              <a:solidFill>
                <a:srgbClr val="2494D3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635304" y="3147269"/>
                <a:ext cx="339066" cy="338316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176120" y="1628775"/>
            <a:ext cx="1389386" cy="1150993"/>
            <a:chOff x="7176120" y="1628775"/>
            <a:chExt cx="1389386" cy="1150993"/>
          </a:xfrm>
        </p:grpSpPr>
        <p:sp>
          <p:nvSpPr>
            <p:cNvPr id="56" name="Oval 55"/>
            <p:cNvSpPr/>
            <p:nvPr/>
          </p:nvSpPr>
          <p:spPr>
            <a:xfrm>
              <a:off x="7176120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3789" y="1628775"/>
              <a:ext cx="894048" cy="894049"/>
              <a:chOff x="5749874" y="2071849"/>
              <a:chExt cx="692252" cy="692254"/>
            </a:xfrm>
          </p:grpSpPr>
          <p:sp>
            <p:nvSpPr>
              <p:cNvPr id="10" name="Teardrop 9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604450" y="2865179"/>
            <a:ext cx="1389386" cy="1176383"/>
            <a:chOff x="4840333" y="3034597"/>
            <a:chExt cx="1389386" cy="1176383"/>
          </a:xfrm>
        </p:grpSpPr>
        <p:sp>
          <p:nvSpPr>
            <p:cNvPr id="57" name="Oval 56"/>
            <p:cNvSpPr/>
            <p:nvPr/>
          </p:nvSpPr>
          <p:spPr>
            <a:xfrm>
              <a:off x="4840333" y="406812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88002" y="3034597"/>
              <a:ext cx="894048" cy="894049"/>
              <a:chOff x="2867384" y="5386160"/>
              <a:chExt cx="581330" cy="581331"/>
            </a:xfrm>
          </p:grpSpPr>
          <p:sp>
            <p:nvSpPr>
              <p:cNvPr id="28" name="Teardrop 27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387109" y="4450826"/>
            <a:ext cx="1389386" cy="1185529"/>
            <a:chOff x="7882561" y="4444591"/>
            <a:chExt cx="1389386" cy="1185529"/>
          </a:xfrm>
        </p:grpSpPr>
        <p:grpSp>
          <p:nvGrpSpPr>
            <p:cNvPr id="22" name="Group 21"/>
            <p:cNvGrpSpPr/>
            <p:nvPr/>
          </p:nvGrpSpPr>
          <p:grpSpPr>
            <a:xfrm>
              <a:off x="8130230" y="4444591"/>
              <a:ext cx="894048" cy="894049"/>
              <a:chOff x="8654872" y="5386160"/>
              <a:chExt cx="581330" cy="581331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7882561" y="548726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90A9E95-3700-9AC6-E79E-D425FE4C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25116" y="5359311"/>
            <a:ext cx="631890" cy="3414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AA84BB-DCF5-9EE8-E7B4-C6448AEC1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5400000">
            <a:off x="5473980" y="5265565"/>
            <a:ext cx="322506" cy="59872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D1BC76C-82C5-6BFF-0353-AAA1F9C296E1}"/>
              </a:ext>
            </a:extLst>
          </p:cNvPr>
          <p:cNvGrpSpPr/>
          <p:nvPr/>
        </p:nvGrpSpPr>
        <p:grpSpPr>
          <a:xfrm>
            <a:off x="2401693" y="3489194"/>
            <a:ext cx="923288" cy="969921"/>
            <a:chOff x="11182172" y="1411060"/>
            <a:chExt cx="581330" cy="581331"/>
          </a:xfrm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C89A1444-9E02-9A4D-7CC2-2AA044B40961}"/>
                </a:ext>
              </a:extLst>
            </p:cNvPr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A4988BF1-EA0F-8730-00FD-637BE57A4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552BB5B-4E72-B898-EF93-E4B6094E8A92}"/>
              </a:ext>
            </a:extLst>
          </p:cNvPr>
          <p:cNvGrpSpPr/>
          <p:nvPr/>
        </p:nvGrpSpPr>
        <p:grpSpPr>
          <a:xfrm>
            <a:off x="8979279" y="4288576"/>
            <a:ext cx="977310" cy="971677"/>
            <a:chOff x="9759772" y="4141560"/>
            <a:chExt cx="581330" cy="581331"/>
          </a:xfrm>
        </p:grpSpPr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8DFCA282-FB47-8DDF-143B-EDE63BFA4E6E}"/>
                </a:ext>
              </a:extLst>
            </p:cNvPr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D76A50A0-B431-086D-173D-1EAB721AE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1" name="Rectangle 3">
            <a:extLst>
              <a:ext uri="{FF2B5EF4-FFF2-40B4-BE49-F238E27FC236}">
                <a16:creationId xmlns:a16="http://schemas.microsoft.com/office/drawing/2014/main" id="{93220978-EF02-5338-EF93-E1D918A4D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247" y="3746133"/>
            <a:ext cx="2285672" cy="164878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2024</a:t>
            </a:r>
          </a:p>
          <a:p>
            <a:pPr algn="just" latinLnBrk="0"/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Hyrja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fuqi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Rregullores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“Per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Autentifikimin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Thelluar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” duke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percaktuar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ashtu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si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dhe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shembullin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Bashkimit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Europian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kerkesat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implementimit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praktike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si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dhe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nje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date limit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fillimit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Open Banking ne </a:t>
            </a:r>
            <a:r>
              <a:rPr lang="en-GB" altLang="ko-KR" sz="1100" dirty="0" err="1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Shqiperi</a:t>
            </a:r>
            <a:r>
              <a:rPr lang="en-GB" altLang="ko-KR" sz="1100" dirty="0">
                <a:solidFill>
                  <a:schemeClr val="accent4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.</a:t>
            </a:r>
            <a:endParaRPr lang="en-US" altLang="ko-KR" sz="1800" dirty="0">
              <a:solidFill>
                <a:schemeClr val="accent4">
                  <a:lumMod val="7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7AA4B8F-A028-E6D0-FFA8-46B44632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85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573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677" y="541434"/>
            <a:ext cx="10534650" cy="4678140"/>
            <a:chOff x="931179" y="604540"/>
            <a:chExt cx="10329645" cy="4587099"/>
          </a:xfrm>
        </p:grpSpPr>
        <p:sp>
          <p:nvSpPr>
            <p:cNvPr id="31" name="Rounded Rectangle 30"/>
            <p:cNvSpPr/>
            <p:nvPr/>
          </p:nvSpPr>
          <p:spPr>
            <a:xfrm>
              <a:off x="8826682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54764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882850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0343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31179" y="2526756"/>
              <a:ext cx="10329645" cy="2436086"/>
              <a:chOff x="931179" y="2526756"/>
              <a:chExt cx="10329645" cy="243608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31179" y="2706535"/>
                <a:ext cx="2441982" cy="481745"/>
                <a:chOff x="2774001" y="2674177"/>
                <a:chExt cx="1151750" cy="352385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10D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A77000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909232" y="2693872"/>
                  <a:ext cx="877657" cy="33269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EASYPAY DIRECT DEBIT 2018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8818831" y="2700027"/>
                <a:ext cx="2441993" cy="464887"/>
                <a:chOff x="2773996" y="2669410"/>
                <a:chExt cx="1151755" cy="34005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0B862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773996" y="2669410"/>
                  <a:ext cx="1091195" cy="33268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1200" dirty="0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2022 - </a:t>
                  </a:r>
                  <a:r>
                    <a:rPr lang="en-US" altLang="ko-KR" sz="1200" dirty="0" err="1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Përditësimi</a:t>
                  </a:r>
                  <a:r>
                    <a:rPr lang="en-US" altLang="ko-KR" sz="1200" dirty="0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i</a:t>
                  </a:r>
                  <a:r>
                    <a:rPr lang="en-US" altLang="ko-KR" sz="1200" dirty="0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aplikacionit</a:t>
                  </a:r>
                  <a:r>
                    <a:rPr lang="en-US" altLang="ko-KR" sz="1200" dirty="0">
                      <a:solidFill>
                        <a:srgbClr val="FFFFFF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EasyPay (SCA)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875006" y="2526756"/>
                <a:ext cx="2449236" cy="638156"/>
                <a:chOff x="2774001" y="2542666"/>
                <a:chExt cx="1155172" cy="466797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494D3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124968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777423" y="2542666"/>
                  <a:ext cx="1151750" cy="20024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805347" y="4324690"/>
                <a:ext cx="2539729" cy="638152"/>
                <a:chOff x="2727899" y="2674176"/>
                <a:chExt cx="1197852" cy="466792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2727899" y="2674176"/>
                  <a:ext cx="1197852" cy="4306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86875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>
                          <a:lumMod val="60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80167" cy="46513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2021 -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Modeli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“Banka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si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agjent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financiar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” per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ofrimin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e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pagesave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ne Mobile banking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846925" y="4321724"/>
                <a:ext cx="2635233" cy="461335"/>
                <a:chOff x="2774001" y="2672008"/>
                <a:chExt cx="1242896" cy="337455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15875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99000">
                        <a:srgbClr val="A77000">
                          <a:lumMod val="77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02488" y="2672008"/>
                  <a:ext cx="1214409" cy="20023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Bashkëpunime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të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tjera</a:t>
                  </a:r>
                  <a:r>
                    <a:rPr lang="en-US" altLang="ko-KR" sz="1200" dirty="0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 me </a:t>
                  </a:r>
                  <a:r>
                    <a:rPr lang="en-US" altLang="ko-KR" sz="1200" dirty="0" err="1"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Bankat</a:t>
                  </a:r>
                  <a:endParaRPr lang="en-US" altLang="ko-KR" sz="1200" dirty="0"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 flipH="1">
              <a:off x="5588814" y="604540"/>
              <a:ext cx="3639695" cy="25865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just" latinLnBrk="0"/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4674339" y="1907265"/>
              <a:ext cx="2942950" cy="7566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just" latinLnBrk="0"/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Bank-Fintech partnership</a:t>
              </a:r>
            </a:p>
            <a:p>
              <a:pPr marL="171450" indent="-171450" algn="just" latinLnBrk="0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API Integration,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pagesat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utiliteteve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etj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në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backend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ofrohen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nga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EasyPay </a:t>
              </a:r>
            </a:p>
            <a:p>
              <a:pPr marL="171450" indent="-171450" algn="just" latinLnBrk="0">
                <a:buFont typeface="Arial" panose="020B0604020202020204" pitchFamily="34" charset="0"/>
                <a:buChar char="•"/>
              </a:pP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Të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gjitha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pagesat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kryhen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në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kohë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reale</a:t>
              </a:r>
              <a:r>
                <a:rPr lang="en-US" altLang="ko-KR" sz="1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 flipH="1">
              <a:off x="8793748" y="1644888"/>
              <a:ext cx="2321186" cy="108857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just" latinLnBrk="0"/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Aplikacioni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EasyPay u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përditesua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me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metoda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autentifikimi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të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thelluar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të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klientit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IPE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bazuar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në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dy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ose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më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shumë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elementë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të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pavarursi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si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përgatitje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e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përshtatjes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me </a:t>
              </a:r>
              <a:r>
                <a:rPr lang="en-US" altLang="ko-KR" sz="110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Ligjin</a:t>
              </a:r>
              <a:r>
                <a:rPr lang="en-US" altLang="ko-KR" sz="1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 Nr. 55. 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 flipH="1">
              <a:off x="6907323" y="4917892"/>
              <a:ext cx="2321186" cy="2737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endParaRPr lang="en-US" altLang="ko-KR" sz="12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7852172" y="3460957"/>
              <a:ext cx="431489" cy="574466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4004367" y="3519797"/>
              <a:ext cx="541916" cy="450001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938501" y="3458573"/>
              <a:ext cx="427338" cy="57923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FFB10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68700" y="186058"/>
            <a:ext cx="5054600" cy="710067"/>
            <a:chOff x="3568700" y="186058"/>
            <a:chExt cx="5054600" cy="710067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Inovacione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zhvillime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të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EasyPay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në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kuadër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të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Open Banking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E569E6D-6594-3A47-3F59-401846BE9E7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7727" y="1940984"/>
            <a:ext cx="2590134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 latinLnBrk="0"/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2018-2022</a:t>
            </a:r>
          </a:p>
          <a:p>
            <a:pPr algn="just" latinLnBrk="0"/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Llogaria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IPE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mund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rimbushet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direkt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nga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llogaria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bankare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altLang="ko-KR" sz="11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integrim</a:t>
            </a:r>
            <a:r>
              <a:rPr lang="en-US" altLang="ko-KR" sz="11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me API me 3 Banka)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3D1B23-2DDD-85AF-8595-7E48A2B0646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36734" y="5079984"/>
            <a:ext cx="3001357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 latinLnBrk="0"/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Bank-Fintech partnership</a:t>
            </a: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API Integration,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pagesat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utiliteteve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etj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në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backend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ofrohen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nga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EasyPay </a:t>
            </a: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gjitha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pagesat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kryhen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në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kohë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reale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3E730E9-6D3F-87FD-8FC2-F23DA90F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694" y="2667958"/>
            <a:ext cx="2398220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2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2022 –  </a:t>
            </a:r>
            <a:r>
              <a:rPr lang="en-US" altLang="ko-KR" sz="1200" dirty="0" err="1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Bashkëpunim</a:t>
            </a:r>
            <a:r>
              <a:rPr lang="en-US" altLang="ko-KR" sz="12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me </a:t>
            </a:r>
            <a:r>
              <a:rPr lang="en-US" altLang="ko-KR" sz="1200" dirty="0" err="1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Bankën</a:t>
            </a:r>
            <a:r>
              <a:rPr lang="en-US" altLang="ko-KR" sz="12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US" altLang="ko-KR" sz="1200" dirty="0" err="1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Bashkuar</a:t>
            </a:r>
            <a:r>
              <a:rPr lang="en-US" altLang="ko-KR" sz="12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të</a:t>
            </a:r>
            <a:r>
              <a:rPr lang="en-US" altLang="ko-KR" sz="12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Shqipërisë</a:t>
            </a:r>
            <a:endParaRPr lang="en-US" altLang="ko-KR" sz="1200" dirty="0"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5C0235C4-DEE3-3638-512E-245F6F51A2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15080" y="4937763"/>
            <a:ext cx="5053265" cy="161800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 latinLnBrk="0"/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Zhvillimi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metodave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dhe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procedurave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API Gateway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për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ofruar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algn="just" latinLnBrk="0"/>
            <a:endParaRPr lang="en-US" altLang="ko-KR" sz="1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rimbushjen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balancës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IPE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Agjentëve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EasyPay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në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kohë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reale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pas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kreditimit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llogarisë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ne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banke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(Live me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UnionBank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, BKT, OTP) (automation in cashflow)</a:t>
            </a: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Inicimi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pagesave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EasyPay duke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përdorur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direkt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balancën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disponueshme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në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llogaritë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bankare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klientit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(ongoing).</a:t>
            </a: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Përshtatja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 API per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informimin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llogarise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me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bankat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partnere</a:t>
            </a:r>
            <a:r>
              <a:rPr lang="en-US" altLang="ko-KR" sz="1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(ongoing).</a:t>
            </a: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just" latinLnBrk="0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7" name="Freeform 28">
            <a:extLst>
              <a:ext uri="{FF2B5EF4-FFF2-40B4-BE49-F238E27FC236}">
                <a16:creationId xmlns:a16="http://schemas.microsoft.com/office/drawing/2014/main" id="{D39A58B6-E595-0900-6D09-33E318BD4FD1}"/>
              </a:ext>
            </a:extLst>
          </p:cNvPr>
          <p:cNvSpPr>
            <a:spLocks noEditPoints="1"/>
          </p:cNvSpPr>
          <p:nvPr/>
        </p:nvSpPr>
        <p:spPr bwMode="auto">
          <a:xfrm>
            <a:off x="10030916" y="3454369"/>
            <a:ext cx="586214" cy="586215"/>
          </a:xfrm>
          <a:custGeom>
            <a:avLst/>
            <a:gdLst>
              <a:gd name="T0" fmla="*/ 810 w 1799"/>
              <a:gd name="T1" fmla="*/ 30 h 1799"/>
              <a:gd name="T2" fmla="*/ 746 w 1799"/>
              <a:gd name="T3" fmla="*/ 134 h 1799"/>
              <a:gd name="T4" fmla="*/ 764 w 1799"/>
              <a:gd name="T5" fmla="*/ 253 h 1799"/>
              <a:gd name="T6" fmla="*/ 857 w 1799"/>
              <a:gd name="T7" fmla="*/ 353 h 1799"/>
              <a:gd name="T8" fmla="*/ 964 w 1799"/>
              <a:gd name="T9" fmla="*/ 344 h 1799"/>
              <a:gd name="T10" fmla="*/ 1045 w 1799"/>
              <a:gd name="T11" fmla="*/ 230 h 1799"/>
              <a:gd name="T12" fmla="*/ 1047 w 1799"/>
              <a:gd name="T13" fmla="*/ 112 h 1799"/>
              <a:gd name="T14" fmla="*/ 971 w 1799"/>
              <a:gd name="T15" fmla="*/ 18 h 1799"/>
              <a:gd name="T16" fmla="*/ 1003 w 1799"/>
              <a:gd name="T17" fmla="*/ 430 h 1799"/>
              <a:gd name="T18" fmla="*/ 1154 w 1799"/>
              <a:gd name="T19" fmla="*/ 443 h 1799"/>
              <a:gd name="T20" fmla="*/ 1207 w 1799"/>
              <a:gd name="T21" fmla="*/ 495 h 1799"/>
              <a:gd name="T22" fmla="*/ 1221 w 1799"/>
              <a:gd name="T23" fmla="*/ 764 h 1799"/>
              <a:gd name="T24" fmla="*/ 604 w 1799"/>
              <a:gd name="T25" fmla="*/ 778 h 1799"/>
              <a:gd name="T26" fmla="*/ 566 w 1799"/>
              <a:gd name="T27" fmla="*/ 727 h 1799"/>
              <a:gd name="T28" fmla="*/ 606 w 1799"/>
              <a:gd name="T29" fmla="*/ 471 h 1799"/>
              <a:gd name="T30" fmla="*/ 778 w 1799"/>
              <a:gd name="T31" fmla="*/ 418 h 1799"/>
              <a:gd name="T32" fmla="*/ 318 w 1799"/>
              <a:gd name="T33" fmla="*/ 907 h 1799"/>
              <a:gd name="T34" fmla="*/ 214 w 1799"/>
              <a:gd name="T35" fmla="*/ 968 h 1799"/>
              <a:gd name="T36" fmla="*/ 181 w 1799"/>
              <a:gd name="T37" fmla="*/ 1072 h 1799"/>
              <a:gd name="T38" fmla="*/ 228 w 1799"/>
              <a:gd name="T39" fmla="*/ 1205 h 1799"/>
              <a:gd name="T40" fmla="*/ 339 w 1799"/>
              <a:gd name="T41" fmla="*/ 1268 h 1799"/>
              <a:gd name="T42" fmla="*/ 437 w 1799"/>
              <a:gd name="T43" fmla="*/ 1216 h 1799"/>
              <a:gd name="T44" fmla="*/ 492 w 1799"/>
              <a:gd name="T45" fmla="*/ 1084 h 1799"/>
              <a:gd name="T46" fmla="*/ 464 w 1799"/>
              <a:gd name="T47" fmla="*/ 975 h 1799"/>
              <a:gd name="T48" fmla="*/ 365 w 1799"/>
              <a:gd name="T49" fmla="*/ 908 h 1799"/>
              <a:gd name="T50" fmla="*/ 451 w 1799"/>
              <a:gd name="T51" fmla="*/ 1326 h 1799"/>
              <a:gd name="T52" fmla="*/ 623 w 1799"/>
              <a:gd name="T53" fmla="*/ 1369 h 1799"/>
              <a:gd name="T54" fmla="*/ 671 w 1799"/>
              <a:gd name="T55" fmla="*/ 1644 h 1799"/>
              <a:gd name="T56" fmla="*/ 652 w 1799"/>
              <a:gd name="T57" fmla="*/ 1787 h 1799"/>
              <a:gd name="T58" fmla="*/ 35 w 1799"/>
              <a:gd name="T59" fmla="*/ 1795 h 1799"/>
              <a:gd name="T60" fmla="*/ 2 w 1799"/>
              <a:gd name="T61" fmla="*/ 1716 h 1799"/>
              <a:gd name="T62" fmla="*/ 37 w 1799"/>
              <a:gd name="T63" fmla="*/ 1386 h 1799"/>
              <a:gd name="T64" fmla="*/ 205 w 1799"/>
              <a:gd name="T65" fmla="*/ 1325 h 1799"/>
              <a:gd name="T66" fmla="*/ 857 w 1799"/>
              <a:gd name="T67" fmla="*/ 907 h 1799"/>
              <a:gd name="T68" fmla="*/ 899 w 1799"/>
              <a:gd name="T69" fmla="*/ 864 h 1799"/>
              <a:gd name="T70" fmla="*/ 941 w 1799"/>
              <a:gd name="T71" fmla="*/ 898 h 1799"/>
              <a:gd name="T72" fmla="*/ 1122 w 1799"/>
              <a:gd name="T73" fmla="*/ 1202 h 1799"/>
              <a:gd name="T74" fmla="*/ 1101 w 1799"/>
              <a:gd name="T75" fmla="*/ 1251 h 1799"/>
              <a:gd name="T76" fmla="*/ 738 w 1799"/>
              <a:gd name="T77" fmla="*/ 1249 h 1799"/>
              <a:gd name="T78" fmla="*/ 680 w 1799"/>
              <a:gd name="T79" fmla="*/ 1233 h 1799"/>
              <a:gd name="T80" fmla="*/ 688 w 1799"/>
              <a:gd name="T81" fmla="*/ 1181 h 1799"/>
              <a:gd name="T82" fmla="*/ 1430 w 1799"/>
              <a:gd name="T83" fmla="*/ 910 h 1799"/>
              <a:gd name="T84" fmla="*/ 1333 w 1799"/>
              <a:gd name="T85" fmla="*/ 980 h 1799"/>
              <a:gd name="T86" fmla="*/ 1309 w 1799"/>
              <a:gd name="T87" fmla="*/ 1089 h 1799"/>
              <a:gd name="T88" fmla="*/ 1367 w 1799"/>
              <a:gd name="T89" fmla="*/ 1219 h 1799"/>
              <a:gd name="T90" fmla="*/ 1467 w 1799"/>
              <a:gd name="T91" fmla="*/ 1268 h 1799"/>
              <a:gd name="T92" fmla="*/ 1576 w 1799"/>
              <a:gd name="T93" fmla="*/ 1202 h 1799"/>
              <a:gd name="T94" fmla="*/ 1620 w 1799"/>
              <a:gd name="T95" fmla="*/ 1066 h 1799"/>
              <a:gd name="T96" fmla="*/ 1583 w 1799"/>
              <a:gd name="T97" fmla="*/ 963 h 1799"/>
              <a:gd name="T98" fmla="*/ 1477 w 1799"/>
              <a:gd name="T99" fmla="*/ 907 h 1799"/>
              <a:gd name="T100" fmla="*/ 1586 w 1799"/>
              <a:gd name="T101" fmla="*/ 1325 h 1799"/>
              <a:gd name="T102" fmla="*/ 1758 w 1799"/>
              <a:gd name="T103" fmla="*/ 1377 h 1799"/>
              <a:gd name="T104" fmla="*/ 1799 w 1799"/>
              <a:gd name="T105" fmla="*/ 1681 h 1799"/>
              <a:gd name="T106" fmla="*/ 1772 w 1799"/>
              <a:gd name="T107" fmla="*/ 1792 h 1799"/>
              <a:gd name="T108" fmla="*/ 1156 w 1799"/>
              <a:gd name="T109" fmla="*/ 1792 h 1799"/>
              <a:gd name="T110" fmla="*/ 1128 w 1799"/>
              <a:gd name="T111" fmla="*/ 1681 h 1799"/>
              <a:gd name="T112" fmla="*/ 1170 w 1799"/>
              <a:gd name="T113" fmla="*/ 1377 h 1799"/>
              <a:gd name="T114" fmla="*/ 1342 w 1799"/>
              <a:gd name="T115" fmla="*/ 1325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9" h="1799">
                <a:moveTo>
                  <a:pt x="898" y="0"/>
                </a:moveTo>
                <a:lnTo>
                  <a:pt x="898" y="0"/>
                </a:lnTo>
                <a:lnTo>
                  <a:pt x="882" y="2"/>
                </a:lnTo>
                <a:lnTo>
                  <a:pt x="866" y="4"/>
                </a:lnTo>
                <a:lnTo>
                  <a:pt x="850" y="9"/>
                </a:lnTo>
                <a:lnTo>
                  <a:pt x="836" y="14"/>
                </a:lnTo>
                <a:lnTo>
                  <a:pt x="824" y="21"/>
                </a:lnTo>
                <a:lnTo>
                  <a:pt x="810" y="30"/>
                </a:lnTo>
                <a:lnTo>
                  <a:pt x="799" y="39"/>
                </a:lnTo>
                <a:lnTo>
                  <a:pt x="787" y="51"/>
                </a:lnTo>
                <a:lnTo>
                  <a:pt x="778" y="61"/>
                </a:lnTo>
                <a:lnTo>
                  <a:pt x="769" y="76"/>
                </a:lnTo>
                <a:lnTo>
                  <a:pt x="761" y="88"/>
                </a:lnTo>
                <a:lnTo>
                  <a:pt x="755" y="104"/>
                </a:lnTo>
                <a:lnTo>
                  <a:pt x="750" y="118"/>
                </a:lnTo>
                <a:lnTo>
                  <a:pt x="746" y="134"/>
                </a:lnTo>
                <a:lnTo>
                  <a:pt x="745" y="149"/>
                </a:lnTo>
                <a:lnTo>
                  <a:pt x="745" y="167"/>
                </a:lnTo>
                <a:lnTo>
                  <a:pt x="745" y="167"/>
                </a:lnTo>
                <a:lnTo>
                  <a:pt x="745" y="184"/>
                </a:lnTo>
                <a:lnTo>
                  <a:pt x="748" y="202"/>
                </a:lnTo>
                <a:lnTo>
                  <a:pt x="752" y="218"/>
                </a:lnTo>
                <a:lnTo>
                  <a:pt x="757" y="235"/>
                </a:lnTo>
                <a:lnTo>
                  <a:pt x="764" y="253"/>
                </a:lnTo>
                <a:lnTo>
                  <a:pt x="773" y="269"/>
                </a:lnTo>
                <a:lnTo>
                  <a:pt x="782" y="285"/>
                </a:lnTo>
                <a:lnTo>
                  <a:pt x="792" y="300"/>
                </a:lnTo>
                <a:lnTo>
                  <a:pt x="803" y="313"/>
                </a:lnTo>
                <a:lnTo>
                  <a:pt x="815" y="325"/>
                </a:lnTo>
                <a:lnTo>
                  <a:pt x="829" y="337"/>
                </a:lnTo>
                <a:lnTo>
                  <a:pt x="843" y="346"/>
                </a:lnTo>
                <a:lnTo>
                  <a:pt x="857" y="353"/>
                </a:lnTo>
                <a:lnTo>
                  <a:pt x="871" y="358"/>
                </a:lnTo>
                <a:lnTo>
                  <a:pt x="887" y="362"/>
                </a:lnTo>
                <a:lnTo>
                  <a:pt x="903" y="364"/>
                </a:lnTo>
                <a:lnTo>
                  <a:pt x="903" y="364"/>
                </a:lnTo>
                <a:lnTo>
                  <a:pt x="919" y="362"/>
                </a:lnTo>
                <a:lnTo>
                  <a:pt x="934" y="358"/>
                </a:lnTo>
                <a:lnTo>
                  <a:pt x="950" y="351"/>
                </a:lnTo>
                <a:lnTo>
                  <a:pt x="964" y="344"/>
                </a:lnTo>
                <a:lnTo>
                  <a:pt x="977" y="334"/>
                </a:lnTo>
                <a:lnTo>
                  <a:pt x="989" y="321"/>
                </a:lnTo>
                <a:lnTo>
                  <a:pt x="1001" y="309"/>
                </a:lnTo>
                <a:lnTo>
                  <a:pt x="1012" y="295"/>
                </a:lnTo>
                <a:lnTo>
                  <a:pt x="1022" y="279"/>
                </a:lnTo>
                <a:lnTo>
                  <a:pt x="1031" y="264"/>
                </a:lnTo>
                <a:lnTo>
                  <a:pt x="1038" y="248"/>
                </a:lnTo>
                <a:lnTo>
                  <a:pt x="1045" y="230"/>
                </a:lnTo>
                <a:lnTo>
                  <a:pt x="1049" y="213"/>
                </a:lnTo>
                <a:lnTo>
                  <a:pt x="1052" y="195"/>
                </a:lnTo>
                <a:lnTo>
                  <a:pt x="1056" y="177"/>
                </a:lnTo>
                <a:lnTo>
                  <a:pt x="1056" y="160"/>
                </a:lnTo>
                <a:lnTo>
                  <a:pt x="1056" y="160"/>
                </a:lnTo>
                <a:lnTo>
                  <a:pt x="1054" y="144"/>
                </a:lnTo>
                <a:lnTo>
                  <a:pt x="1052" y="128"/>
                </a:lnTo>
                <a:lnTo>
                  <a:pt x="1047" y="112"/>
                </a:lnTo>
                <a:lnTo>
                  <a:pt x="1042" y="97"/>
                </a:lnTo>
                <a:lnTo>
                  <a:pt x="1035" y="83"/>
                </a:lnTo>
                <a:lnTo>
                  <a:pt x="1028" y="70"/>
                </a:lnTo>
                <a:lnTo>
                  <a:pt x="1019" y="58"/>
                </a:lnTo>
                <a:lnTo>
                  <a:pt x="1008" y="46"/>
                </a:lnTo>
                <a:lnTo>
                  <a:pt x="996" y="35"/>
                </a:lnTo>
                <a:lnTo>
                  <a:pt x="984" y="26"/>
                </a:lnTo>
                <a:lnTo>
                  <a:pt x="971" y="18"/>
                </a:lnTo>
                <a:lnTo>
                  <a:pt x="957" y="12"/>
                </a:lnTo>
                <a:lnTo>
                  <a:pt x="943" y="7"/>
                </a:lnTo>
                <a:lnTo>
                  <a:pt x="927" y="4"/>
                </a:lnTo>
                <a:lnTo>
                  <a:pt x="913" y="0"/>
                </a:lnTo>
                <a:lnTo>
                  <a:pt x="898" y="0"/>
                </a:lnTo>
                <a:lnTo>
                  <a:pt x="898" y="0"/>
                </a:lnTo>
                <a:close/>
                <a:moveTo>
                  <a:pt x="899" y="576"/>
                </a:moveTo>
                <a:lnTo>
                  <a:pt x="1003" y="430"/>
                </a:lnTo>
                <a:lnTo>
                  <a:pt x="1003" y="430"/>
                </a:lnTo>
                <a:lnTo>
                  <a:pt x="1008" y="425"/>
                </a:lnTo>
                <a:lnTo>
                  <a:pt x="1015" y="420"/>
                </a:lnTo>
                <a:lnTo>
                  <a:pt x="1022" y="418"/>
                </a:lnTo>
                <a:lnTo>
                  <a:pt x="1029" y="418"/>
                </a:lnTo>
                <a:lnTo>
                  <a:pt x="1140" y="439"/>
                </a:lnTo>
                <a:lnTo>
                  <a:pt x="1140" y="439"/>
                </a:lnTo>
                <a:lnTo>
                  <a:pt x="1154" y="443"/>
                </a:lnTo>
                <a:lnTo>
                  <a:pt x="1166" y="448"/>
                </a:lnTo>
                <a:lnTo>
                  <a:pt x="1177" y="455"/>
                </a:lnTo>
                <a:lnTo>
                  <a:pt x="1186" y="462"/>
                </a:lnTo>
                <a:lnTo>
                  <a:pt x="1194" y="471"/>
                </a:lnTo>
                <a:lnTo>
                  <a:pt x="1200" y="480"/>
                </a:lnTo>
                <a:lnTo>
                  <a:pt x="1203" y="488"/>
                </a:lnTo>
                <a:lnTo>
                  <a:pt x="1207" y="495"/>
                </a:lnTo>
                <a:lnTo>
                  <a:pt x="1207" y="495"/>
                </a:lnTo>
                <a:lnTo>
                  <a:pt x="1224" y="631"/>
                </a:lnTo>
                <a:lnTo>
                  <a:pt x="1230" y="682"/>
                </a:lnTo>
                <a:lnTo>
                  <a:pt x="1235" y="727"/>
                </a:lnTo>
                <a:lnTo>
                  <a:pt x="1235" y="727"/>
                </a:lnTo>
                <a:lnTo>
                  <a:pt x="1233" y="738"/>
                </a:lnTo>
                <a:lnTo>
                  <a:pt x="1231" y="747"/>
                </a:lnTo>
                <a:lnTo>
                  <a:pt x="1228" y="757"/>
                </a:lnTo>
                <a:lnTo>
                  <a:pt x="1221" y="764"/>
                </a:lnTo>
                <a:lnTo>
                  <a:pt x="1221" y="764"/>
                </a:lnTo>
                <a:lnTo>
                  <a:pt x="1214" y="771"/>
                </a:lnTo>
                <a:lnTo>
                  <a:pt x="1205" y="777"/>
                </a:lnTo>
                <a:lnTo>
                  <a:pt x="1194" y="778"/>
                </a:lnTo>
                <a:lnTo>
                  <a:pt x="1186" y="780"/>
                </a:lnTo>
                <a:lnTo>
                  <a:pt x="615" y="780"/>
                </a:lnTo>
                <a:lnTo>
                  <a:pt x="615" y="780"/>
                </a:lnTo>
                <a:lnTo>
                  <a:pt x="604" y="778"/>
                </a:lnTo>
                <a:lnTo>
                  <a:pt x="595" y="777"/>
                </a:lnTo>
                <a:lnTo>
                  <a:pt x="587" y="771"/>
                </a:lnTo>
                <a:lnTo>
                  <a:pt x="580" y="764"/>
                </a:lnTo>
                <a:lnTo>
                  <a:pt x="580" y="764"/>
                </a:lnTo>
                <a:lnTo>
                  <a:pt x="573" y="757"/>
                </a:lnTo>
                <a:lnTo>
                  <a:pt x="569" y="747"/>
                </a:lnTo>
                <a:lnTo>
                  <a:pt x="566" y="738"/>
                </a:lnTo>
                <a:lnTo>
                  <a:pt x="566" y="727"/>
                </a:lnTo>
                <a:lnTo>
                  <a:pt x="566" y="727"/>
                </a:lnTo>
                <a:lnTo>
                  <a:pt x="569" y="682"/>
                </a:lnTo>
                <a:lnTo>
                  <a:pt x="576" y="631"/>
                </a:lnTo>
                <a:lnTo>
                  <a:pt x="594" y="495"/>
                </a:lnTo>
                <a:lnTo>
                  <a:pt x="594" y="495"/>
                </a:lnTo>
                <a:lnTo>
                  <a:pt x="595" y="488"/>
                </a:lnTo>
                <a:lnTo>
                  <a:pt x="599" y="480"/>
                </a:lnTo>
                <a:lnTo>
                  <a:pt x="606" y="471"/>
                </a:lnTo>
                <a:lnTo>
                  <a:pt x="613" y="462"/>
                </a:lnTo>
                <a:lnTo>
                  <a:pt x="622" y="455"/>
                </a:lnTo>
                <a:lnTo>
                  <a:pt x="632" y="448"/>
                </a:lnTo>
                <a:lnTo>
                  <a:pt x="645" y="443"/>
                </a:lnTo>
                <a:lnTo>
                  <a:pt x="659" y="439"/>
                </a:lnTo>
                <a:lnTo>
                  <a:pt x="769" y="418"/>
                </a:lnTo>
                <a:lnTo>
                  <a:pt x="769" y="418"/>
                </a:lnTo>
                <a:lnTo>
                  <a:pt x="778" y="418"/>
                </a:lnTo>
                <a:lnTo>
                  <a:pt x="785" y="420"/>
                </a:lnTo>
                <a:lnTo>
                  <a:pt x="790" y="425"/>
                </a:lnTo>
                <a:lnTo>
                  <a:pt x="796" y="430"/>
                </a:lnTo>
                <a:lnTo>
                  <a:pt x="899" y="576"/>
                </a:lnTo>
                <a:lnTo>
                  <a:pt x="899" y="576"/>
                </a:lnTo>
                <a:close/>
                <a:moveTo>
                  <a:pt x="334" y="907"/>
                </a:moveTo>
                <a:lnTo>
                  <a:pt x="334" y="907"/>
                </a:lnTo>
                <a:lnTo>
                  <a:pt x="318" y="907"/>
                </a:lnTo>
                <a:lnTo>
                  <a:pt x="302" y="910"/>
                </a:lnTo>
                <a:lnTo>
                  <a:pt x="286" y="914"/>
                </a:lnTo>
                <a:lnTo>
                  <a:pt x="272" y="921"/>
                </a:lnTo>
                <a:lnTo>
                  <a:pt x="260" y="928"/>
                </a:lnTo>
                <a:lnTo>
                  <a:pt x="246" y="935"/>
                </a:lnTo>
                <a:lnTo>
                  <a:pt x="235" y="945"/>
                </a:lnTo>
                <a:lnTo>
                  <a:pt x="223" y="956"/>
                </a:lnTo>
                <a:lnTo>
                  <a:pt x="214" y="968"/>
                </a:lnTo>
                <a:lnTo>
                  <a:pt x="205" y="980"/>
                </a:lnTo>
                <a:lnTo>
                  <a:pt x="198" y="994"/>
                </a:lnTo>
                <a:lnTo>
                  <a:pt x="191" y="1008"/>
                </a:lnTo>
                <a:lnTo>
                  <a:pt x="186" y="1024"/>
                </a:lnTo>
                <a:lnTo>
                  <a:pt x="183" y="1040"/>
                </a:lnTo>
                <a:lnTo>
                  <a:pt x="181" y="1056"/>
                </a:lnTo>
                <a:lnTo>
                  <a:pt x="181" y="1072"/>
                </a:lnTo>
                <a:lnTo>
                  <a:pt x="181" y="1072"/>
                </a:lnTo>
                <a:lnTo>
                  <a:pt x="181" y="1089"/>
                </a:lnTo>
                <a:lnTo>
                  <a:pt x="184" y="1107"/>
                </a:lnTo>
                <a:lnTo>
                  <a:pt x="188" y="1124"/>
                </a:lnTo>
                <a:lnTo>
                  <a:pt x="193" y="1142"/>
                </a:lnTo>
                <a:lnTo>
                  <a:pt x="200" y="1158"/>
                </a:lnTo>
                <a:lnTo>
                  <a:pt x="209" y="1175"/>
                </a:lnTo>
                <a:lnTo>
                  <a:pt x="218" y="1191"/>
                </a:lnTo>
                <a:lnTo>
                  <a:pt x="228" y="1205"/>
                </a:lnTo>
                <a:lnTo>
                  <a:pt x="239" y="1219"/>
                </a:lnTo>
                <a:lnTo>
                  <a:pt x="251" y="1232"/>
                </a:lnTo>
                <a:lnTo>
                  <a:pt x="265" y="1242"/>
                </a:lnTo>
                <a:lnTo>
                  <a:pt x="279" y="1253"/>
                </a:lnTo>
                <a:lnTo>
                  <a:pt x="293" y="1260"/>
                </a:lnTo>
                <a:lnTo>
                  <a:pt x="307" y="1265"/>
                </a:lnTo>
                <a:lnTo>
                  <a:pt x="323" y="1268"/>
                </a:lnTo>
                <a:lnTo>
                  <a:pt x="339" y="1268"/>
                </a:lnTo>
                <a:lnTo>
                  <a:pt x="339" y="1268"/>
                </a:lnTo>
                <a:lnTo>
                  <a:pt x="355" y="1268"/>
                </a:lnTo>
                <a:lnTo>
                  <a:pt x="370" y="1263"/>
                </a:lnTo>
                <a:lnTo>
                  <a:pt x="386" y="1258"/>
                </a:lnTo>
                <a:lnTo>
                  <a:pt x="400" y="1249"/>
                </a:lnTo>
                <a:lnTo>
                  <a:pt x="413" y="1240"/>
                </a:lnTo>
                <a:lnTo>
                  <a:pt x="427" y="1228"/>
                </a:lnTo>
                <a:lnTo>
                  <a:pt x="437" y="1216"/>
                </a:lnTo>
                <a:lnTo>
                  <a:pt x="448" y="1202"/>
                </a:lnTo>
                <a:lnTo>
                  <a:pt x="458" y="1186"/>
                </a:lnTo>
                <a:lnTo>
                  <a:pt x="467" y="1170"/>
                </a:lnTo>
                <a:lnTo>
                  <a:pt x="474" y="1152"/>
                </a:lnTo>
                <a:lnTo>
                  <a:pt x="481" y="1137"/>
                </a:lnTo>
                <a:lnTo>
                  <a:pt x="486" y="1119"/>
                </a:lnTo>
                <a:lnTo>
                  <a:pt x="490" y="1102"/>
                </a:lnTo>
                <a:lnTo>
                  <a:pt x="492" y="1084"/>
                </a:lnTo>
                <a:lnTo>
                  <a:pt x="492" y="1066"/>
                </a:lnTo>
                <a:lnTo>
                  <a:pt x="492" y="1066"/>
                </a:lnTo>
                <a:lnTo>
                  <a:pt x="490" y="1049"/>
                </a:lnTo>
                <a:lnTo>
                  <a:pt x="488" y="1033"/>
                </a:lnTo>
                <a:lnTo>
                  <a:pt x="485" y="1017"/>
                </a:lnTo>
                <a:lnTo>
                  <a:pt x="478" y="1003"/>
                </a:lnTo>
                <a:lnTo>
                  <a:pt x="471" y="989"/>
                </a:lnTo>
                <a:lnTo>
                  <a:pt x="464" y="975"/>
                </a:lnTo>
                <a:lnTo>
                  <a:pt x="455" y="963"/>
                </a:lnTo>
                <a:lnTo>
                  <a:pt x="444" y="952"/>
                </a:lnTo>
                <a:lnTo>
                  <a:pt x="432" y="942"/>
                </a:lnTo>
                <a:lnTo>
                  <a:pt x="421" y="931"/>
                </a:lnTo>
                <a:lnTo>
                  <a:pt x="407" y="924"/>
                </a:lnTo>
                <a:lnTo>
                  <a:pt x="393" y="917"/>
                </a:lnTo>
                <a:lnTo>
                  <a:pt x="379" y="912"/>
                </a:lnTo>
                <a:lnTo>
                  <a:pt x="365" y="908"/>
                </a:lnTo>
                <a:lnTo>
                  <a:pt x="349" y="907"/>
                </a:lnTo>
                <a:lnTo>
                  <a:pt x="334" y="907"/>
                </a:lnTo>
                <a:lnTo>
                  <a:pt x="334" y="907"/>
                </a:lnTo>
                <a:close/>
                <a:moveTo>
                  <a:pt x="335" y="1481"/>
                </a:moveTo>
                <a:lnTo>
                  <a:pt x="439" y="1337"/>
                </a:lnTo>
                <a:lnTo>
                  <a:pt x="439" y="1337"/>
                </a:lnTo>
                <a:lnTo>
                  <a:pt x="444" y="1330"/>
                </a:lnTo>
                <a:lnTo>
                  <a:pt x="451" y="1326"/>
                </a:lnTo>
                <a:lnTo>
                  <a:pt x="458" y="1325"/>
                </a:lnTo>
                <a:lnTo>
                  <a:pt x="465" y="1325"/>
                </a:lnTo>
                <a:lnTo>
                  <a:pt x="576" y="1344"/>
                </a:lnTo>
                <a:lnTo>
                  <a:pt x="576" y="1344"/>
                </a:lnTo>
                <a:lnTo>
                  <a:pt x="590" y="1347"/>
                </a:lnTo>
                <a:lnTo>
                  <a:pt x="602" y="1353"/>
                </a:lnTo>
                <a:lnTo>
                  <a:pt x="613" y="1360"/>
                </a:lnTo>
                <a:lnTo>
                  <a:pt x="623" y="1369"/>
                </a:lnTo>
                <a:lnTo>
                  <a:pt x="631" y="1377"/>
                </a:lnTo>
                <a:lnTo>
                  <a:pt x="636" y="1386"/>
                </a:lnTo>
                <a:lnTo>
                  <a:pt x="639" y="1393"/>
                </a:lnTo>
                <a:lnTo>
                  <a:pt x="643" y="1402"/>
                </a:lnTo>
                <a:lnTo>
                  <a:pt x="643" y="1402"/>
                </a:lnTo>
                <a:lnTo>
                  <a:pt x="659" y="1520"/>
                </a:lnTo>
                <a:lnTo>
                  <a:pt x="667" y="1607"/>
                </a:lnTo>
                <a:lnTo>
                  <a:pt x="671" y="1644"/>
                </a:lnTo>
                <a:lnTo>
                  <a:pt x="671" y="1681"/>
                </a:lnTo>
                <a:lnTo>
                  <a:pt x="671" y="1716"/>
                </a:lnTo>
                <a:lnTo>
                  <a:pt x="667" y="1755"/>
                </a:lnTo>
                <a:lnTo>
                  <a:pt x="667" y="1755"/>
                </a:lnTo>
                <a:lnTo>
                  <a:pt x="666" y="1764"/>
                </a:lnTo>
                <a:lnTo>
                  <a:pt x="662" y="1773"/>
                </a:lnTo>
                <a:lnTo>
                  <a:pt x="657" y="1780"/>
                </a:lnTo>
                <a:lnTo>
                  <a:pt x="652" y="1787"/>
                </a:lnTo>
                <a:lnTo>
                  <a:pt x="645" y="1792"/>
                </a:lnTo>
                <a:lnTo>
                  <a:pt x="636" y="1795"/>
                </a:lnTo>
                <a:lnTo>
                  <a:pt x="627" y="1799"/>
                </a:lnTo>
                <a:lnTo>
                  <a:pt x="618" y="1799"/>
                </a:lnTo>
                <a:lnTo>
                  <a:pt x="54" y="1799"/>
                </a:lnTo>
                <a:lnTo>
                  <a:pt x="54" y="1799"/>
                </a:lnTo>
                <a:lnTo>
                  <a:pt x="44" y="1799"/>
                </a:lnTo>
                <a:lnTo>
                  <a:pt x="35" y="1795"/>
                </a:lnTo>
                <a:lnTo>
                  <a:pt x="28" y="1792"/>
                </a:lnTo>
                <a:lnTo>
                  <a:pt x="21" y="1787"/>
                </a:lnTo>
                <a:lnTo>
                  <a:pt x="14" y="1780"/>
                </a:lnTo>
                <a:lnTo>
                  <a:pt x="10" y="1773"/>
                </a:lnTo>
                <a:lnTo>
                  <a:pt x="7" y="1764"/>
                </a:lnTo>
                <a:lnTo>
                  <a:pt x="5" y="1755"/>
                </a:lnTo>
                <a:lnTo>
                  <a:pt x="5" y="1755"/>
                </a:lnTo>
                <a:lnTo>
                  <a:pt x="2" y="1716"/>
                </a:lnTo>
                <a:lnTo>
                  <a:pt x="0" y="1681"/>
                </a:lnTo>
                <a:lnTo>
                  <a:pt x="2" y="1644"/>
                </a:lnTo>
                <a:lnTo>
                  <a:pt x="3" y="1607"/>
                </a:lnTo>
                <a:lnTo>
                  <a:pt x="14" y="1520"/>
                </a:lnTo>
                <a:lnTo>
                  <a:pt x="30" y="1402"/>
                </a:lnTo>
                <a:lnTo>
                  <a:pt x="30" y="1402"/>
                </a:lnTo>
                <a:lnTo>
                  <a:pt x="31" y="1393"/>
                </a:lnTo>
                <a:lnTo>
                  <a:pt x="37" y="1386"/>
                </a:lnTo>
                <a:lnTo>
                  <a:pt x="42" y="1377"/>
                </a:lnTo>
                <a:lnTo>
                  <a:pt x="49" y="1369"/>
                </a:lnTo>
                <a:lnTo>
                  <a:pt x="58" y="1360"/>
                </a:lnTo>
                <a:lnTo>
                  <a:pt x="68" y="1353"/>
                </a:lnTo>
                <a:lnTo>
                  <a:pt x="81" y="1347"/>
                </a:lnTo>
                <a:lnTo>
                  <a:pt x="95" y="1344"/>
                </a:lnTo>
                <a:lnTo>
                  <a:pt x="205" y="1325"/>
                </a:lnTo>
                <a:lnTo>
                  <a:pt x="205" y="1325"/>
                </a:lnTo>
                <a:lnTo>
                  <a:pt x="214" y="1325"/>
                </a:lnTo>
                <a:lnTo>
                  <a:pt x="221" y="1326"/>
                </a:lnTo>
                <a:lnTo>
                  <a:pt x="226" y="1330"/>
                </a:lnTo>
                <a:lnTo>
                  <a:pt x="232" y="1337"/>
                </a:lnTo>
                <a:lnTo>
                  <a:pt x="335" y="1481"/>
                </a:lnTo>
                <a:lnTo>
                  <a:pt x="335" y="1481"/>
                </a:lnTo>
                <a:close/>
                <a:moveTo>
                  <a:pt x="857" y="907"/>
                </a:moveTo>
                <a:lnTo>
                  <a:pt x="857" y="907"/>
                </a:lnTo>
                <a:lnTo>
                  <a:pt x="859" y="898"/>
                </a:lnTo>
                <a:lnTo>
                  <a:pt x="861" y="889"/>
                </a:lnTo>
                <a:lnTo>
                  <a:pt x="864" y="882"/>
                </a:lnTo>
                <a:lnTo>
                  <a:pt x="869" y="877"/>
                </a:lnTo>
                <a:lnTo>
                  <a:pt x="876" y="871"/>
                </a:lnTo>
                <a:lnTo>
                  <a:pt x="883" y="866"/>
                </a:lnTo>
                <a:lnTo>
                  <a:pt x="891" y="864"/>
                </a:lnTo>
                <a:lnTo>
                  <a:pt x="899" y="864"/>
                </a:lnTo>
                <a:lnTo>
                  <a:pt x="899" y="864"/>
                </a:lnTo>
                <a:lnTo>
                  <a:pt x="908" y="864"/>
                </a:lnTo>
                <a:lnTo>
                  <a:pt x="917" y="866"/>
                </a:lnTo>
                <a:lnTo>
                  <a:pt x="924" y="871"/>
                </a:lnTo>
                <a:lnTo>
                  <a:pt x="929" y="877"/>
                </a:lnTo>
                <a:lnTo>
                  <a:pt x="934" y="882"/>
                </a:lnTo>
                <a:lnTo>
                  <a:pt x="938" y="889"/>
                </a:lnTo>
                <a:lnTo>
                  <a:pt x="941" y="898"/>
                </a:lnTo>
                <a:lnTo>
                  <a:pt x="941" y="907"/>
                </a:lnTo>
                <a:lnTo>
                  <a:pt x="941" y="1082"/>
                </a:lnTo>
                <a:lnTo>
                  <a:pt x="1103" y="1175"/>
                </a:lnTo>
                <a:lnTo>
                  <a:pt x="1103" y="1175"/>
                </a:lnTo>
                <a:lnTo>
                  <a:pt x="1110" y="1181"/>
                </a:lnTo>
                <a:lnTo>
                  <a:pt x="1115" y="1188"/>
                </a:lnTo>
                <a:lnTo>
                  <a:pt x="1121" y="1195"/>
                </a:lnTo>
                <a:lnTo>
                  <a:pt x="1122" y="1202"/>
                </a:lnTo>
                <a:lnTo>
                  <a:pt x="1124" y="1209"/>
                </a:lnTo>
                <a:lnTo>
                  <a:pt x="1124" y="1217"/>
                </a:lnTo>
                <a:lnTo>
                  <a:pt x="1122" y="1226"/>
                </a:lnTo>
                <a:lnTo>
                  <a:pt x="1119" y="1233"/>
                </a:lnTo>
                <a:lnTo>
                  <a:pt x="1119" y="1233"/>
                </a:lnTo>
                <a:lnTo>
                  <a:pt x="1114" y="1240"/>
                </a:lnTo>
                <a:lnTo>
                  <a:pt x="1108" y="1246"/>
                </a:lnTo>
                <a:lnTo>
                  <a:pt x="1101" y="1251"/>
                </a:lnTo>
                <a:lnTo>
                  <a:pt x="1094" y="1253"/>
                </a:lnTo>
                <a:lnTo>
                  <a:pt x="1086" y="1254"/>
                </a:lnTo>
                <a:lnTo>
                  <a:pt x="1077" y="1254"/>
                </a:lnTo>
                <a:lnTo>
                  <a:pt x="1070" y="1253"/>
                </a:lnTo>
                <a:lnTo>
                  <a:pt x="1061" y="1249"/>
                </a:lnTo>
                <a:lnTo>
                  <a:pt x="899" y="1156"/>
                </a:lnTo>
                <a:lnTo>
                  <a:pt x="738" y="1249"/>
                </a:lnTo>
                <a:lnTo>
                  <a:pt x="738" y="1249"/>
                </a:lnTo>
                <a:lnTo>
                  <a:pt x="731" y="1253"/>
                </a:lnTo>
                <a:lnTo>
                  <a:pt x="722" y="1254"/>
                </a:lnTo>
                <a:lnTo>
                  <a:pt x="715" y="1254"/>
                </a:lnTo>
                <a:lnTo>
                  <a:pt x="706" y="1253"/>
                </a:lnTo>
                <a:lnTo>
                  <a:pt x="699" y="1251"/>
                </a:lnTo>
                <a:lnTo>
                  <a:pt x="692" y="1246"/>
                </a:lnTo>
                <a:lnTo>
                  <a:pt x="685" y="1240"/>
                </a:lnTo>
                <a:lnTo>
                  <a:pt x="680" y="1233"/>
                </a:lnTo>
                <a:lnTo>
                  <a:pt x="680" y="1233"/>
                </a:lnTo>
                <a:lnTo>
                  <a:pt x="676" y="1226"/>
                </a:lnTo>
                <a:lnTo>
                  <a:pt x="674" y="1217"/>
                </a:lnTo>
                <a:lnTo>
                  <a:pt x="674" y="1209"/>
                </a:lnTo>
                <a:lnTo>
                  <a:pt x="676" y="1202"/>
                </a:lnTo>
                <a:lnTo>
                  <a:pt x="680" y="1195"/>
                </a:lnTo>
                <a:lnTo>
                  <a:pt x="683" y="1188"/>
                </a:lnTo>
                <a:lnTo>
                  <a:pt x="688" y="1181"/>
                </a:lnTo>
                <a:lnTo>
                  <a:pt x="696" y="1175"/>
                </a:lnTo>
                <a:lnTo>
                  <a:pt x="857" y="1082"/>
                </a:lnTo>
                <a:lnTo>
                  <a:pt x="857" y="907"/>
                </a:lnTo>
                <a:lnTo>
                  <a:pt x="857" y="907"/>
                </a:lnTo>
                <a:close/>
                <a:moveTo>
                  <a:pt x="1461" y="907"/>
                </a:moveTo>
                <a:lnTo>
                  <a:pt x="1461" y="907"/>
                </a:lnTo>
                <a:lnTo>
                  <a:pt x="1444" y="907"/>
                </a:lnTo>
                <a:lnTo>
                  <a:pt x="1430" y="910"/>
                </a:lnTo>
                <a:lnTo>
                  <a:pt x="1414" y="914"/>
                </a:lnTo>
                <a:lnTo>
                  <a:pt x="1400" y="921"/>
                </a:lnTo>
                <a:lnTo>
                  <a:pt x="1386" y="928"/>
                </a:lnTo>
                <a:lnTo>
                  <a:pt x="1374" y="935"/>
                </a:lnTo>
                <a:lnTo>
                  <a:pt x="1361" y="945"/>
                </a:lnTo>
                <a:lnTo>
                  <a:pt x="1351" y="956"/>
                </a:lnTo>
                <a:lnTo>
                  <a:pt x="1342" y="968"/>
                </a:lnTo>
                <a:lnTo>
                  <a:pt x="1333" y="980"/>
                </a:lnTo>
                <a:lnTo>
                  <a:pt x="1324" y="994"/>
                </a:lnTo>
                <a:lnTo>
                  <a:pt x="1319" y="1008"/>
                </a:lnTo>
                <a:lnTo>
                  <a:pt x="1314" y="1024"/>
                </a:lnTo>
                <a:lnTo>
                  <a:pt x="1310" y="1040"/>
                </a:lnTo>
                <a:lnTo>
                  <a:pt x="1309" y="1056"/>
                </a:lnTo>
                <a:lnTo>
                  <a:pt x="1309" y="1072"/>
                </a:lnTo>
                <a:lnTo>
                  <a:pt x="1309" y="1072"/>
                </a:lnTo>
                <a:lnTo>
                  <a:pt x="1309" y="1089"/>
                </a:lnTo>
                <a:lnTo>
                  <a:pt x="1312" y="1107"/>
                </a:lnTo>
                <a:lnTo>
                  <a:pt x="1316" y="1124"/>
                </a:lnTo>
                <a:lnTo>
                  <a:pt x="1321" y="1142"/>
                </a:lnTo>
                <a:lnTo>
                  <a:pt x="1328" y="1158"/>
                </a:lnTo>
                <a:lnTo>
                  <a:pt x="1337" y="1175"/>
                </a:lnTo>
                <a:lnTo>
                  <a:pt x="1346" y="1191"/>
                </a:lnTo>
                <a:lnTo>
                  <a:pt x="1356" y="1205"/>
                </a:lnTo>
                <a:lnTo>
                  <a:pt x="1367" y="1219"/>
                </a:lnTo>
                <a:lnTo>
                  <a:pt x="1379" y="1232"/>
                </a:lnTo>
                <a:lnTo>
                  <a:pt x="1393" y="1242"/>
                </a:lnTo>
                <a:lnTo>
                  <a:pt x="1407" y="1253"/>
                </a:lnTo>
                <a:lnTo>
                  <a:pt x="1421" y="1260"/>
                </a:lnTo>
                <a:lnTo>
                  <a:pt x="1435" y="1265"/>
                </a:lnTo>
                <a:lnTo>
                  <a:pt x="1451" y="1268"/>
                </a:lnTo>
                <a:lnTo>
                  <a:pt x="1467" y="1268"/>
                </a:lnTo>
                <a:lnTo>
                  <a:pt x="1467" y="1268"/>
                </a:lnTo>
                <a:lnTo>
                  <a:pt x="1483" y="1268"/>
                </a:lnTo>
                <a:lnTo>
                  <a:pt x="1498" y="1263"/>
                </a:lnTo>
                <a:lnTo>
                  <a:pt x="1512" y="1258"/>
                </a:lnTo>
                <a:lnTo>
                  <a:pt x="1528" y="1249"/>
                </a:lnTo>
                <a:lnTo>
                  <a:pt x="1541" y="1240"/>
                </a:lnTo>
                <a:lnTo>
                  <a:pt x="1553" y="1228"/>
                </a:lnTo>
                <a:lnTo>
                  <a:pt x="1565" y="1216"/>
                </a:lnTo>
                <a:lnTo>
                  <a:pt x="1576" y="1202"/>
                </a:lnTo>
                <a:lnTo>
                  <a:pt x="1586" y="1186"/>
                </a:lnTo>
                <a:lnTo>
                  <a:pt x="1595" y="1170"/>
                </a:lnTo>
                <a:lnTo>
                  <a:pt x="1602" y="1152"/>
                </a:lnTo>
                <a:lnTo>
                  <a:pt x="1609" y="1137"/>
                </a:lnTo>
                <a:lnTo>
                  <a:pt x="1613" y="1119"/>
                </a:lnTo>
                <a:lnTo>
                  <a:pt x="1616" y="1102"/>
                </a:lnTo>
                <a:lnTo>
                  <a:pt x="1620" y="1084"/>
                </a:lnTo>
                <a:lnTo>
                  <a:pt x="1620" y="1066"/>
                </a:lnTo>
                <a:lnTo>
                  <a:pt x="1620" y="1066"/>
                </a:lnTo>
                <a:lnTo>
                  <a:pt x="1618" y="1049"/>
                </a:lnTo>
                <a:lnTo>
                  <a:pt x="1616" y="1033"/>
                </a:lnTo>
                <a:lnTo>
                  <a:pt x="1611" y="1017"/>
                </a:lnTo>
                <a:lnTo>
                  <a:pt x="1606" y="1003"/>
                </a:lnTo>
                <a:lnTo>
                  <a:pt x="1599" y="989"/>
                </a:lnTo>
                <a:lnTo>
                  <a:pt x="1591" y="975"/>
                </a:lnTo>
                <a:lnTo>
                  <a:pt x="1583" y="963"/>
                </a:lnTo>
                <a:lnTo>
                  <a:pt x="1572" y="952"/>
                </a:lnTo>
                <a:lnTo>
                  <a:pt x="1560" y="942"/>
                </a:lnTo>
                <a:lnTo>
                  <a:pt x="1548" y="931"/>
                </a:lnTo>
                <a:lnTo>
                  <a:pt x="1535" y="924"/>
                </a:lnTo>
                <a:lnTo>
                  <a:pt x="1521" y="917"/>
                </a:lnTo>
                <a:lnTo>
                  <a:pt x="1507" y="912"/>
                </a:lnTo>
                <a:lnTo>
                  <a:pt x="1491" y="908"/>
                </a:lnTo>
                <a:lnTo>
                  <a:pt x="1477" y="907"/>
                </a:lnTo>
                <a:lnTo>
                  <a:pt x="1461" y="907"/>
                </a:lnTo>
                <a:lnTo>
                  <a:pt x="1461" y="907"/>
                </a:lnTo>
                <a:close/>
                <a:moveTo>
                  <a:pt x="1463" y="1481"/>
                </a:moveTo>
                <a:lnTo>
                  <a:pt x="1567" y="1337"/>
                </a:lnTo>
                <a:lnTo>
                  <a:pt x="1567" y="1337"/>
                </a:lnTo>
                <a:lnTo>
                  <a:pt x="1572" y="1330"/>
                </a:lnTo>
                <a:lnTo>
                  <a:pt x="1579" y="1326"/>
                </a:lnTo>
                <a:lnTo>
                  <a:pt x="1586" y="1325"/>
                </a:lnTo>
                <a:lnTo>
                  <a:pt x="1593" y="1325"/>
                </a:lnTo>
                <a:lnTo>
                  <a:pt x="1704" y="1344"/>
                </a:lnTo>
                <a:lnTo>
                  <a:pt x="1704" y="1344"/>
                </a:lnTo>
                <a:lnTo>
                  <a:pt x="1718" y="1347"/>
                </a:lnTo>
                <a:lnTo>
                  <a:pt x="1730" y="1353"/>
                </a:lnTo>
                <a:lnTo>
                  <a:pt x="1741" y="1360"/>
                </a:lnTo>
                <a:lnTo>
                  <a:pt x="1750" y="1369"/>
                </a:lnTo>
                <a:lnTo>
                  <a:pt x="1758" y="1377"/>
                </a:lnTo>
                <a:lnTo>
                  <a:pt x="1764" y="1386"/>
                </a:lnTo>
                <a:lnTo>
                  <a:pt x="1767" y="1393"/>
                </a:lnTo>
                <a:lnTo>
                  <a:pt x="1771" y="1402"/>
                </a:lnTo>
                <a:lnTo>
                  <a:pt x="1771" y="1402"/>
                </a:lnTo>
                <a:lnTo>
                  <a:pt x="1787" y="1520"/>
                </a:lnTo>
                <a:lnTo>
                  <a:pt x="1795" y="1607"/>
                </a:lnTo>
                <a:lnTo>
                  <a:pt x="1799" y="1644"/>
                </a:lnTo>
                <a:lnTo>
                  <a:pt x="1799" y="1681"/>
                </a:lnTo>
                <a:lnTo>
                  <a:pt x="1799" y="1716"/>
                </a:lnTo>
                <a:lnTo>
                  <a:pt x="1795" y="1755"/>
                </a:lnTo>
                <a:lnTo>
                  <a:pt x="1795" y="1755"/>
                </a:lnTo>
                <a:lnTo>
                  <a:pt x="1794" y="1764"/>
                </a:lnTo>
                <a:lnTo>
                  <a:pt x="1790" y="1773"/>
                </a:lnTo>
                <a:lnTo>
                  <a:pt x="1785" y="1780"/>
                </a:lnTo>
                <a:lnTo>
                  <a:pt x="1779" y="1787"/>
                </a:lnTo>
                <a:lnTo>
                  <a:pt x="1772" y="1792"/>
                </a:lnTo>
                <a:lnTo>
                  <a:pt x="1764" y="1795"/>
                </a:lnTo>
                <a:lnTo>
                  <a:pt x="1755" y="1799"/>
                </a:lnTo>
                <a:lnTo>
                  <a:pt x="1746" y="1799"/>
                </a:lnTo>
                <a:lnTo>
                  <a:pt x="1180" y="1799"/>
                </a:lnTo>
                <a:lnTo>
                  <a:pt x="1180" y="1799"/>
                </a:lnTo>
                <a:lnTo>
                  <a:pt x="1172" y="1799"/>
                </a:lnTo>
                <a:lnTo>
                  <a:pt x="1163" y="1795"/>
                </a:lnTo>
                <a:lnTo>
                  <a:pt x="1156" y="1792"/>
                </a:lnTo>
                <a:lnTo>
                  <a:pt x="1149" y="1787"/>
                </a:lnTo>
                <a:lnTo>
                  <a:pt x="1142" y="1780"/>
                </a:lnTo>
                <a:lnTo>
                  <a:pt x="1138" y="1773"/>
                </a:lnTo>
                <a:lnTo>
                  <a:pt x="1135" y="1764"/>
                </a:lnTo>
                <a:lnTo>
                  <a:pt x="1133" y="1755"/>
                </a:lnTo>
                <a:lnTo>
                  <a:pt x="1133" y="1755"/>
                </a:lnTo>
                <a:lnTo>
                  <a:pt x="1129" y="1716"/>
                </a:lnTo>
                <a:lnTo>
                  <a:pt x="1128" y="1681"/>
                </a:lnTo>
                <a:lnTo>
                  <a:pt x="1129" y="1644"/>
                </a:lnTo>
                <a:lnTo>
                  <a:pt x="1131" y="1607"/>
                </a:lnTo>
                <a:lnTo>
                  <a:pt x="1142" y="1520"/>
                </a:lnTo>
                <a:lnTo>
                  <a:pt x="1158" y="1402"/>
                </a:lnTo>
                <a:lnTo>
                  <a:pt x="1158" y="1402"/>
                </a:lnTo>
                <a:lnTo>
                  <a:pt x="1159" y="1393"/>
                </a:lnTo>
                <a:lnTo>
                  <a:pt x="1163" y="1386"/>
                </a:lnTo>
                <a:lnTo>
                  <a:pt x="1170" y="1377"/>
                </a:lnTo>
                <a:lnTo>
                  <a:pt x="1177" y="1369"/>
                </a:lnTo>
                <a:lnTo>
                  <a:pt x="1186" y="1360"/>
                </a:lnTo>
                <a:lnTo>
                  <a:pt x="1196" y="1353"/>
                </a:lnTo>
                <a:lnTo>
                  <a:pt x="1209" y="1347"/>
                </a:lnTo>
                <a:lnTo>
                  <a:pt x="1223" y="1344"/>
                </a:lnTo>
                <a:lnTo>
                  <a:pt x="1333" y="1325"/>
                </a:lnTo>
                <a:lnTo>
                  <a:pt x="1333" y="1325"/>
                </a:lnTo>
                <a:lnTo>
                  <a:pt x="1342" y="1325"/>
                </a:lnTo>
                <a:lnTo>
                  <a:pt x="1349" y="1326"/>
                </a:lnTo>
                <a:lnTo>
                  <a:pt x="1354" y="1330"/>
                </a:lnTo>
                <a:lnTo>
                  <a:pt x="1360" y="1337"/>
                </a:lnTo>
                <a:lnTo>
                  <a:pt x="1463" y="1481"/>
                </a:lnTo>
                <a:lnTo>
                  <a:pt x="1463" y="148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4B3662FB-664A-BF10-B302-1DF4AABFE7C4}"/>
              </a:ext>
            </a:extLst>
          </p:cNvPr>
          <p:cNvSpPr>
            <a:spLocks noEditPoints="1"/>
          </p:cNvSpPr>
          <p:nvPr/>
        </p:nvSpPr>
        <p:spPr bwMode="auto">
          <a:xfrm>
            <a:off x="5930663" y="3534206"/>
            <a:ext cx="505331" cy="419621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15587D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91E9D0C-BACC-7B40-32D5-E0349856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85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30603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41F11-AFD3-E489-784D-CA80720BD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68700" y="225638"/>
            <a:ext cx="5054600" cy="639357"/>
            <a:chOff x="3568700" y="225638"/>
            <a:chExt cx="5054600" cy="639357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568700" y="225638"/>
              <a:ext cx="5054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Produktet</a:t>
              </a:r>
              <a:r>
                <a:rPr lang="en-US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Live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A7AA4B8F-A028-E6D0-FFA8-46B446326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85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3A071BDA-5376-0DEC-3AC6-937AF26E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5737911"/>
            <a:ext cx="5054600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sq-AL" altLang="ko-KR" sz="16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Intesa San Paolo</a:t>
            </a:r>
            <a:r>
              <a:rPr lang="en-US" altLang="ko-KR" sz="16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Bank</a:t>
            </a:r>
            <a:r>
              <a:rPr lang="sq-AL" altLang="ko-KR" sz="16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Albania</a:t>
            </a:r>
            <a:endParaRPr lang="en-US" altLang="ko-KR" sz="1600" dirty="0">
              <a:solidFill>
                <a:srgbClr val="404C5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4CF79B9-9C52-F45D-0691-2B060E64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399" y="5700494"/>
            <a:ext cx="5054600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sq-AL" altLang="ko-KR" sz="16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UBA Bank</a:t>
            </a:r>
            <a:endParaRPr lang="en-US" altLang="ko-KR" sz="1600" dirty="0">
              <a:solidFill>
                <a:srgbClr val="404C5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C533317-96FA-1C45-6A78-A4413F8D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58" y="5742778"/>
            <a:ext cx="5054600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sq-AL" altLang="ko-KR" sz="16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Aplikacioni EasyPay</a:t>
            </a:r>
            <a:endParaRPr lang="en-US" altLang="ko-KR" sz="1600" dirty="0">
              <a:solidFill>
                <a:srgbClr val="404C5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9999" y="1599768"/>
            <a:ext cx="2122204" cy="4345796"/>
            <a:chOff x="3889999" y="1599768"/>
            <a:chExt cx="2122204" cy="4345796"/>
          </a:xfrm>
        </p:grpSpPr>
        <p:sp>
          <p:nvSpPr>
            <p:cNvPr id="35" name="모서리가 둥근 직사각형 24"/>
            <p:cNvSpPr/>
            <p:nvPr/>
          </p:nvSpPr>
          <p:spPr>
            <a:xfrm>
              <a:off x="3889999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4201102" y="1916833"/>
              <a:ext cx="1500000" cy="1499998"/>
              <a:chOff x="2202117" y="2069358"/>
              <a:chExt cx="1367411" cy="1367411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20A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4462986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02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>
            <a:xfrm>
              <a:off x="4295415" y="2419058"/>
              <a:ext cx="1311372" cy="45025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/>
              <a:endParaRPr lang="en-US" altLang="ko-KR" sz="2800" dirty="0">
                <a:solidFill>
                  <a:srgbClr val="156C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975341" y="3504490"/>
              <a:ext cx="1926201" cy="152657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latinLnBrk="0"/>
              <a:r>
                <a:rPr lang="en-US" altLang="ko-KR" sz="1600" b="1" dirty="0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Cards on File (</a:t>
              </a:r>
              <a:r>
                <a:rPr lang="en-US" altLang="ko-KR" sz="1600" b="1" dirty="0" err="1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lidhja</a:t>
              </a:r>
              <a:r>
                <a:rPr lang="en-US" altLang="ko-KR" sz="1600" b="1" dirty="0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e </a:t>
              </a:r>
              <a:r>
                <a:rPr lang="en-US" altLang="ko-KR" sz="1600" b="1" dirty="0" err="1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llogarise</a:t>
              </a:r>
              <a:r>
                <a:rPr lang="en-US" altLang="ko-KR" sz="1600" b="1" dirty="0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Easypay</a:t>
              </a:r>
              <a:r>
                <a:rPr lang="en-US" altLang="ko-KR" sz="1600" b="1" dirty="0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me </a:t>
              </a:r>
              <a:r>
                <a:rPr lang="en-US" altLang="ko-KR" sz="1600" b="1" dirty="0" err="1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kartat</a:t>
              </a:r>
              <a:r>
                <a:rPr lang="en-US" altLang="ko-KR" sz="1600" b="1" dirty="0">
                  <a:solidFill>
                    <a:srgbClr val="66CCF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)</a:t>
              </a:r>
            </a:p>
            <a:p>
              <a:pPr marL="0" indent="0" algn="ctr" latinLnBrk="0"/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Klienti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pare </a:t>
              </a:r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i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ketij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produkti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, </a:t>
              </a:r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mundesuar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i="1" dirty="0" err="1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nga</a:t>
              </a:r>
              <a:r>
                <a:rPr lang="en-US" altLang="ko-KR" sz="1600" i="1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BKT!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0200" y="1599768"/>
            <a:ext cx="2122204" cy="4345796"/>
            <a:chOff x="1600200" y="1599768"/>
            <a:chExt cx="2122204" cy="4345796"/>
          </a:xfrm>
        </p:grpSpPr>
        <p:sp>
          <p:nvSpPr>
            <p:cNvPr id="55" name="모서리가 둥근 직사각형 47"/>
            <p:cNvSpPr/>
            <p:nvPr/>
          </p:nvSpPr>
          <p:spPr>
            <a:xfrm>
              <a:off x="1600200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911302" y="1916833"/>
              <a:ext cx="1500000" cy="1499998"/>
              <a:chOff x="2202116" y="2069358"/>
              <a:chExt cx="1367411" cy="1367411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202116" y="2069358"/>
                <a:ext cx="1367411" cy="1367411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Rectangle 3"/>
            <p:cNvSpPr txBox="1">
              <a:spLocks noChangeArrowheads="1"/>
            </p:cNvSpPr>
            <p:nvPr/>
          </p:nvSpPr>
          <p:spPr>
            <a:xfrm>
              <a:off x="2173187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01</a:t>
              </a: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>
            <a:xfrm>
              <a:off x="2005616" y="2290402"/>
              <a:ext cx="1311372" cy="707566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endParaRPr lang="en-US" altLang="ko-KR" sz="4400" dirty="0">
                <a:solidFill>
                  <a:srgbClr val="A24A0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725126" y="3954252"/>
              <a:ext cx="19262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latinLnBrk="0"/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P2P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mes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Easypay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bankave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partnere</a:t>
              </a:r>
              <a:endParaRPr lang="en-US" altLang="ko-KR" sz="1600" b="1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9798" y="1599768"/>
            <a:ext cx="2122204" cy="4345796"/>
            <a:chOff x="6179798" y="1599768"/>
            <a:chExt cx="2122204" cy="4345796"/>
          </a:xfrm>
        </p:grpSpPr>
        <p:sp>
          <p:nvSpPr>
            <p:cNvPr id="9" name="모서리가 둥근 직사각형 5"/>
            <p:cNvSpPr/>
            <p:nvPr/>
          </p:nvSpPr>
          <p:spPr>
            <a:xfrm>
              <a:off x="6179798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490900" y="1916833"/>
              <a:ext cx="1500000" cy="1499998"/>
              <a:chOff x="2202117" y="2069358"/>
              <a:chExt cx="1367411" cy="136741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FFB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6752785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03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6585214" y="2419058"/>
              <a:ext cx="1311372" cy="45025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endParaRPr lang="en-US" altLang="ko-KR" sz="2800" dirty="0">
                <a:solidFill>
                  <a:srgbClr val="C885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6277797" y="3775333"/>
              <a:ext cx="1926201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eaLnBrk="1" latinLnBrk="0" hangingPunct="1">
                <a:spcBef>
                  <a:spcPct val="0"/>
                </a:spcBef>
                <a:defRPr/>
              </a:pP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E-tickets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te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mund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te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blihen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online, direct 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nga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bank acct (</a:t>
              </a:r>
              <a:r>
                <a:rPr lang="en-US" altLang="ko-KR" sz="1600" b="1" dirty="0" err="1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Easypay</a:t>
              </a:r>
              <a:r>
                <a:rPr lang="en-US" altLang="ko-KR" sz="1600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 ne backend)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69597" y="1599768"/>
            <a:ext cx="2122204" cy="4345796"/>
            <a:chOff x="8469597" y="1599768"/>
            <a:chExt cx="2122204" cy="4345796"/>
          </a:xfrm>
        </p:grpSpPr>
        <p:sp>
          <p:nvSpPr>
            <p:cNvPr id="75" name="모서리가 둥근 직사각형 66"/>
            <p:cNvSpPr/>
            <p:nvPr/>
          </p:nvSpPr>
          <p:spPr>
            <a:xfrm>
              <a:off x="8469597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780699" y="1916833"/>
              <a:ext cx="1500000" cy="1499998"/>
              <a:chOff x="2202117" y="2069358"/>
              <a:chExt cx="1367411" cy="136741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A0B8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Rectangle 3"/>
            <p:cNvSpPr txBox="1">
              <a:spLocks noChangeArrowheads="1"/>
            </p:cNvSpPr>
            <p:nvPr/>
          </p:nvSpPr>
          <p:spPr>
            <a:xfrm>
              <a:off x="9042584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04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>
            <a:xfrm>
              <a:off x="8875013" y="2419058"/>
              <a:ext cx="1311372" cy="45025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endParaRPr lang="en-US" altLang="ko-KR" sz="2800" dirty="0">
                <a:solidFill>
                  <a:srgbClr val="748A3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>
              <a:off x="8611871" y="3978872"/>
              <a:ext cx="1926201" cy="4431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latinLnBrk="0">
                <a:lnSpc>
                  <a:spcPct val="90000"/>
                </a:lnSpc>
              </a:pPr>
              <a:r>
                <a:rPr lang="en-US" altLang="ko-KR" sz="1600" b="1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Zgjerimi</a:t>
              </a:r>
              <a:r>
                <a:rPr lang="en-US" altLang="ko-KR" sz="1600" b="1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partnerships me </a:t>
              </a:r>
              <a:r>
                <a:rPr lang="en-US" altLang="ko-KR" sz="1600" b="1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banka</a:t>
              </a:r>
              <a:r>
                <a:rPr lang="en-US" altLang="ko-KR" sz="1600" b="1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US" altLang="ko-KR" sz="1600" b="1" dirty="0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00B05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tjera</a:t>
              </a:r>
              <a:endParaRPr lang="en-US" altLang="ko-KR" sz="1600" b="1" dirty="0">
                <a:solidFill>
                  <a:srgbClr val="00B05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568700" y="186058"/>
            <a:ext cx="5054600" cy="710067"/>
            <a:chOff x="3568700" y="186058"/>
            <a:chExt cx="5054600" cy="710067"/>
          </a:xfrm>
        </p:grpSpPr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GB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Zhvillime</a:t>
              </a:r>
              <a:r>
                <a:rPr lang="en-GB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te</a:t>
              </a:r>
              <a:r>
                <a:rPr lang="en-GB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GB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pritshme</a:t>
              </a:r>
              <a:r>
                <a:rPr lang="en-GB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ne 2023 - Ne </a:t>
              </a:r>
              <a:r>
                <a:rPr lang="en-GB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partneritet</a:t>
              </a:r>
              <a:r>
                <a:rPr lang="en-GB" altLang="ko-KR" sz="2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me </a:t>
              </a:r>
              <a:r>
                <a:rPr lang="en-GB" altLang="ko-KR" sz="20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bankat</a:t>
              </a:r>
              <a:endPara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6" name="Straight Connector 12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phic 6" descr="Credit card">
            <a:extLst>
              <a:ext uri="{FF2B5EF4-FFF2-40B4-BE49-F238E27FC236}">
                <a16:creationId xmlns:a16="http://schemas.microsoft.com/office/drawing/2014/main" id="{BA640767-D8AA-C533-ACCF-A38883A3D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6499" y="2330165"/>
            <a:ext cx="673333" cy="673333"/>
          </a:xfrm>
          <a:prstGeom prst="rect">
            <a:avLst/>
          </a:prstGeom>
        </p:spPr>
      </p:pic>
      <p:sp>
        <p:nvSpPr>
          <p:cNvPr id="8" name="Freeform 25">
            <a:extLst>
              <a:ext uri="{FF2B5EF4-FFF2-40B4-BE49-F238E27FC236}">
                <a16:creationId xmlns:a16="http://schemas.microsoft.com/office/drawing/2014/main" id="{C7A05A2A-414C-C95C-154A-E4C760BADD2A}"/>
              </a:ext>
            </a:extLst>
          </p:cNvPr>
          <p:cNvSpPr>
            <a:spLocks noEditPoints="1"/>
          </p:cNvSpPr>
          <p:nvPr/>
        </p:nvSpPr>
        <p:spPr bwMode="auto">
          <a:xfrm>
            <a:off x="2384495" y="2490817"/>
            <a:ext cx="553611" cy="459713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Graphic 18" descr="Label">
            <a:extLst>
              <a:ext uri="{FF2B5EF4-FFF2-40B4-BE49-F238E27FC236}">
                <a16:creationId xmlns:a16="http://schemas.microsoft.com/office/drawing/2014/main" id="{A5AE05F3-5D87-6B27-41B7-294A05A4C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2229" y="2357248"/>
            <a:ext cx="714442" cy="714442"/>
          </a:xfrm>
          <a:prstGeom prst="rect">
            <a:avLst/>
          </a:prstGeom>
        </p:spPr>
      </p:pic>
      <p:pic>
        <p:nvPicPr>
          <p:cNvPr id="25" name="Graphic 24" descr="Bank">
            <a:extLst>
              <a:ext uri="{FF2B5EF4-FFF2-40B4-BE49-F238E27FC236}">
                <a16:creationId xmlns:a16="http://schemas.microsoft.com/office/drawing/2014/main" id="{92EF7E40-224D-38C0-4189-9C3EB56F0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7290" y="2409532"/>
            <a:ext cx="540998" cy="5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286579" y="156383"/>
            <a:ext cx="5630367" cy="71006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Objektivat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të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ardhmes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për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EasyPay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në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kuadër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të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inovacionit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dhe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përshtatjes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me </a:t>
            </a:r>
            <a:r>
              <a:rPr lang="en-GB" altLang="ko-KR" sz="2000" dirty="0" err="1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Ligjin</a:t>
            </a:r>
            <a:r>
              <a:rPr lang="en-GB" altLang="ko-KR" sz="2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Nr. 55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69560" y="863090"/>
            <a:ext cx="4852881" cy="11430"/>
            <a:chOff x="5926470" y="6430886"/>
            <a:chExt cx="339061" cy="1143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01217" y="3052559"/>
            <a:ext cx="11189566" cy="1866867"/>
            <a:chOff x="761636" y="2149410"/>
            <a:chExt cx="10668730" cy="19422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761636" y="2149410"/>
              <a:ext cx="3260604" cy="1942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3231011" y="2149410"/>
              <a:ext cx="3260604" cy="19422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5700387" y="2149410"/>
              <a:ext cx="3260604" cy="19422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8169762" y="2149410"/>
              <a:ext cx="3260604" cy="1942236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034541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3500260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62324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8" name="Teardrop 27"/>
          <p:cNvSpPr/>
          <p:nvPr/>
        </p:nvSpPr>
        <p:spPr>
          <a:xfrm rot="8100000">
            <a:off x="1686590" y="1960911"/>
            <a:ext cx="858568" cy="858568"/>
          </a:xfrm>
          <a:prstGeom prst="teardrop">
            <a:avLst/>
          </a:prstGeom>
          <a:solidFill>
            <a:schemeClr val="accent2"/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30" name="Group 29"/>
          <p:cNvGrpSpPr/>
          <p:nvPr/>
        </p:nvGrpSpPr>
        <p:grpSpPr>
          <a:xfrm>
            <a:off x="9435266" y="1992094"/>
            <a:ext cx="858568" cy="858568"/>
            <a:chOff x="8654872" y="5386160"/>
            <a:chExt cx="581330" cy="581331"/>
          </a:xfrm>
        </p:grpSpPr>
        <p:sp>
          <p:nvSpPr>
            <p:cNvPr id="31" name="Teardrop 30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34" name="Teardrop 33"/>
          <p:cNvSpPr/>
          <p:nvPr/>
        </p:nvSpPr>
        <p:spPr>
          <a:xfrm rot="8100000">
            <a:off x="4215898" y="1993144"/>
            <a:ext cx="884065" cy="856473"/>
          </a:xfrm>
          <a:prstGeom prst="teardrop">
            <a:avLst/>
          </a:prstGeom>
          <a:solidFill>
            <a:srgbClr val="A0B862"/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Teardrop 36"/>
          <p:cNvSpPr/>
          <p:nvPr/>
        </p:nvSpPr>
        <p:spPr>
          <a:xfrm rot="8100000">
            <a:off x="6808486" y="2027762"/>
            <a:ext cx="858568" cy="858568"/>
          </a:xfrm>
          <a:prstGeom prst="teardrop">
            <a:avLst/>
          </a:prstGeom>
          <a:solidFill>
            <a:srgbClr val="FFB10D"/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293192" y="3746238"/>
            <a:ext cx="1625840" cy="7870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5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Sherbimi</a:t>
            </a:r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5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</a:t>
            </a:r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5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inicimit</a:t>
            </a:r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5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5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pagesave</a:t>
            </a:r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</a:p>
          <a:p>
            <a:pPr latinLnBrk="0"/>
            <a:r>
              <a:rPr lang="en-US" altLang="ko-KR" sz="15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2024  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9345973" y="3861569"/>
            <a:ext cx="1062538" cy="6762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Full Digital Onboarding 2023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802695" y="3661600"/>
            <a:ext cx="1644075" cy="95628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4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Shërbime</a:t>
            </a:r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të</a:t>
            </a:r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informimit</a:t>
            </a:r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të</a:t>
            </a:r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llogarisë</a:t>
            </a:r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</a:p>
          <a:p>
            <a:pPr latinLnBrk="0"/>
            <a:r>
              <a:rPr lang="en-US" altLang="ko-KR" sz="1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578994" y="3702320"/>
            <a:ext cx="1405585" cy="8701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1400" dirty="0" err="1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Përshtatja</a:t>
            </a:r>
            <a:r>
              <a:rPr lang="en-US" altLang="ko-KR" sz="1400" dirty="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EasyPay APP </a:t>
            </a:r>
            <a:r>
              <a:rPr lang="en-US" altLang="ko-KR" sz="1400" dirty="0" err="1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në</a:t>
            </a:r>
            <a:r>
              <a:rPr lang="en-US" altLang="ko-KR" sz="1400" dirty="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zbatim</a:t>
            </a:r>
            <a:r>
              <a:rPr lang="en-US" altLang="ko-KR" sz="1400" dirty="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400" dirty="0" err="1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US" altLang="ko-KR" sz="1400" dirty="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SCA 2023</a:t>
            </a:r>
          </a:p>
        </p:txBody>
      </p:sp>
      <p:sp>
        <p:nvSpPr>
          <p:cNvPr id="3" name="Freeform 29">
            <a:extLst>
              <a:ext uri="{FF2B5EF4-FFF2-40B4-BE49-F238E27FC236}">
                <a16:creationId xmlns:a16="http://schemas.microsoft.com/office/drawing/2014/main" id="{6605AB73-02A7-E94E-1E0D-D7C399097839}"/>
              </a:ext>
            </a:extLst>
          </p:cNvPr>
          <p:cNvSpPr>
            <a:spLocks noEditPoints="1"/>
          </p:cNvSpPr>
          <p:nvPr/>
        </p:nvSpPr>
        <p:spPr bwMode="auto">
          <a:xfrm>
            <a:off x="1878126" y="2139763"/>
            <a:ext cx="481230" cy="586215"/>
          </a:xfrm>
          <a:custGeom>
            <a:avLst/>
            <a:gdLst>
              <a:gd name="T0" fmla="*/ 450 w 1476"/>
              <a:gd name="T1" fmla="*/ 1 h 1798"/>
              <a:gd name="T2" fmla="*/ 1413 w 1476"/>
              <a:gd name="T3" fmla="*/ 14 h 1798"/>
              <a:gd name="T4" fmla="*/ 1473 w 1476"/>
              <a:gd name="T5" fmla="*/ 94 h 1798"/>
              <a:gd name="T6" fmla="*/ 1462 w 1476"/>
              <a:gd name="T7" fmla="*/ 1735 h 1798"/>
              <a:gd name="T8" fmla="*/ 1379 w 1476"/>
              <a:gd name="T9" fmla="*/ 1797 h 1798"/>
              <a:gd name="T10" fmla="*/ 62 w 1476"/>
              <a:gd name="T11" fmla="*/ 1784 h 1798"/>
              <a:gd name="T12" fmla="*/ 2 w 1476"/>
              <a:gd name="T13" fmla="*/ 1704 h 1798"/>
              <a:gd name="T14" fmla="*/ 14 w 1476"/>
              <a:gd name="T15" fmla="*/ 416 h 1798"/>
              <a:gd name="T16" fmla="*/ 1350 w 1476"/>
              <a:gd name="T17" fmla="*/ 126 h 1798"/>
              <a:gd name="T18" fmla="*/ 468 w 1476"/>
              <a:gd name="T19" fmla="*/ 498 h 1798"/>
              <a:gd name="T20" fmla="*/ 441 w 1476"/>
              <a:gd name="T21" fmla="*/ 414 h 1798"/>
              <a:gd name="T22" fmla="*/ 580 w 1476"/>
              <a:gd name="T23" fmla="*/ 1386 h 1798"/>
              <a:gd name="T24" fmla="*/ 506 w 1476"/>
              <a:gd name="T25" fmla="*/ 1484 h 1798"/>
              <a:gd name="T26" fmla="*/ 362 w 1476"/>
              <a:gd name="T27" fmla="*/ 1514 h 1798"/>
              <a:gd name="T28" fmla="*/ 243 w 1476"/>
              <a:gd name="T29" fmla="*/ 1433 h 1798"/>
              <a:gd name="T30" fmla="*/ 215 w 1476"/>
              <a:gd name="T31" fmla="*/ 1287 h 1798"/>
              <a:gd name="T32" fmla="*/ 288 w 1476"/>
              <a:gd name="T33" fmla="*/ 1171 h 1798"/>
              <a:gd name="T34" fmla="*/ 315 w 1476"/>
              <a:gd name="T35" fmla="*/ 1011 h 1798"/>
              <a:gd name="T36" fmla="*/ 397 w 1476"/>
              <a:gd name="T37" fmla="*/ 989 h 1798"/>
              <a:gd name="T38" fmla="*/ 527 w 1476"/>
              <a:gd name="T39" fmla="*/ 723 h 1798"/>
              <a:gd name="T40" fmla="*/ 773 w 1476"/>
              <a:gd name="T41" fmla="*/ 449 h 1798"/>
              <a:gd name="T42" fmla="*/ 817 w 1476"/>
              <a:gd name="T43" fmla="*/ 407 h 1798"/>
              <a:gd name="T44" fmla="*/ 1263 w 1476"/>
              <a:gd name="T45" fmla="*/ 440 h 1798"/>
              <a:gd name="T46" fmla="*/ 1239 w 1476"/>
              <a:gd name="T47" fmla="*/ 783 h 1798"/>
              <a:gd name="T48" fmla="*/ 1186 w 1476"/>
              <a:gd name="T49" fmla="*/ 913 h 1798"/>
              <a:gd name="T50" fmla="*/ 1104 w 1476"/>
              <a:gd name="T51" fmla="*/ 1136 h 1798"/>
              <a:gd name="T52" fmla="*/ 1209 w 1476"/>
              <a:gd name="T53" fmla="*/ 1191 h 1798"/>
              <a:gd name="T54" fmla="*/ 1265 w 1476"/>
              <a:gd name="T55" fmla="*/ 1326 h 1798"/>
              <a:gd name="T56" fmla="*/ 1209 w 1476"/>
              <a:gd name="T57" fmla="*/ 1461 h 1798"/>
              <a:gd name="T58" fmla="*/ 1076 w 1476"/>
              <a:gd name="T59" fmla="*/ 1517 h 1798"/>
              <a:gd name="T60" fmla="*/ 942 w 1476"/>
              <a:gd name="T61" fmla="*/ 1461 h 1798"/>
              <a:gd name="T62" fmla="*/ 777 w 1476"/>
              <a:gd name="T63" fmla="*/ 1431 h 1798"/>
              <a:gd name="T64" fmla="*/ 731 w 1476"/>
              <a:gd name="T65" fmla="*/ 1408 h 1798"/>
              <a:gd name="T66" fmla="*/ 638 w 1476"/>
              <a:gd name="T67" fmla="*/ 695 h 1798"/>
              <a:gd name="T68" fmla="*/ 482 w 1476"/>
              <a:gd name="T69" fmla="*/ 901 h 1798"/>
              <a:gd name="T70" fmla="*/ 533 w 1476"/>
              <a:gd name="T71" fmla="*/ 1038 h 1798"/>
              <a:gd name="T72" fmla="*/ 475 w 1476"/>
              <a:gd name="T73" fmla="*/ 1150 h 1798"/>
              <a:gd name="T74" fmla="*/ 563 w 1476"/>
              <a:gd name="T75" fmla="*/ 1226 h 1798"/>
              <a:gd name="T76" fmla="*/ 731 w 1476"/>
              <a:gd name="T77" fmla="*/ 1233 h 1798"/>
              <a:gd name="T78" fmla="*/ 888 w 1476"/>
              <a:gd name="T79" fmla="*/ 1308 h 1798"/>
              <a:gd name="T80" fmla="*/ 942 w 1476"/>
              <a:gd name="T81" fmla="*/ 1191 h 1798"/>
              <a:gd name="T82" fmla="*/ 1047 w 1476"/>
              <a:gd name="T83" fmla="*/ 948 h 1798"/>
              <a:gd name="T84" fmla="*/ 967 w 1476"/>
              <a:gd name="T85" fmla="*/ 906 h 1798"/>
              <a:gd name="T86" fmla="*/ 791 w 1476"/>
              <a:gd name="T87" fmla="*/ 780 h 1798"/>
              <a:gd name="T88" fmla="*/ 858 w 1476"/>
              <a:gd name="T89" fmla="*/ 491 h 1798"/>
              <a:gd name="T90" fmla="*/ 1107 w 1476"/>
              <a:gd name="T91" fmla="*/ 1224 h 1798"/>
              <a:gd name="T92" fmla="*/ 1016 w 1476"/>
              <a:gd name="T93" fmla="*/ 1238 h 1798"/>
              <a:gd name="T94" fmla="*/ 970 w 1476"/>
              <a:gd name="T95" fmla="*/ 1336 h 1798"/>
              <a:gd name="T96" fmla="*/ 1065 w 1476"/>
              <a:gd name="T97" fmla="*/ 1433 h 1798"/>
              <a:gd name="T98" fmla="*/ 1163 w 1476"/>
              <a:gd name="T99" fmla="*/ 1386 h 1798"/>
              <a:gd name="T100" fmla="*/ 1163 w 1476"/>
              <a:gd name="T101" fmla="*/ 1266 h 1798"/>
              <a:gd name="T102" fmla="*/ 411 w 1476"/>
              <a:gd name="T103" fmla="*/ 1219 h 1798"/>
              <a:gd name="T104" fmla="*/ 325 w 1476"/>
              <a:gd name="T105" fmla="*/ 1250 h 1798"/>
              <a:gd name="T106" fmla="*/ 303 w 1476"/>
              <a:gd name="T107" fmla="*/ 1368 h 1798"/>
              <a:gd name="T108" fmla="*/ 401 w 1476"/>
              <a:gd name="T109" fmla="*/ 1433 h 1798"/>
              <a:gd name="T110" fmla="*/ 505 w 1476"/>
              <a:gd name="T111" fmla="*/ 1347 h 1798"/>
              <a:gd name="T112" fmla="*/ 475 w 1476"/>
              <a:gd name="T113" fmla="*/ 1250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6" h="1798">
                <a:moveTo>
                  <a:pt x="35" y="388"/>
                </a:moveTo>
                <a:lnTo>
                  <a:pt x="389" y="35"/>
                </a:lnTo>
                <a:lnTo>
                  <a:pt x="389" y="35"/>
                </a:lnTo>
                <a:lnTo>
                  <a:pt x="397" y="26"/>
                </a:lnTo>
                <a:lnTo>
                  <a:pt x="406" y="19"/>
                </a:lnTo>
                <a:lnTo>
                  <a:pt x="417" y="14"/>
                </a:lnTo>
                <a:lnTo>
                  <a:pt x="427" y="8"/>
                </a:lnTo>
                <a:lnTo>
                  <a:pt x="438" y="5"/>
                </a:lnTo>
                <a:lnTo>
                  <a:pt x="450" y="1"/>
                </a:lnTo>
                <a:lnTo>
                  <a:pt x="461" y="0"/>
                </a:lnTo>
                <a:lnTo>
                  <a:pt x="473" y="0"/>
                </a:lnTo>
                <a:lnTo>
                  <a:pt x="1357" y="0"/>
                </a:lnTo>
                <a:lnTo>
                  <a:pt x="1357" y="0"/>
                </a:lnTo>
                <a:lnTo>
                  <a:pt x="1369" y="0"/>
                </a:lnTo>
                <a:lnTo>
                  <a:pt x="1379" y="1"/>
                </a:lnTo>
                <a:lnTo>
                  <a:pt x="1392" y="5"/>
                </a:lnTo>
                <a:lnTo>
                  <a:pt x="1402" y="8"/>
                </a:lnTo>
                <a:lnTo>
                  <a:pt x="1413" y="14"/>
                </a:lnTo>
                <a:lnTo>
                  <a:pt x="1423" y="21"/>
                </a:lnTo>
                <a:lnTo>
                  <a:pt x="1432" y="28"/>
                </a:lnTo>
                <a:lnTo>
                  <a:pt x="1441" y="35"/>
                </a:lnTo>
                <a:lnTo>
                  <a:pt x="1448" y="43"/>
                </a:lnTo>
                <a:lnTo>
                  <a:pt x="1455" y="52"/>
                </a:lnTo>
                <a:lnTo>
                  <a:pt x="1462" y="63"/>
                </a:lnTo>
                <a:lnTo>
                  <a:pt x="1466" y="73"/>
                </a:lnTo>
                <a:lnTo>
                  <a:pt x="1471" y="84"/>
                </a:lnTo>
                <a:lnTo>
                  <a:pt x="1473" y="94"/>
                </a:lnTo>
                <a:lnTo>
                  <a:pt x="1474" y="107"/>
                </a:lnTo>
                <a:lnTo>
                  <a:pt x="1476" y="119"/>
                </a:lnTo>
                <a:lnTo>
                  <a:pt x="1476" y="1679"/>
                </a:lnTo>
                <a:lnTo>
                  <a:pt x="1476" y="1679"/>
                </a:lnTo>
                <a:lnTo>
                  <a:pt x="1474" y="1691"/>
                </a:lnTo>
                <a:lnTo>
                  <a:pt x="1473" y="1704"/>
                </a:lnTo>
                <a:lnTo>
                  <a:pt x="1471" y="1714"/>
                </a:lnTo>
                <a:lnTo>
                  <a:pt x="1466" y="1725"/>
                </a:lnTo>
                <a:lnTo>
                  <a:pt x="1462" y="1735"/>
                </a:lnTo>
                <a:lnTo>
                  <a:pt x="1455" y="1746"/>
                </a:lnTo>
                <a:lnTo>
                  <a:pt x="1448" y="1755"/>
                </a:lnTo>
                <a:lnTo>
                  <a:pt x="1441" y="1763"/>
                </a:lnTo>
                <a:lnTo>
                  <a:pt x="1432" y="1770"/>
                </a:lnTo>
                <a:lnTo>
                  <a:pt x="1423" y="1777"/>
                </a:lnTo>
                <a:lnTo>
                  <a:pt x="1413" y="1784"/>
                </a:lnTo>
                <a:lnTo>
                  <a:pt x="1402" y="1790"/>
                </a:lnTo>
                <a:lnTo>
                  <a:pt x="1392" y="1793"/>
                </a:lnTo>
                <a:lnTo>
                  <a:pt x="1379" y="1797"/>
                </a:lnTo>
                <a:lnTo>
                  <a:pt x="1369" y="1798"/>
                </a:lnTo>
                <a:lnTo>
                  <a:pt x="1357" y="1798"/>
                </a:lnTo>
                <a:lnTo>
                  <a:pt x="120" y="1798"/>
                </a:lnTo>
                <a:lnTo>
                  <a:pt x="120" y="1798"/>
                </a:lnTo>
                <a:lnTo>
                  <a:pt x="107" y="1798"/>
                </a:lnTo>
                <a:lnTo>
                  <a:pt x="95" y="1797"/>
                </a:lnTo>
                <a:lnTo>
                  <a:pt x="85" y="1793"/>
                </a:lnTo>
                <a:lnTo>
                  <a:pt x="72" y="1790"/>
                </a:lnTo>
                <a:lnTo>
                  <a:pt x="62" y="1784"/>
                </a:lnTo>
                <a:lnTo>
                  <a:pt x="53" y="1777"/>
                </a:lnTo>
                <a:lnTo>
                  <a:pt x="42" y="1770"/>
                </a:lnTo>
                <a:lnTo>
                  <a:pt x="35" y="1763"/>
                </a:lnTo>
                <a:lnTo>
                  <a:pt x="27" y="1755"/>
                </a:lnTo>
                <a:lnTo>
                  <a:pt x="20" y="1746"/>
                </a:lnTo>
                <a:lnTo>
                  <a:pt x="14" y="1735"/>
                </a:lnTo>
                <a:lnTo>
                  <a:pt x="9" y="1725"/>
                </a:lnTo>
                <a:lnTo>
                  <a:pt x="6" y="1714"/>
                </a:lnTo>
                <a:lnTo>
                  <a:pt x="2" y="1704"/>
                </a:lnTo>
                <a:lnTo>
                  <a:pt x="0" y="1691"/>
                </a:lnTo>
                <a:lnTo>
                  <a:pt x="0" y="1679"/>
                </a:lnTo>
                <a:lnTo>
                  <a:pt x="0" y="472"/>
                </a:lnTo>
                <a:lnTo>
                  <a:pt x="0" y="472"/>
                </a:lnTo>
                <a:lnTo>
                  <a:pt x="0" y="462"/>
                </a:lnTo>
                <a:lnTo>
                  <a:pt x="2" y="449"/>
                </a:lnTo>
                <a:lnTo>
                  <a:pt x="6" y="437"/>
                </a:lnTo>
                <a:lnTo>
                  <a:pt x="9" y="426"/>
                </a:lnTo>
                <a:lnTo>
                  <a:pt x="14" y="416"/>
                </a:lnTo>
                <a:lnTo>
                  <a:pt x="20" y="407"/>
                </a:lnTo>
                <a:lnTo>
                  <a:pt x="27" y="397"/>
                </a:lnTo>
                <a:lnTo>
                  <a:pt x="35" y="388"/>
                </a:lnTo>
                <a:lnTo>
                  <a:pt x="35" y="388"/>
                </a:lnTo>
                <a:close/>
                <a:moveTo>
                  <a:pt x="429" y="505"/>
                </a:moveTo>
                <a:lnTo>
                  <a:pt x="127" y="505"/>
                </a:lnTo>
                <a:lnTo>
                  <a:pt x="127" y="1672"/>
                </a:lnTo>
                <a:lnTo>
                  <a:pt x="1350" y="1672"/>
                </a:lnTo>
                <a:lnTo>
                  <a:pt x="1350" y="126"/>
                </a:lnTo>
                <a:lnTo>
                  <a:pt x="527" y="126"/>
                </a:lnTo>
                <a:lnTo>
                  <a:pt x="527" y="409"/>
                </a:lnTo>
                <a:lnTo>
                  <a:pt x="527" y="409"/>
                </a:lnTo>
                <a:lnTo>
                  <a:pt x="524" y="428"/>
                </a:lnTo>
                <a:lnTo>
                  <a:pt x="519" y="448"/>
                </a:lnTo>
                <a:lnTo>
                  <a:pt x="510" y="463"/>
                </a:lnTo>
                <a:lnTo>
                  <a:pt x="498" y="477"/>
                </a:lnTo>
                <a:lnTo>
                  <a:pt x="483" y="490"/>
                </a:lnTo>
                <a:lnTo>
                  <a:pt x="468" y="498"/>
                </a:lnTo>
                <a:lnTo>
                  <a:pt x="448" y="504"/>
                </a:lnTo>
                <a:lnTo>
                  <a:pt x="429" y="505"/>
                </a:lnTo>
                <a:lnTo>
                  <a:pt x="429" y="505"/>
                </a:lnTo>
                <a:close/>
                <a:moveTo>
                  <a:pt x="183" y="421"/>
                </a:moveTo>
                <a:lnTo>
                  <a:pt x="429" y="421"/>
                </a:lnTo>
                <a:lnTo>
                  <a:pt x="429" y="421"/>
                </a:lnTo>
                <a:lnTo>
                  <a:pt x="434" y="421"/>
                </a:lnTo>
                <a:lnTo>
                  <a:pt x="440" y="418"/>
                </a:lnTo>
                <a:lnTo>
                  <a:pt x="441" y="414"/>
                </a:lnTo>
                <a:lnTo>
                  <a:pt x="443" y="409"/>
                </a:lnTo>
                <a:lnTo>
                  <a:pt x="443" y="159"/>
                </a:lnTo>
                <a:lnTo>
                  <a:pt x="183" y="421"/>
                </a:lnTo>
                <a:lnTo>
                  <a:pt x="183" y="421"/>
                </a:lnTo>
                <a:close/>
                <a:moveTo>
                  <a:pt x="731" y="1356"/>
                </a:moveTo>
                <a:lnTo>
                  <a:pt x="587" y="1356"/>
                </a:lnTo>
                <a:lnTo>
                  <a:pt x="587" y="1356"/>
                </a:lnTo>
                <a:lnTo>
                  <a:pt x="584" y="1372"/>
                </a:lnTo>
                <a:lnTo>
                  <a:pt x="580" y="1386"/>
                </a:lnTo>
                <a:lnTo>
                  <a:pt x="575" y="1400"/>
                </a:lnTo>
                <a:lnTo>
                  <a:pt x="570" y="1414"/>
                </a:lnTo>
                <a:lnTo>
                  <a:pt x="561" y="1426"/>
                </a:lnTo>
                <a:lnTo>
                  <a:pt x="554" y="1438"/>
                </a:lnTo>
                <a:lnTo>
                  <a:pt x="545" y="1451"/>
                </a:lnTo>
                <a:lnTo>
                  <a:pt x="534" y="1461"/>
                </a:lnTo>
                <a:lnTo>
                  <a:pt x="534" y="1461"/>
                </a:lnTo>
                <a:lnTo>
                  <a:pt x="520" y="1473"/>
                </a:lnTo>
                <a:lnTo>
                  <a:pt x="506" y="1484"/>
                </a:lnTo>
                <a:lnTo>
                  <a:pt x="490" y="1495"/>
                </a:lnTo>
                <a:lnTo>
                  <a:pt x="475" y="1502"/>
                </a:lnTo>
                <a:lnTo>
                  <a:pt x="457" y="1509"/>
                </a:lnTo>
                <a:lnTo>
                  <a:pt x="438" y="1514"/>
                </a:lnTo>
                <a:lnTo>
                  <a:pt x="420" y="1516"/>
                </a:lnTo>
                <a:lnTo>
                  <a:pt x="401" y="1517"/>
                </a:lnTo>
                <a:lnTo>
                  <a:pt x="401" y="1517"/>
                </a:lnTo>
                <a:lnTo>
                  <a:pt x="382" y="1516"/>
                </a:lnTo>
                <a:lnTo>
                  <a:pt x="362" y="1514"/>
                </a:lnTo>
                <a:lnTo>
                  <a:pt x="345" y="1509"/>
                </a:lnTo>
                <a:lnTo>
                  <a:pt x="327" y="1502"/>
                </a:lnTo>
                <a:lnTo>
                  <a:pt x="310" y="1495"/>
                </a:lnTo>
                <a:lnTo>
                  <a:pt x="294" y="1484"/>
                </a:lnTo>
                <a:lnTo>
                  <a:pt x="280" y="1473"/>
                </a:lnTo>
                <a:lnTo>
                  <a:pt x="266" y="1461"/>
                </a:lnTo>
                <a:lnTo>
                  <a:pt x="266" y="1461"/>
                </a:lnTo>
                <a:lnTo>
                  <a:pt x="253" y="1447"/>
                </a:lnTo>
                <a:lnTo>
                  <a:pt x="243" y="1433"/>
                </a:lnTo>
                <a:lnTo>
                  <a:pt x="234" y="1417"/>
                </a:lnTo>
                <a:lnTo>
                  <a:pt x="225" y="1400"/>
                </a:lnTo>
                <a:lnTo>
                  <a:pt x="220" y="1382"/>
                </a:lnTo>
                <a:lnTo>
                  <a:pt x="215" y="1365"/>
                </a:lnTo>
                <a:lnTo>
                  <a:pt x="211" y="1345"/>
                </a:lnTo>
                <a:lnTo>
                  <a:pt x="211" y="1326"/>
                </a:lnTo>
                <a:lnTo>
                  <a:pt x="211" y="1326"/>
                </a:lnTo>
                <a:lnTo>
                  <a:pt x="211" y="1307"/>
                </a:lnTo>
                <a:lnTo>
                  <a:pt x="215" y="1287"/>
                </a:lnTo>
                <a:lnTo>
                  <a:pt x="220" y="1270"/>
                </a:lnTo>
                <a:lnTo>
                  <a:pt x="225" y="1252"/>
                </a:lnTo>
                <a:lnTo>
                  <a:pt x="234" y="1235"/>
                </a:lnTo>
                <a:lnTo>
                  <a:pt x="243" y="1219"/>
                </a:lnTo>
                <a:lnTo>
                  <a:pt x="253" y="1205"/>
                </a:lnTo>
                <a:lnTo>
                  <a:pt x="266" y="1191"/>
                </a:lnTo>
                <a:lnTo>
                  <a:pt x="266" y="1191"/>
                </a:lnTo>
                <a:lnTo>
                  <a:pt x="276" y="1180"/>
                </a:lnTo>
                <a:lnTo>
                  <a:pt x="288" y="1171"/>
                </a:lnTo>
                <a:lnTo>
                  <a:pt x="301" y="1163"/>
                </a:lnTo>
                <a:lnTo>
                  <a:pt x="313" y="1155"/>
                </a:lnTo>
                <a:lnTo>
                  <a:pt x="327" y="1150"/>
                </a:lnTo>
                <a:lnTo>
                  <a:pt x="341" y="1145"/>
                </a:lnTo>
                <a:lnTo>
                  <a:pt x="355" y="1140"/>
                </a:lnTo>
                <a:lnTo>
                  <a:pt x="371" y="1136"/>
                </a:lnTo>
                <a:lnTo>
                  <a:pt x="317" y="1018"/>
                </a:lnTo>
                <a:lnTo>
                  <a:pt x="317" y="1018"/>
                </a:lnTo>
                <a:lnTo>
                  <a:pt x="315" y="1011"/>
                </a:lnTo>
                <a:lnTo>
                  <a:pt x="313" y="1004"/>
                </a:lnTo>
                <a:lnTo>
                  <a:pt x="315" y="996"/>
                </a:lnTo>
                <a:lnTo>
                  <a:pt x="317" y="989"/>
                </a:lnTo>
                <a:lnTo>
                  <a:pt x="322" y="983"/>
                </a:lnTo>
                <a:lnTo>
                  <a:pt x="329" y="978"/>
                </a:lnTo>
                <a:lnTo>
                  <a:pt x="339" y="976"/>
                </a:lnTo>
                <a:lnTo>
                  <a:pt x="350" y="978"/>
                </a:lnTo>
                <a:lnTo>
                  <a:pt x="397" y="989"/>
                </a:lnTo>
                <a:lnTo>
                  <a:pt x="397" y="989"/>
                </a:lnTo>
                <a:lnTo>
                  <a:pt x="406" y="950"/>
                </a:lnTo>
                <a:lnTo>
                  <a:pt x="418" y="913"/>
                </a:lnTo>
                <a:lnTo>
                  <a:pt x="431" y="878"/>
                </a:lnTo>
                <a:lnTo>
                  <a:pt x="447" y="843"/>
                </a:lnTo>
                <a:lnTo>
                  <a:pt x="464" y="811"/>
                </a:lnTo>
                <a:lnTo>
                  <a:pt x="483" y="780"/>
                </a:lnTo>
                <a:lnTo>
                  <a:pt x="505" y="750"/>
                </a:lnTo>
                <a:lnTo>
                  <a:pt x="527" y="723"/>
                </a:lnTo>
                <a:lnTo>
                  <a:pt x="527" y="723"/>
                </a:lnTo>
                <a:lnTo>
                  <a:pt x="554" y="695"/>
                </a:lnTo>
                <a:lnTo>
                  <a:pt x="582" y="671"/>
                </a:lnTo>
                <a:lnTo>
                  <a:pt x="610" y="648"/>
                </a:lnTo>
                <a:lnTo>
                  <a:pt x="640" y="627"/>
                </a:lnTo>
                <a:lnTo>
                  <a:pt x="671" y="609"/>
                </a:lnTo>
                <a:lnTo>
                  <a:pt x="705" y="593"/>
                </a:lnTo>
                <a:lnTo>
                  <a:pt x="738" y="581"/>
                </a:lnTo>
                <a:lnTo>
                  <a:pt x="773" y="572"/>
                </a:lnTo>
                <a:lnTo>
                  <a:pt x="773" y="449"/>
                </a:lnTo>
                <a:lnTo>
                  <a:pt x="773" y="449"/>
                </a:lnTo>
                <a:lnTo>
                  <a:pt x="773" y="440"/>
                </a:lnTo>
                <a:lnTo>
                  <a:pt x="777" y="433"/>
                </a:lnTo>
                <a:lnTo>
                  <a:pt x="780" y="426"/>
                </a:lnTo>
                <a:lnTo>
                  <a:pt x="787" y="419"/>
                </a:lnTo>
                <a:lnTo>
                  <a:pt x="794" y="414"/>
                </a:lnTo>
                <a:lnTo>
                  <a:pt x="801" y="411"/>
                </a:lnTo>
                <a:lnTo>
                  <a:pt x="810" y="409"/>
                </a:lnTo>
                <a:lnTo>
                  <a:pt x="817" y="407"/>
                </a:lnTo>
                <a:lnTo>
                  <a:pt x="1223" y="407"/>
                </a:lnTo>
                <a:lnTo>
                  <a:pt x="1223" y="407"/>
                </a:lnTo>
                <a:lnTo>
                  <a:pt x="1232" y="409"/>
                </a:lnTo>
                <a:lnTo>
                  <a:pt x="1239" y="411"/>
                </a:lnTo>
                <a:lnTo>
                  <a:pt x="1246" y="414"/>
                </a:lnTo>
                <a:lnTo>
                  <a:pt x="1253" y="419"/>
                </a:lnTo>
                <a:lnTo>
                  <a:pt x="1258" y="426"/>
                </a:lnTo>
                <a:lnTo>
                  <a:pt x="1262" y="433"/>
                </a:lnTo>
                <a:lnTo>
                  <a:pt x="1263" y="440"/>
                </a:lnTo>
                <a:lnTo>
                  <a:pt x="1265" y="449"/>
                </a:lnTo>
                <a:lnTo>
                  <a:pt x="1265" y="744"/>
                </a:lnTo>
                <a:lnTo>
                  <a:pt x="1265" y="744"/>
                </a:lnTo>
                <a:lnTo>
                  <a:pt x="1263" y="753"/>
                </a:lnTo>
                <a:lnTo>
                  <a:pt x="1262" y="760"/>
                </a:lnTo>
                <a:lnTo>
                  <a:pt x="1258" y="767"/>
                </a:lnTo>
                <a:lnTo>
                  <a:pt x="1253" y="774"/>
                </a:lnTo>
                <a:lnTo>
                  <a:pt x="1246" y="780"/>
                </a:lnTo>
                <a:lnTo>
                  <a:pt x="1239" y="783"/>
                </a:lnTo>
                <a:lnTo>
                  <a:pt x="1232" y="787"/>
                </a:lnTo>
                <a:lnTo>
                  <a:pt x="1223" y="787"/>
                </a:lnTo>
                <a:lnTo>
                  <a:pt x="1090" y="787"/>
                </a:lnTo>
                <a:lnTo>
                  <a:pt x="1090" y="787"/>
                </a:lnTo>
                <a:lnTo>
                  <a:pt x="1093" y="790"/>
                </a:lnTo>
                <a:lnTo>
                  <a:pt x="1179" y="899"/>
                </a:lnTo>
                <a:lnTo>
                  <a:pt x="1179" y="899"/>
                </a:lnTo>
                <a:lnTo>
                  <a:pt x="1183" y="904"/>
                </a:lnTo>
                <a:lnTo>
                  <a:pt x="1186" y="913"/>
                </a:lnTo>
                <a:lnTo>
                  <a:pt x="1186" y="920"/>
                </a:lnTo>
                <a:lnTo>
                  <a:pt x="1186" y="929"/>
                </a:lnTo>
                <a:lnTo>
                  <a:pt x="1181" y="936"/>
                </a:lnTo>
                <a:lnTo>
                  <a:pt x="1176" y="943"/>
                </a:lnTo>
                <a:lnTo>
                  <a:pt x="1167" y="946"/>
                </a:lnTo>
                <a:lnTo>
                  <a:pt x="1156" y="948"/>
                </a:lnTo>
                <a:lnTo>
                  <a:pt x="1104" y="948"/>
                </a:lnTo>
                <a:lnTo>
                  <a:pt x="1104" y="1136"/>
                </a:lnTo>
                <a:lnTo>
                  <a:pt x="1104" y="1136"/>
                </a:lnTo>
                <a:lnTo>
                  <a:pt x="1118" y="1140"/>
                </a:lnTo>
                <a:lnTo>
                  <a:pt x="1133" y="1143"/>
                </a:lnTo>
                <a:lnTo>
                  <a:pt x="1148" y="1148"/>
                </a:lnTo>
                <a:lnTo>
                  <a:pt x="1162" y="1155"/>
                </a:lnTo>
                <a:lnTo>
                  <a:pt x="1174" y="1163"/>
                </a:lnTo>
                <a:lnTo>
                  <a:pt x="1186" y="1171"/>
                </a:lnTo>
                <a:lnTo>
                  <a:pt x="1198" y="1180"/>
                </a:lnTo>
                <a:lnTo>
                  <a:pt x="1209" y="1191"/>
                </a:lnTo>
                <a:lnTo>
                  <a:pt x="1209" y="1191"/>
                </a:lnTo>
                <a:lnTo>
                  <a:pt x="1221" y="1205"/>
                </a:lnTo>
                <a:lnTo>
                  <a:pt x="1232" y="1219"/>
                </a:lnTo>
                <a:lnTo>
                  <a:pt x="1242" y="1235"/>
                </a:lnTo>
                <a:lnTo>
                  <a:pt x="1249" y="1252"/>
                </a:lnTo>
                <a:lnTo>
                  <a:pt x="1256" y="1270"/>
                </a:lnTo>
                <a:lnTo>
                  <a:pt x="1262" y="1287"/>
                </a:lnTo>
                <a:lnTo>
                  <a:pt x="1263" y="1307"/>
                </a:lnTo>
                <a:lnTo>
                  <a:pt x="1265" y="1326"/>
                </a:lnTo>
                <a:lnTo>
                  <a:pt x="1265" y="1326"/>
                </a:lnTo>
                <a:lnTo>
                  <a:pt x="1263" y="1345"/>
                </a:lnTo>
                <a:lnTo>
                  <a:pt x="1262" y="1365"/>
                </a:lnTo>
                <a:lnTo>
                  <a:pt x="1256" y="1382"/>
                </a:lnTo>
                <a:lnTo>
                  <a:pt x="1249" y="1400"/>
                </a:lnTo>
                <a:lnTo>
                  <a:pt x="1242" y="1417"/>
                </a:lnTo>
                <a:lnTo>
                  <a:pt x="1232" y="1433"/>
                </a:lnTo>
                <a:lnTo>
                  <a:pt x="1221" y="1447"/>
                </a:lnTo>
                <a:lnTo>
                  <a:pt x="1209" y="1461"/>
                </a:lnTo>
                <a:lnTo>
                  <a:pt x="1209" y="1461"/>
                </a:lnTo>
                <a:lnTo>
                  <a:pt x="1197" y="1473"/>
                </a:lnTo>
                <a:lnTo>
                  <a:pt x="1181" y="1484"/>
                </a:lnTo>
                <a:lnTo>
                  <a:pt x="1165" y="1495"/>
                </a:lnTo>
                <a:lnTo>
                  <a:pt x="1149" y="1502"/>
                </a:lnTo>
                <a:lnTo>
                  <a:pt x="1132" y="1509"/>
                </a:lnTo>
                <a:lnTo>
                  <a:pt x="1114" y="1514"/>
                </a:lnTo>
                <a:lnTo>
                  <a:pt x="1095" y="1516"/>
                </a:lnTo>
                <a:lnTo>
                  <a:pt x="1076" y="1517"/>
                </a:lnTo>
                <a:lnTo>
                  <a:pt x="1076" y="1517"/>
                </a:lnTo>
                <a:lnTo>
                  <a:pt x="1056" y="1516"/>
                </a:lnTo>
                <a:lnTo>
                  <a:pt x="1037" y="1514"/>
                </a:lnTo>
                <a:lnTo>
                  <a:pt x="1019" y="1509"/>
                </a:lnTo>
                <a:lnTo>
                  <a:pt x="1002" y="1502"/>
                </a:lnTo>
                <a:lnTo>
                  <a:pt x="986" y="1495"/>
                </a:lnTo>
                <a:lnTo>
                  <a:pt x="970" y="1484"/>
                </a:lnTo>
                <a:lnTo>
                  <a:pt x="954" y="1473"/>
                </a:lnTo>
                <a:lnTo>
                  <a:pt x="942" y="1461"/>
                </a:lnTo>
                <a:lnTo>
                  <a:pt x="942" y="1461"/>
                </a:lnTo>
                <a:lnTo>
                  <a:pt x="931" y="1449"/>
                </a:lnTo>
                <a:lnTo>
                  <a:pt x="921" y="1437"/>
                </a:lnTo>
                <a:lnTo>
                  <a:pt x="912" y="1424"/>
                </a:lnTo>
                <a:lnTo>
                  <a:pt x="905" y="1408"/>
                </a:lnTo>
                <a:lnTo>
                  <a:pt x="898" y="1394"/>
                </a:lnTo>
                <a:lnTo>
                  <a:pt x="893" y="1379"/>
                </a:lnTo>
                <a:lnTo>
                  <a:pt x="889" y="1363"/>
                </a:lnTo>
                <a:lnTo>
                  <a:pt x="888" y="1347"/>
                </a:lnTo>
                <a:lnTo>
                  <a:pt x="777" y="1431"/>
                </a:lnTo>
                <a:lnTo>
                  <a:pt x="777" y="1431"/>
                </a:lnTo>
                <a:lnTo>
                  <a:pt x="770" y="1437"/>
                </a:lnTo>
                <a:lnTo>
                  <a:pt x="763" y="1440"/>
                </a:lnTo>
                <a:lnTo>
                  <a:pt x="756" y="1440"/>
                </a:lnTo>
                <a:lnTo>
                  <a:pt x="749" y="1438"/>
                </a:lnTo>
                <a:lnTo>
                  <a:pt x="742" y="1435"/>
                </a:lnTo>
                <a:lnTo>
                  <a:pt x="736" y="1430"/>
                </a:lnTo>
                <a:lnTo>
                  <a:pt x="733" y="1421"/>
                </a:lnTo>
                <a:lnTo>
                  <a:pt x="731" y="1408"/>
                </a:lnTo>
                <a:lnTo>
                  <a:pt x="731" y="1356"/>
                </a:lnTo>
                <a:lnTo>
                  <a:pt x="731" y="1356"/>
                </a:lnTo>
                <a:close/>
                <a:moveTo>
                  <a:pt x="773" y="630"/>
                </a:moveTo>
                <a:lnTo>
                  <a:pt x="773" y="630"/>
                </a:lnTo>
                <a:lnTo>
                  <a:pt x="743" y="639"/>
                </a:lnTo>
                <a:lnTo>
                  <a:pt x="717" y="650"/>
                </a:lnTo>
                <a:lnTo>
                  <a:pt x="689" y="664"/>
                </a:lnTo>
                <a:lnTo>
                  <a:pt x="663" y="679"/>
                </a:lnTo>
                <a:lnTo>
                  <a:pt x="638" y="695"/>
                </a:lnTo>
                <a:lnTo>
                  <a:pt x="615" y="715"/>
                </a:lnTo>
                <a:lnTo>
                  <a:pt x="591" y="737"/>
                </a:lnTo>
                <a:lnTo>
                  <a:pt x="570" y="760"/>
                </a:lnTo>
                <a:lnTo>
                  <a:pt x="570" y="760"/>
                </a:lnTo>
                <a:lnTo>
                  <a:pt x="548" y="785"/>
                </a:lnTo>
                <a:lnTo>
                  <a:pt x="529" y="811"/>
                </a:lnTo>
                <a:lnTo>
                  <a:pt x="512" y="839"/>
                </a:lnTo>
                <a:lnTo>
                  <a:pt x="496" y="869"/>
                </a:lnTo>
                <a:lnTo>
                  <a:pt x="482" y="901"/>
                </a:lnTo>
                <a:lnTo>
                  <a:pt x="469" y="932"/>
                </a:lnTo>
                <a:lnTo>
                  <a:pt x="459" y="966"/>
                </a:lnTo>
                <a:lnTo>
                  <a:pt x="452" y="1001"/>
                </a:lnTo>
                <a:lnTo>
                  <a:pt x="510" y="1015"/>
                </a:lnTo>
                <a:lnTo>
                  <a:pt x="510" y="1015"/>
                </a:lnTo>
                <a:lnTo>
                  <a:pt x="519" y="1018"/>
                </a:lnTo>
                <a:lnTo>
                  <a:pt x="526" y="1024"/>
                </a:lnTo>
                <a:lnTo>
                  <a:pt x="529" y="1031"/>
                </a:lnTo>
                <a:lnTo>
                  <a:pt x="533" y="1038"/>
                </a:lnTo>
                <a:lnTo>
                  <a:pt x="531" y="1045"/>
                </a:lnTo>
                <a:lnTo>
                  <a:pt x="529" y="1054"/>
                </a:lnTo>
                <a:lnTo>
                  <a:pt x="526" y="1061"/>
                </a:lnTo>
                <a:lnTo>
                  <a:pt x="520" y="1066"/>
                </a:lnTo>
                <a:lnTo>
                  <a:pt x="434" y="1138"/>
                </a:lnTo>
                <a:lnTo>
                  <a:pt x="434" y="1138"/>
                </a:lnTo>
                <a:lnTo>
                  <a:pt x="448" y="1141"/>
                </a:lnTo>
                <a:lnTo>
                  <a:pt x="462" y="1145"/>
                </a:lnTo>
                <a:lnTo>
                  <a:pt x="475" y="1150"/>
                </a:lnTo>
                <a:lnTo>
                  <a:pt x="489" y="1157"/>
                </a:lnTo>
                <a:lnTo>
                  <a:pt x="501" y="1164"/>
                </a:lnTo>
                <a:lnTo>
                  <a:pt x="513" y="1171"/>
                </a:lnTo>
                <a:lnTo>
                  <a:pt x="524" y="1180"/>
                </a:lnTo>
                <a:lnTo>
                  <a:pt x="534" y="1191"/>
                </a:lnTo>
                <a:lnTo>
                  <a:pt x="534" y="1191"/>
                </a:lnTo>
                <a:lnTo>
                  <a:pt x="545" y="1201"/>
                </a:lnTo>
                <a:lnTo>
                  <a:pt x="554" y="1213"/>
                </a:lnTo>
                <a:lnTo>
                  <a:pt x="563" y="1226"/>
                </a:lnTo>
                <a:lnTo>
                  <a:pt x="570" y="1240"/>
                </a:lnTo>
                <a:lnTo>
                  <a:pt x="577" y="1254"/>
                </a:lnTo>
                <a:lnTo>
                  <a:pt x="582" y="1268"/>
                </a:lnTo>
                <a:lnTo>
                  <a:pt x="585" y="1284"/>
                </a:lnTo>
                <a:lnTo>
                  <a:pt x="587" y="1300"/>
                </a:lnTo>
                <a:lnTo>
                  <a:pt x="731" y="1300"/>
                </a:lnTo>
                <a:lnTo>
                  <a:pt x="731" y="1243"/>
                </a:lnTo>
                <a:lnTo>
                  <a:pt x="731" y="1243"/>
                </a:lnTo>
                <a:lnTo>
                  <a:pt x="731" y="1233"/>
                </a:lnTo>
                <a:lnTo>
                  <a:pt x="735" y="1226"/>
                </a:lnTo>
                <a:lnTo>
                  <a:pt x="740" y="1220"/>
                </a:lnTo>
                <a:lnTo>
                  <a:pt x="747" y="1217"/>
                </a:lnTo>
                <a:lnTo>
                  <a:pt x="754" y="1215"/>
                </a:lnTo>
                <a:lnTo>
                  <a:pt x="763" y="1215"/>
                </a:lnTo>
                <a:lnTo>
                  <a:pt x="770" y="1219"/>
                </a:lnTo>
                <a:lnTo>
                  <a:pt x="777" y="1222"/>
                </a:lnTo>
                <a:lnTo>
                  <a:pt x="888" y="1308"/>
                </a:lnTo>
                <a:lnTo>
                  <a:pt x="888" y="1308"/>
                </a:lnTo>
                <a:lnTo>
                  <a:pt x="889" y="1291"/>
                </a:lnTo>
                <a:lnTo>
                  <a:pt x="893" y="1275"/>
                </a:lnTo>
                <a:lnTo>
                  <a:pt x="898" y="1259"/>
                </a:lnTo>
                <a:lnTo>
                  <a:pt x="905" y="1243"/>
                </a:lnTo>
                <a:lnTo>
                  <a:pt x="912" y="1229"/>
                </a:lnTo>
                <a:lnTo>
                  <a:pt x="921" y="1215"/>
                </a:lnTo>
                <a:lnTo>
                  <a:pt x="930" y="1203"/>
                </a:lnTo>
                <a:lnTo>
                  <a:pt x="942" y="1191"/>
                </a:lnTo>
                <a:lnTo>
                  <a:pt x="942" y="1191"/>
                </a:lnTo>
                <a:lnTo>
                  <a:pt x="953" y="1180"/>
                </a:lnTo>
                <a:lnTo>
                  <a:pt x="965" y="1171"/>
                </a:lnTo>
                <a:lnTo>
                  <a:pt x="977" y="1163"/>
                </a:lnTo>
                <a:lnTo>
                  <a:pt x="989" y="1155"/>
                </a:lnTo>
                <a:lnTo>
                  <a:pt x="1003" y="1148"/>
                </a:lnTo>
                <a:lnTo>
                  <a:pt x="1018" y="1143"/>
                </a:lnTo>
                <a:lnTo>
                  <a:pt x="1032" y="1140"/>
                </a:lnTo>
                <a:lnTo>
                  <a:pt x="1047" y="1136"/>
                </a:lnTo>
                <a:lnTo>
                  <a:pt x="1047" y="948"/>
                </a:lnTo>
                <a:lnTo>
                  <a:pt x="991" y="948"/>
                </a:lnTo>
                <a:lnTo>
                  <a:pt x="991" y="948"/>
                </a:lnTo>
                <a:lnTo>
                  <a:pt x="982" y="946"/>
                </a:lnTo>
                <a:lnTo>
                  <a:pt x="974" y="943"/>
                </a:lnTo>
                <a:lnTo>
                  <a:pt x="968" y="938"/>
                </a:lnTo>
                <a:lnTo>
                  <a:pt x="965" y="931"/>
                </a:lnTo>
                <a:lnTo>
                  <a:pt x="965" y="922"/>
                </a:lnTo>
                <a:lnTo>
                  <a:pt x="965" y="913"/>
                </a:lnTo>
                <a:lnTo>
                  <a:pt x="967" y="906"/>
                </a:lnTo>
                <a:lnTo>
                  <a:pt x="972" y="899"/>
                </a:lnTo>
                <a:lnTo>
                  <a:pt x="1056" y="790"/>
                </a:lnTo>
                <a:lnTo>
                  <a:pt x="1056" y="790"/>
                </a:lnTo>
                <a:lnTo>
                  <a:pt x="1060" y="787"/>
                </a:lnTo>
                <a:lnTo>
                  <a:pt x="816" y="787"/>
                </a:lnTo>
                <a:lnTo>
                  <a:pt x="816" y="787"/>
                </a:lnTo>
                <a:lnTo>
                  <a:pt x="807" y="785"/>
                </a:lnTo>
                <a:lnTo>
                  <a:pt x="798" y="783"/>
                </a:lnTo>
                <a:lnTo>
                  <a:pt x="791" y="780"/>
                </a:lnTo>
                <a:lnTo>
                  <a:pt x="786" y="774"/>
                </a:lnTo>
                <a:lnTo>
                  <a:pt x="780" y="769"/>
                </a:lnTo>
                <a:lnTo>
                  <a:pt x="777" y="762"/>
                </a:lnTo>
                <a:lnTo>
                  <a:pt x="773" y="753"/>
                </a:lnTo>
                <a:lnTo>
                  <a:pt x="773" y="744"/>
                </a:lnTo>
                <a:lnTo>
                  <a:pt x="773" y="630"/>
                </a:lnTo>
                <a:lnTo>
                  <a:pt x="773" y="630"/>
                </a:lnTo>
                <a:close/>
                <a:moveTo>
                  <a:pt x="1181" y="491"/>
                </a:moveTo>
                <a:lnTo>
                  <a:pt x="858" y="491"/>
                </a:lnTo>
                <a:lnTo>
                  <a:pt x="858" y="702"/>
                </a:lnTo>
                <a:lnTo>
                  <a:pt x="1181" y="702"/>
                </a:lnTo>
                <a:lnTo>
                  <a:pt x="1181" y="491"/>
                </a:lnTo>
                <a:lnTo>
                  <a:pt x="1181" y="491"/>
                </a:lnTo>
                <a:close/>
                <a:moveTo>
                  <a:pt x="1151" y="1250"/>
                </a:moveTo>
                <a:lnTo>
                  <a:pt x="1151" y="1250"/>
                </a:lnTo>
                <a:lnTo>
                  <a:pt x="1135" y="1238"/>
                </a:lnTo>
                <a:lnTo>
                  <a:pt x="1116" y="1228"/>
                </a:lnTo>
                <a:lnTo>
                  <a:pt x="1107" y="1224"/>
                </a:lnTo>
                <a:lnTo>
                  <a:pt x="1097" y="1220"/>
                </a:lnTo>
                <a:lnTo>
                  <a:pt x="1086" y="1219"/>
                </a:lnTo>
                <a:lnTo>
                  <a:pt x="1076" y="1219"/>
                </a:lnTo>
                <a:lnTo>
                  <a:pt x="1076" y="1219"/>
                </a:lnTo>
                <a:lnTo>
                  <a:pt x="1065" y="1219"/>
                </a:lnTo>
                <a:lnTo>
                  <a:pt x="1054" y="1220"/>
                </a:lnTo>
                <a:lnTo>
                  <a:pt x="1044" y="1224"/>
                </a:lnTo>
                <a:lnTo>
                  <a:pt x="1033" y="1228"/>
                </a:lnTo>
                <a:lnTo>
                  <a:pt x="1016" y="1238"/>
                </a:lnTo>
                <a:lnTo>
                  <a:pt x="1000" y="1250"/>
                </a:lnTo>
                <a:lnTo>
                  <a:pt x="1000" y="1250"/>
                </a:lnTo>
                <a:lnTo>
                  <a:pt x="988" y="1266"/>
                </a:lnTo>
                <a:lnTo>
                  <a:pt x="977" y="1284"/>
                </a:lnTo>
                <a:lnTo>
                  <a:pt x="972" y="1305"/>
                </a:lnTo>
                <a:lnTo>
                  <a:pt x="970" y="1315"/>
                </a:lnTo>
                <a:lnTo>
                  <a:pt x="970" y="1326"/>
                </a:lnTo>
                <a:lnTo>
                  <a:pt x="970" y="1326"/>
                </a:lnTo>
                <a:lnTo>
                  <a:pt x="970" y="1336"/>
                </a:lnTo>
                <a:lnTo>
                  <a:pt x="972" y="1347"/>
                </a:lnTo>
                <a:lnTo>
                  <a:pt x="977" y="1368"/>
                </a:lnTo>
                <a:lnTo>
                  <a:pt x="988" y="1386"/>
                </a:lnTo>
                <a:lnTo>
                  <a:pt x="1000" y="1401"/>
                </a:lnTo>
                <a:lnTo>
                  <a:pt x="1000" y="1401"/>
                </a:lnTo>
                <a:lnTo>
                  <a:pt x="1016" y="1416"/>
                </a:lnTo>
                <a:lnTo>
                  <a:pt x="1033" y="1424"/>
                </a:lnTo>
                <a:lnTo>
                  <a:pt x="1054" y="1431"/>
                </a:lnTo>
                <a:lnTo>
                  <a:pt x="1065" y="1433"/>
                </a:lnTo>
                <a:lnTo>
                  <a:pt x="1076" y="1433"/>
                </a:lnTo>
                <a:lnTo>
                  <a:pt x="1076" y="1433"/>
                </a:lnTo>
                <a:lnTo>
                  <a:pt x="1086" y="1433"/>
                </a:lnTo>
                <a:lnTo>
                  <a:pt x="1097" y="1431"/>
                </a:lnTo>
                <a:lnTo>
                  <a:pt x="1116" y="1424"/>
                </a:lnTo>
                <a:lnTo>
                  <a:pt x="1135" y="1416"/>
                </a:lnTo>
                <a:lnTo>
                  <a:pt x="1151" y="1401"/>
                </a:lnTo>
                <a:lnTo>
                  <a:pt x="1151" y="1401"/>
                </a:lnTo>
                <a:lnTo>
                  <a:pt x="1163" y="1386"/>
                </a:lnTo>
                <a:lnTo>
                  <a:pt x="1172" y="1368"/>
                </a:lnTo>
                <a:lnTo>
                  <a:pt x="1179" y="1347"/>
                </a:lnTo>
                <a:lnTo>
                  <a:pt x="1181" y="1336"/>
                </a:lnTo>
                <a:lnTo>
                  <a:pt x="1181" y="1326"/>
                </a:lnTo>
                <a:lnTo>
                  <a:pt x="1181" y="1326"/>
                </a:lnTo>
                <a:lnTo>
                  <a:pt x="1181" y="1315"/>
                </a:lnTo>
                <a:lnTo>
                  <a:pt x="1179" y="1305"/>
                </a:lnTo>
                <a:lnTo>
                  <a:pt x="1172" y="1284"/>
                </a:lnTo>
                <a:lnTo>
                  <a:pt x="1163" y="1266"/>
                </a:lnTo>
                <a:lnTo>
                  <a:pt x="1151" y="1250"/>
                </a:lnTo>
                <a:lnTo>
                  <a:pt x="1151" y="1250"/>
                </a:lnTo>
                <a:close/>
                <a:moveTo>
                  <a:pt x="475" y="1250"/>
                </a:moveTo>
                <a:lnTo>
                  <a:pt x="475" y="1250"/>
                </a:lnTo>
                <a:lnTo>
                  <a:pt x="459" y="1238"/>
                </a:lnTo>
                <a:lnTo>
                  <a:pt x="441" y="1228"/>
                </a:lnTo>
                <a:lnTo>
                  <a:pt x="433" y="1224"/>
                </a:lnTo>
                <a:lnTo>
                  <a:pt x="422" y="1220"/>
                </a:lnTo>
                <a:lnTo>
                  <a:pt x="411" y="1219"/>
                </a:lnTo>
                <a:lnTo>
                  <a:pt x="401" y="1219"/>
                </a:lnTo>
                <a:lnTo>
                  <a:pt x="401" y="1219"/>
                </a:lnTo>
                <a:lnTo>
                  <a:pt x="389" y="1219"/>
                </a:lnTo>
                <a:lnTo>
                  <a:pt x="378" y="1220"/>
                </a:lnTo>
                <a:lnTo>
                  <a:pt x="369" y="1224"/>
                </a:lnTo>
                <a:lnTo>
                  <a:pt x="359" y="1228"/>
                </a:lnTo>
                <a:lnTo>
                  <a:pt x="341" y="1238"/>
                </a:lnTo>
                <a:lnTo>
                  <a:pt x="325" y="1250"/>
                </a:lnTo>
                <a:lnTo>
                  <a:pt x="325" y="1250"/>
                </a:lnTo>
                <a:lnTo>
                  <a:pt x="313" y="1266"/>
                </a:lnTo>
                <a:lnTo>
                  <a:pt x="303" y="1284"/>
                </a:lnTo>
                <a:lnTo>
                  <a:pt x="297" y="1305"/>
                </a:lnTo>
                <a:lnTo>
                  <a:pt x="295" y="1315"/>
                </a:lnTo>
                <a:lnTo>
                  <a:pt x="294" y="1326"/>
                </a:lnTo>
                <a:lnTo>
                  <a:pt x="294" y="1326"/>
                </a:lnTo>
                <a:lnTo>
                  <a:pt x="295" y="1336"/>
                </a:lnTo>
                <a:lnTo>
                  <a:pt x="297" y="1347"/>
                </a:lnTo>
                <a:lnTo>
                  <a:pt x="303" y="1368"/>
                </a:lnTo>
                <a:lnTo>
                  <a:pt x="313" y="1386"/>
                </a:lnTo>
                <a:lnTo>
                  <a:pt x="325" y="1401"/>
                </a:lnTo>
                <a:lnTo>
                  <a:pt x="325" y="1401"/>
                </a:lnTo>
                <a:lnTo>
                  <a:pt x="341" y="1416"/>
                </a:lnTo>
                <a:lnTo>
                  <a:pt x="359" y="1424"/>
                </a:lnTo>
                <a:lnTo>
                  <a:pt x="378" y="1431"/>
                </a:lnTo>
                <a:lnTo>
                  <a:pt x="389" y="1433"/>
                </a:lnTo>
                <a:lnTo>
                  <a:pt x="401" y="1433"/>
                </a:lnTo>
                <a:lnTo>
                  <a:pt x="401" y="1433"/>
                </a:lnTo>
                <a:lnTo>
                  <a:pt x="411" y="1433"/>
                </a:lnTo>
                <a:lnTo>
                  <a:pt x="422" y="1431"/>
                </a:lnTo>
                <a:lnTo>
                  <a:pt x="441" y="1424"/>
                </a:lnTo>
                <a:lnTo>
                  <a:pt x="459" y="1416"/>
                </a:lnTo>
                <a:lnTo>
                  <a:pt x="475" y="1401"/>
                </a:lnTo>
                <a:lnTo>
                  <a:pt x="475" y="1401"/>
                </a:lnTo>
                <a:lnTo>
                  <a:pt x="489" y="1386"/>
                </a:lnTo>
                <a:lnTo>
                  <a:pt x="498" y="1368"/>
                </a:lnTo>
                <a:lnTo>
                  <a:pt x="505" y="1347"/>
                </a:lnTo>
                <a:lnTo>
                  <a:pt x="506" y="1336"/>
                </a:lnTo>
                <a:lnTo>
                  <a:pt x="506" y="1326"/>
                </a:lnTo>
                <a:lnTo>
                  <a:pt x="506" y="1326"/>
                </a:lnTo>
                <a:lnTo>
                  <a:pt x="506" y="1315"/>
                </a:lnTo>
                <a:lnTo>
                  <a:pt x="505" y="1305"/>
                </a:lnTo>
                <a:lnTo>
                  <a:pt x="498" y="1284"/>
                </a:lnTo>
                <a:lnTo>
                  <a:pt x="489" y="1266"/>
                </a:lnTo>
                <a:lnTo>
                  <a:pt x="475" y="1250"/>
                </a:lnTo>
                <a:lnTo>
                  <a:pt x="475" y="12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28">
            <a:extLst>
              <a:ext uri="{FF2B5EF4-FFF2-40B4-BE49-F238E27FC236}">
                <a16:creationId xmlns:a16="http://schemas.microsoft.com/office/drawing/2014/main" id="{198F8761-E6B1-A16A-607E-69DA0192F6D0}"/>
              </a:ext>
            </a:extLst>
          </p:cNvPr>
          <p:cNvSpPr>
            <a:spLocks noEditPoints="1"/>
          </p:cNvSpPr>
          <p:nvPr/>
        </p:nvSpPr>
        <p:spPr bwMode="auto">
          <a:xfrm>
            <a:off x="4364823" y="2128271"/>
            <a:ext cx="586214" cy="586215"/>
          </a:xfrm>
          <a:custGeom>
            <a:avLst/>
            <a:gdLst>
              <a:gd name="T0" fmla="*/ 810 w 1799"/>
              <a:gd name="T1" fmla="*/ 30 h 1799"/>
              <a:gd name="T2" fmla="*/ 746 w 1799"/>
              <a:gd name="T3" fmla="*/ 134 h 1799"/>
              <a:gd name="T4" fmla="*/ 764 w 1799"/>
              <a:gd name="T5" fmla="*/ 253 h 1799"/>
              <a:gd name="T6" fmla="*/ 857 w 1799"/>
              <a:gd name="T7" fmla="*/ 353 h 1799"/>
              <a:gd name="T8" fmla="*/ 964 w 1799"/>
              <a:gd name="T9" fmla="*/ 344 h 1799"/>
              <a:gd name="T10" fmla="*/ 1045 w 1799"/>
              <a:gd name="T11" fmla="*/ 230 h 1799"/>
              <a:gd name="T12" fmla="*/ 1047 w 1799"/>
              <a:gd name="T13" fmla="*/ 112 h 1799"/>
              <a:gd name="T14" fmla="*/ 971 w 1799"/>
              <a:gd name="T15" fmla="*/ 18 h 1799"/>
              <a:gd name="T16" fmla="*/ 1003 w 1799"/>
              <a:gd name="T17" fmla="*/ 430 h 1799"/>
              <a:gd name="T18" fmla="*/ 1154 w 1799"/>
              <a:gd name="T19" fmla="*/ 443 h 1799"/>
              <a:gd name="T20" fmla="*/ 1207 w 1799"/>
              <a:gd name="T21" fmla="*/ 495 h 1799"/>
              <a:gd name="T22" fmla="*/ 1221 w 1799"/>
              <a:gd name="T23" fmla="*/ 764 h 1799"/>
              <a:gd name="T24" fmla="*/ 604 w 1799"/>
              <a:gd name="T25" fmla="*/ 778 h 1799"/>
              <a:gd name="T26" fmla="*/ 566 w 1799"/>
              <a:gd name="T27" fmla="*/ 727 h 1799"/>
              <a:gd name="T28" fmla="*/ 606 w 1799"/>
              <a:gd name="T29" fmla="*/ 471 h 1799"/>
              <a:gd name="T30" fmla="*/ 778 w 1799"/>
              <a:gd name="T31" fmla="*/ 418 h 1799"/>
              <a:gd name="T32" fmla="*/ 318 w 1799"/>
              <a:gd name="T33" fmla="*/ 907 h 1799"/>
              <a:gd name="T34" fmla="*/ 214 w 1799"/>
              <a:gd name="T35" fmla="*/ 968 h 1799"/>
              <a:gd name="T36" fmla="*/ 181 w 1799"/>
              <a:gd name="T37" fmla="*/ 1072 h 1799"/>
              <a:gd name="T38" fmla="*/ 228 w 1799"/>
              <a:gd name="T39" fmla="*/ 1205 h 1799"/>
              <a:gd name="T40" fmla="*/ 339 w 1799"/>
              <a:gd name="T41" fmla="*/ 1268 h 1799"/>
              <a:gd name="T42" fmla="*/ 437 w 1799"/>
              <a:gd name="T43" fmla="*/ 1216 h 1799"/>
              <a:gd name="T44" fmla="*/ 492 w 1799"/>
              <a:gd name="T45" fmla="*/ 1084 h 1799"/>
              <a:gd name="T46" fmla="*/ 464 w 1799"/>
              <a:gd name="T47" fmla="*/ 975 h 1799"/>
              <a:gd name="T48" fmla="*/ 365 w 1799"/>
              <a:gd name="T49" fmla="*/ 908 h 1799"/>
              <a:gd name="T50" fmla="*/ 451 w 1799"/>
              <a:gd name="T51" fmla="*/ 1326 h 1799"/>
              <a:gd name="T52" fmla="*/ 623 w 1799"/>
              <a:gd name="T53" fmla="*/ 1369 h 1799"/>
              <a:gd name="T54" fmla="*/ 671 w 1799"/>
              <a:gd name="T55" fmla="*/ 1644 h 1799"/>
              <a:gd name="T56" fmla="*/ 652 w 1799"/>
              <a:gd name="T57" fmla="*/ 1787 h 1799"/>
              <a:gd name="T58" fmla="*/ 35 w 1799"/>
              <a:gd name="T59" fmla="*/ 1795 h 1799"/>
              <a:gd name="T60" fmla="*/ 2 w 1799"/>
              <a:gd name="T61" fmla="*/ 1716 h 1799"/>
              <a:gd name="T62" fmla="*/ 37 w 1799"/>
              <a:gd name="T63" fmla="*/ 1386 h 1799"/>
              <a:gd name="T64" fmla="*/ 205 w 1799"/>
              <a:gd name="T65" fmla="*/ 1325 h 1799"/>
              <a:gd name="T66" fmla="*/ 857 w 1799"/>
              <a:gd name="T67" fmla="*/ 907 h 1799"/>
              <a:gd name="T68" fmla="*/ 899 w 1799"/>
              <a:gd name="T69" fmla="*/ 864 h 1799"/>
              <a:gd name="T70" fmla="*/ 941 w 1799"/>
              <a:gd name="T71" fmla="*/ 898 h 1799"/>
              <a:gd name="T72" fmla="*/ 1122 w 1799"/>
              <a:gd name="T73" fmla="*/ 1202 h 1799"/>
              <a:gd name="T74" fmla="*/ 1101 w 1799"/>
              <a:gd name="T75" fmla="*/ 1251 h 1799"/>
              <a:gd name="T76" fmla="*/ 738 w 1799"/>
              <a:gd name="T77" fmla="*/ 1249 h 1799"/>
              <a:gd name="T78" fmla="*/ 680 w 1799"/>
              <a:gd name="T79" fmla="*/ 1233 h 1799"/>
              <a:gd name="T80" fmla="*/ 688 w 1799"/>
              <a:gd name="T81" fmla="*/ 1181 h 1799"/>
              <a:gd name="T82" fmla="*/ 1430 w 1799"/>
              <a:gd name="T83" fmla="*/ 910 h 1799"/>
              <a:gd name="T84" fmla="*/ 1333 w 1799"/>
              <a:gd name="T85" fmla="*/ 980 h 1799"/>
              <a:gd name="T86" fmla="*/ 1309 w 1799"/>
              <a:gd name="T87" fmla="*/ 1089 h 1799"/>
              <a:gd name="T88" fmla="*/ 1367 w 1799"/>
              <a:gd name="T89" fmla="*/ 1219 h 1799"/>
              <a:gd name="T90" fmla="*/ 1467 w 1799"/>
              <a:gd name="T91" fmla="*/ 1268 h 1799"/>
              <a:gd name="T92" fmla="*/ 1576 w 1799"/>
              <a:gd name="T93" fmla="*/ 1202 h 1799"/>
              <a:gd name="T94" fmla="*/ 1620 w 1799"/>
              <a:gd name="T95" fmla="*/ 1066 h 1799"/>
              <a:gd name="T96" fmla="*/ 1583 w 1799"/>
              <a:gd name="T97" fmla="*/ 963 h 1799"/>
              <a:gd name="T98" fmla="*/ 1477 w 1799"/>
              <a:gd name="T99" fmla="*/ 907 h 1799"/>
              <a:gd name="T100" fmla="*/ 1586 w 1799"/>
              <a:gd name="T101" fmla="*/ 1325 h 1799"/>
              <a:gd name="T102" fmla="*/ 1758 w 1799"/>
              <a:gd name="T103" fmla="*/ 1377 h 1799"/>
              <a:gd name="T104" fmla="*/ 1799 w 1799"/>
              <a:gd name="T105" fmla="*/ 1681 h 1799"/>
              <a:gd name="T106" fmla="*/ 1772 w 1799"/>
              <a:gd name="T107" fmla="*/ 1792 h 1799"/>
              <a:gd name="T108" fmla="*/ 1156 w 1799"/>
              <a:gd name="T109" fmla="*/ 1792 h 1799"/>
              <a:gd name="T110" fmla="*/ 1128 w 1799"/>
              <a:gd name="T111" fmla="*/ 1681 h 1799"/>
              <a:gd name="T112" fmla="*/ 1170 w 1799"/>
              <a:gd name="T113" fmla="*/ 1377 h 1799"/>
              <a:gd name="T114" fmla="*/ 1342 w 1799"/>
              <a:gd name="T115" fmla="*/ 1325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9" h="1799">
                <a:moveTo>
                  <a:pt x="898" y="0"/>
                </a:moveTo>
                <a:lnTo>
                  <a:pt x="898" y="0"/>
                </a:lnTo>
                <a:lnTo>
                  <a:pt x="882" y="2"/>
                </a:lnTo>
                <a:lnTo>
                  <a:pt x="866" y="4"/>
                </a:lnTo>
                <a:lnTo>
                  <a:pt x="850" y="9"/>
                </a:lnTo>
                <a:lnTo>
                  <a:pt x="836" y="14"/>
                </a:lnTo>
                <a:lnTo>
                  <a:pt x="824" y="21"/>
                </a:lnTo>
                <a:lnTo>
                  <a:pt x="810" y="30"/>
                </a:lnTo>
                <a:lnTo>
                  <a:pt x="799" y="39"/>
                </a:lnTo>
                <a:lnTo>
                  <a:pt x="787" y="51"/>
                </a:lnTo>
                <a:lnTo>
                  <a:pt x="778" y="61"/>
                </a:lnTo>
                <a:lnTo>
                  <a:pt x="769" y="76"/>
                </a:lnTo>
                <a:lnTo>
                  <a:pt x="761" y="88"/>
                </a:lnTo>
                <a:lnTo>
                  <a:pt x="755" y="104"/>
                </a:lnTo>
                <a:lnTo>
                  <a:pt x="750" y="118"/>
                </a:lnTo>
                <a:lnTo>
                  <a:pt x="746" y="134"/>
                </a:lnTo>
                <a:lnTo>
                  <a:pt x="745" y="149"/>
                </a:lnTo>
                <a:lnTo>
                  <a:pt x="745" y="167"/>
                </a:lnTo>
                <a:lnTo>
                  <a:pt x="745" y="167"/>
                </a:lnTo>
                <a:lnTo>
                  <a:pt x="745" y="184"/>
                </a:lnTo>
                <a:lnTo>
                  <a:pt x="748" y="202"/>
                </a:lnTo>
                <a:lnTo>
                  <a:pt x="752" y="218"/>
                </a:lnTo>
                <a:lnTo>
                  <a:pt x="757" y="235"/>
                </a:lnTo>
                <a:lnTo>
                  <a:pt x="764" y="253"/>
                </a:lnTo>
                <a:lnTo>
                  <a:pt x="773" y="269"/>
                </a:lnTo>
                <a:lnTo>
                  <a:pt x="782" y="285"/>
                </a:lnTo>
                <a:lnTo>
                  <a:pt x="792" y="300"/>
                </a:lnTo>
                <a:lnTo>
                  <a:pt x="803" y="313"/>
                </a:lnTo>
                <a:lnTo>
                  <a:pt x="815" y="325"/>
                </a:lnTo>
                <a:lnTo>
                  <a:pt x="829" y="337"/>
                </a:lnTo>
                <a:lnTo>
                  <a:pt x="843" y="346"/>
                </a:lnTo>
                <a:lnTo>
                  <a:pt x="857" y="353"/>
                </a:lnTo>
                <a:lnTo>
                  <a:pt x="871" y="358"/>
                </a:lnTo>
                <a:lnTo>
                  <a:pt x="887" y="362"/>
                </a:lnTo>
                <a:lnTo>
                  <a:pt x="903" y="364"/>
                </a:lnTo>
                <a:lnTo>
                  <a:pt x="903" y="364"/>
                </a:lnTo>
                <a:lnTo>
                  <a:pt x="919" y="362"/>
                </a:lnTo>
                <a:lnTo>
                  <a:pt x="934" y="358"/>
                </a:lnTo>
                <a:lnTo>
                  <a:pt x="950" y="351"/>
                </a:lnTo>
                <a:lnTo>
                  <a:pt x="964" y="344"/>
                </a:lnTo>
                <a:lnTo>
                  <a:pt x="977" y="334"/>
                </a:lnTo>
                <a:lnTo>
                  <a:pt x="989" y="321"/>
                </a:lnTo>
                <a:lnTo>
                  <a:pt x="1001" y="309"/>
                </a:lnTo>
                <a:lnTo>
                  <a:pt x="1012" y="295"/>
                </a:lnTo>
                <a:lnTo>
                  <a:pt x="1022" y="279"/>
                </a:lnTo>
                <a:lnTo>
                  <a:pt x="1031" y="264"/>
                </a:lnTo>
                <a:lnTo>
                  <a:pt x="1038" y="248"/>
                </a:lnTo>
                <a:lnTo>
                  <a:pt x="1045" y="230"/>
                </a:lnTo>
                <a:lnTo>
                  <a:pt x="1049" y="213"/>
                </a:lnTo>
                <a:lnTo>
                  <a:pt x="1052" y="195"/>
                </a:lnTo>
                <a:lnTo>
                  <a:pt x="1056" y="177"/>
                </a:lnTo>
                <a:lnTo>
                  <a:pt x="1056" y="160"/>
                </a:lnTo>
                <a:lnTo>
                  <a:pt x="1056" y="160"/>
                </a:lnTo>
                <a:lnTo>
                  <a:pt x="1054" y="144"/>
                </a:lnTo>
                <a:lnTo>
                  <a:pt x="1052" y="128"/>
                </a:lnTo>
                <a:lnTo>
                  <a:pt x="1047" y="112"/>
                </a:lnTo>
                <a:lnTo>
                  <a:pt x="1042" y="97"/>
                </a:lnTo>
                <a:lnTo>
                  <a:pt x="1035" y="83"/>
                </a:lnTo>
                <a:lnTo>
                  <a:pt x="1028" y="70"/>
                </a:lnTo>
                <a:lnTo>
                  <a:pt x="1019" y="58"/>
                </a:lnTo>
                <a:lnTo>
                  <a:pt x="1008" y="46"/>
                </a:lnTo>
                <a:lnTo>
                  <a:pt x="996" y="35"/>
                </a:lnTo>
                <a:lnTo>
                  <a:pt x="984" y="26"/>
                </a:lnTo>
                <a:lnTo>
                  <a:pt x="971" y="18"/>
                </a:lnTo>
                <a:lnTo>
                  <a:pt x="957" y="12"/>
                </a:lnTo>
                <a:lnTo>
                  <a:pt x="943" y="7"/>
                </a:lnTo>
                <a:lnTo>
                  <a:pt x="927" y="4"/>
                </a:lnTo>
                <a:lnTo>
                  <a:pt x="913" y="0"/>
                </a:lnTo>
                <a:lnTo>
                  <a:pt x="898" y="0"/>
                </a:lnTo>
                <a:lnTo>
                  <a:pt x="898" y="0"/>
                </a:lnTo>
                <a:close/>
                <a:moveTo>
                  <a:pt x="899" y="576"/>
                </a:moveTo>
                <a:lnTo>
                  <a:pt x="1003" y="430"/>
                </a:lnTo>
                <a:lnTo>
                  <a:pt x="1003" y="430"/>
                </a:lnTo>
                <a:lnTo>
                  <a:pt x="1008" y="425"/>
                </a:lnTo>
                <a:lnTo>
                  <a:pt x="1015" y="420"/>
                </a:lnTo>
                <a:lnTo>
                  <a:pt x="1022" y="418"/>
                </a:lnTo>
                <a:lnTo>
                  <a:pt x="1029" y="418"/>
                </a:lnTo>
                <a:lnTo>
                  <a:pt x="1140" y="439"/>
                </a:lnTo>
                <a:lnTo>
                  <a:pt x="1140" y="439"/>
                </a:lnTo>
                <a:lnTo>
                  <a:pt x="1154" y="443"/>
                </a:lnTo>
                <a:lnTo>
                  <a:pt x="1166" y="448"/>
                </a:lnTo>
                <a:lnTo>
                  <a:pt x="1177" y="455"/>
                </a:lnTo>
                <a:lnTo>
                  <a:pt x="1186" y="462"/>
                </a:lnTo>
                <a:lnTo>
                  <a:pt x="1194" y="471"/>
                </a:lnTo>
                <a:lnTo>
                  <a:pt x="1200" y="480"/>
                </a:lnTo>
                <a:lnTo>
                  <a:pt x="1203" y="488"/>
                </a:lnTo>
                <a:lnTo>
                  <a:pt x="1207" y="495"/>
                </a:lnTo>
                <a:lnTo>
                  <a:pt x="1207" y="495"/>
                </a:lnTo>
                <a:lnTo>
                  <a:pt x="1224" y="631"/>
                </a:lnTo>
                <a:lnTo>
                  <a:pt x="1230" y="682"/>
                </a:lnTo>
                <a:lnTo>
                  <a:pt x="1235" y="727"/>
                </a:lnTo>
                <a:lnTo>
                  <a:pt x="1235" y="727"/>
                </a:lnTo>
                <a:lnTo>
                  <a:pt x="1233" y="738"/>
                </a:lnTo>
                <a:lnTo>
                  <a:pt x="1231" y="747"/>
                </a:lnTo>
                <a:lnTo>
                  <a:pt x="1228" y="757"/>
                </a:lnTo>
                <a:lnTo>
                  <a:pt x="1221" y="764"/>
                </a:lnTo>
                <a:lnTo>
                  <a:pt x="1221" y="764"/>
                </a:lnTo>
                <a:lnTo>
                  <a:pt x="1214" y="771"/>
                </a:lnTo>
                <a:lnTo>
                  <a:pt x="1205" y="777"/>
                </a:lnTo>
                <a:lnTo>
                  <a:pt x="1194" y="778"/>
                </a:lnTo>
                <a:lnTo>
                  <a:pt x="1186" y="780"/>
                </a:lnTo>
                <a:lnTo>
                  <a:pt x="615" y="780"/>
                </a:lnTo>
                <a:lnTo>
                  <a:pt x="615" y="780"/>
                </a:lnTo>
                <a:lnTo>
                  <a:pt x="604" y="778"/>
                </a:lnTo>
                <a:lnTo>
                  <a:pt x="595" y="777"/>
                </a:lnTo>
                <a:lnTo>
                  <a:pt x="587" y="771"/>
                </a:lnTo>
                <a:lnTo>
                  <a:pt x="580" y="764"/>
                </a:lnTo>
                <a:lnTo>
                  <a:pt x="580" y="764"/>
                </a:lnTo>
                <a:lnTo>
                  <a:pt x="573" y="757"/>
                </a:lnTo>
                <a:lnTo>
                  <a:pt x="569" y="747"/>
                </a:lnTo>
                <a:lnTo>
                  <a:pt x="566" y="738"/>
                </a:lnTo>
                <a:lnTo>
                  <a:pt x="566" y="727"/>
                </a:lnTo>
                <a:lnTo>
                  <a:pt x="566" y="727"/>
                </a:lnTo>
                <a:lnTo>
                  <a:pt x="569" y="682"/>
                </a:lnTo>
                <a:lnTo>
                  <a:pt x="576" y="631"/>
                </a:lnTo>
                <a:lnTo>
                  <a:pt x="594" y="495"/>
                </a:lnTo>
                <a:lnTo>
                  <a:pt x="594" y="495"/>
                </a:lnTo>
                <a:lnTo>
                  <a:pt x="595" y="488"/>
                </a:lnTo>
                <a:lnTo>
                  <a:pt x="599" y="480"/>
                </a:lnTo>
                <a:lnTo>
                  <a:pt x="606" y="471"/>
                </a:lnTo>
                <a:lnTo>
                  <a:pt x="613" y="462"/>
                </a:lnTo>
                <a:lnTo>
                  <a:pt x="622" y="455"/>
                </a:lnTo>
                <a:lnTo>
                  <a:pt x="632" y="448"/>
                </a:lnTo>
                <a:lnTo>
                  <a:pt x="645" y="443"/>
                </a:lnTo>
                <a:lnTo>
                  <a:pt x="659" y="439"/>
                </a:lnTo>
                <a:lnTo>
                  <a:pt x="769" y="418"/>
                </a:lnTo>
                <a:lnTo>
                  <a:pt x="769" y="418"/>
                </a:lnTo>
                <a:lnTo>
                  <a:pt x="778" y="418"/>
                </a:lnTo>
                <a:lnTo>
                  <a:pt x="785" y="420"/>
                </a:lnTo>
                <a:lnTo>
                  <a:pt x="790" y="425"/>
                </a:lnTo>
                <a:lnTo>
                  <a:pt x="796" y="430"/>
                </a:lnTo>
                <a:lnTo>
                  <a:pt x="899" y="576"/>
                </a:lnTo>
                <a:lnTo>
                  <a:pt x="899" y="576"/>
                </a:lnTo>
                <a:close/>
                <a:moveTo>
                  <a:pt x="334" y="907"/>
                </a:moveTo>
                <a:lnTo>
                  <a:pt x="334" y="907"/>
                </a:lnTo>
                <a:lnTo>
                  <a:pt x="318" y="907"/>
                </a:lnTo>
                <a:lnTo>
                  <a:pt x="302" y="910"/>
                </a:lnTo>
                <a:lnTo>
                  <a:pt x="286" y="914"/>
                </a:lnTo>
                <a:lnTo>
                  <a:pt x="272" y="921"/>
                </a:lnTo>
                <a:lnTo>
                  <a:pt x="260" y="928"/>
                </a:lnTo>
                <a:lnTo>
                  <a:pt x="246" y="935"/>
                </a:lnTo>
                <a:lnTo>
                  <a:pt x="235" y="945"/>
                </a:lnTo>
                <a:lnTo>
                  <a:pt x="223" y="956"/>
                </a:lnTo>
                <a:lnTo>
                  <a:pt x="214" y="968"/>
                </a:lnTo>
                <a:lnTo>
                  <a:pt x="205" y="980"/>
                </a:lnTo>
                <a:lnTo>
                  <a:pt x="198" y="994"/>
                </a:lnTo>
                <a:lnTo>
                  <a:pt x="191" y="1008"/>
                </a:lnTo>
                <a:lnTo>
                  <a:pt x="186" y="1024"/>
                </a:lnTo>
                <a:lnTo>
                  <a:pt x="183" y="1040"/>
                </a:lnTo>
                <a:lnTo>
                  <a:pt x="181" y="1056"/>
                </a:lnTo>
                <a:lnTo>
                  <a:pt x="181" y="1072"/>
                </a:lnTo>
                <a:lnTo>
                  <a:pt x="181" y="1072"/>
                </a:lnTo>
                <a:lnTo>
                  <a:pt x="181" y="1089"/>
                </a:lnTo>
                <a:lnTo>
                  <a:pt x="184" y="1107"/>
                </a:lnTo>
                <a:lnTo>
                  <a:pt x="188" y="1124"/>
                </a:lnTo>
                <a:lnTo>
                  <a:pt x="193" y="1142"/>
                </a:lnTo>
                <a:lnTo>
                  <a:pt x="200" y="1158"/>
                </a:lnTo>
                <a:lnTo>
                  <a:pt x="209" y="1175"/>
                </a:lnTo>
                <a:lnTo>
                  <a:pt x="218" y="1191"/>
                </a:lnTo>
                <a:lnTo>
                  <a:pt x="228" y="1205"/>
                </a:lnTo>
                <a:lnTo>
                  <a:pt x="239" y="1219"/>
                </a:lnTo>
                <a:lnTo>
                  <a:pt x="251" y="1232"/>
                </a:lnTo>
                <a:lnTo>
                  <a:pt x="265" y="1242"/>
                </a:lnTo>
                <a:lnTo>
                  <a:pt x="279" y="1253"/>
                </a:lnTo>
                <a:lnTo>
                  <a:pt x="293" y="1260"/>
                </a:lnTo>
                <a:lnTo>
                  <a:pt x="307" y="1265"/>
                </a:lnTo>
                <a:lnTo>
                  <a:pt x="323" y="1268"/>
                </a:lnTo>
                <a:lnTo>
                  <a:pt x="339" y="1268"/>
                </a:lnTo>
                <a:lnTo>
                  <a:pt x="339" y="1268"/>
                </a:lnTo>
                <a:lnTo>
                  <a:pt x="355" y="1268"/>
                </a:lnTo>
                <a:lnTo>
                  <a:pt x="370" y="1263"/>
                </a:lnTo>
                <a:lnTo>
                  <a:pt x="386" y="1258"/>
                </a:lnTo>
                <a:lnTo>
                  <a:pt x="400" y="1249"/>
                </a:lnTo>
                <a:lnTo>
                  <a:pt x="413" y="1240"/>
                </a:lnTo>
                <a:lnTo>
                  <a:pt x="427" y="1228"/>
                </a:lnTo>
                <a:lnTo>
                  <a:pt x="437" y="1216"/>
                </a:lnTo>
                <a:lnTo>
                  <a:pt x="448" y="1202"/>
                </a:lnTo>
                <a:lnTo>
                  <a:pt x="458" y="1186"/>
                </a:lnTo>
                <a:lnTo>
                  <a:pt x="467" y="1170"/>
                </a:lnTo>
                <a:lnTo>
                  <a:pt x="474" y="1152"/>
                </a:lnTo>
                <a:lnTo>
                  <a:pt x="481" y="1137"/>
                </a:lnTo>
                <a:lnTo>
                  <a:pt x="486" y="1119"/>
                </a:lnTo>
                <a:lnTo>
                  <a:pt x="490" y="1102"/>
                </a:lnTo>
                <a:lnTo>
                  <a:pt x="492" y="1084"/>
                </a:lnTo>
                <a:lnTo>
                  <a:pt x="492" y="1066"/>
                </a:lnTo>
                <a:lnTo>
                  <a:pt x="492" y="1066"/>
                </a:lnTo>
                <a:lnTo>
                  <a:pt x="490" y="1049"/>
                </a:lnTo>
                <a:lnTo>
                  <a:pt x="488" y="1033"/>
                </a:lnTo>
                <a:lnTo>
                  <a:pt x="485" y="1017"/>
                </a:lnTo>
                <a:lnTo>
                  <a:pt x="478" y="1003"/>
                </a:lnTo>
                <a:lnTo>
                  <a:pt x="471" y="989"/>
                </a:lnTo>
                <a:lnTo>
                  <a:pt x="464" y="975"/>
                </a:lnTo>
                <a:lnTo>
                  <a:pt x="455" y="963"/>
                </a:lnTo>
                <a:lnTo>
                  <a:pt x="444" y="952"/>
                </a:lnTo>
                <a:lnTo>
                  <a:pt x="432" y="942"/>
                </a:lnTo>
                <a:lnTo>
                  <a:pt x="421" y="931"/>
                </a:lnTo>
                <a:lnTo>
                  <a:pt x="407" y="924"/>
                </a:lnTo>
                <a:lnTo>
                  <a:pt x="393" y="917"/>
                </a:lnTo>
                <a:lnTo>
                  <a:pt x="379" y="912"/>
                </a:lnTo>
                <a:lnTo>
                  <a:pt x="365" y="908"/>
                </a:lnTo>
                <a:lnTo>
                  <a:pt x="349" y="907"/>
                </a:lnTo>
                <a:lnTo>
                  <a:pt x="334" y="907"/>
                </a:lnTo>
                <a:lnTo>
                  <a:pt x="334" y="907"/>
                </a:lnTo>
                <a:close/>
                <a:moveTo>
                  <a:pt x="335" y="1481"/>
                </a:moveTo>
                <a:lnTo>
                  <a:pt x="439" y="1337"/>
                </a:lnTo>
                <a:lnTo>
                  <a:pt x="439" y="1337"/>
                </a:lnTo>
                <a:lnTo>
                  <a:pt x="444" y="1330"/>
                </a:lnTo>
                <a:lnTo>
                  <a:pt x="451" y="1326"/>
                </a:lnTo>
                <a:lnTo>
                  <a:pt x="458" y="1325"/>
                </a:lnTo>
                <a:lnTo>
                  <a:pt x="465" y="1325"/>
                </a:lnTo>
                <a:lnTo>
                  <a:pt x="576" y="1344"/>
                </a:lnTo>
                <a:lnTo>
                  <a:pt x="576" y="1344"/>
                </a:lnTo>
                <a:lnTo>
                  <a:pt x="590" y="1347"/>
                </a:lnTo>
                <a:lnTo>
                  <a:pt x="602" y="1353"/>
                </a:lnTo>
                <a:lnTo>
                  <a:pt x="613" y="1360"/>
                </a:lnTo>
                <a:lnTo>
                  <a:pt x="623" y="1369"/>
                </a:lnTo>
                <a:lnTo>
                  <a:pt x="631" y="1377"/>
                </a:lnTo>
                <a:lnTo>
                  <a:pt x="636" y="1386"/>
                </a:lnTo>
                <a:lnTo>
                  <a:pt x="639" y="1393"/>
                </a:lnTo>
                <a:lnTo>
                  <a:pt x="643" y="1402"/>
                </a:lnTo>
                <a:lnTo>
                  <a:pt x="643" y="1402"/>
                </a:lnTo>
                <a:lnTo>
                  <a:pt x="659" y="1520"/>
                </a:lnTo>
                <a:lnTo>
                  <a:pt x="667" y="1607"/>
                </a:lnTo>
                <a:lnTo>
                  <a:pt x="671" y="1644"/>
                </a:lnTo>
                <a:lnTo>
                  <a:pt x="671" y="1681"/>
                </a:lnTo>
                <a:lnTo>
                  <a:pt x="671" y="1716"/>
                </a:lnTo>
                <a:lnTo>
                  <a:pt x="667" y="1755"/>
                </a:lnTo>
                <a:lnTo>
                  <a:pt x="667" y="1755"/>
                </a:lnTo>
                <a:lnTo>
                  <a:pt x="666" y="1764"/>
                </a:lnTo>
                <a:lnTo>
                  <a:pt x="662" y="1773"/>
                </a:lnTo>
                <a:lnTo>
                  <a:pt x="657" y="1780"/>
                </a:lnTo>
                <a:lnTo>
                  <a:pt x="652" y="1787"/>
                </a:lnTo>
                <a:lnTo>
                  <a:pt x="645" y="1792"/>
                </a:lnTo>
                <a:lnTo>
                  <a:pt x="636" y="1795"/>
                </a:lnTo>
                <a:lnTo>
                  <a:pt x="627" y="1799"/>
                </a:lnTo>
                <a:lnTo>
                  <a:pt x="618" y="1799"/>
                </a:lnTo>
                <a:lnTo>
                  <a:pt x="54" y="1799"/>
                </a:lnTo>
                <a:lnTo>
                  <a:pt x="54" y="1799"/>
                </a:lnTo>
                <a:lnTo>
                  <a:pt x="44" y="1799"/>
                </a:lnTo>
                <a:lnTo>
                  <a:pt x="35" y="1795"/>
                </a:lnTo>
                <a:lnTo>
                  <a:pt x="28" y="1792"/>
                </a:lnTo>
                <a:lnTo>
                  <a:pt x="21" y="1787"/>
                </a:lnTo>
                <a:lnTo>
                  <a:pt x="14" y="1780"/>
                </a:lnTo>
                <a:lnTo>
                  <a:pt x="10" y="1773"/>
                </a:lnTo>
                <a:lnTo>
                  <a:pt x="7" y="1764"/>
                </a:lnTo>
                <a:lnTo>
                  <a:pt x="5" y="1755"/>
                </a:lnTo>
                <a:lnTo>
                  <a:pt x="5" y="1755"/>
                </a:lnTo>
                <a:lnTo>
                  <a:pt x="2" y="1716"/>
                </a:lnTo>
                <a:lnTo>
                  <a:pt x="0" y="1681"/>
                </a:lnTo>
                <a:lnTo>
                  <a:pt x="2" y="1644"/>
                </a:lnTo>
                <a:lnTo>
                  <a:pt x="3" y="1607"/>
                </a:lnTo>
                <a:lnTo>
                  <a:pt x="14" y="1520"/>
                </a:lnTo>
                <a:lnTo>
                  <a:pt x="30" y="1402"/>
                </a:lnTo>
                <a:lnTo>
                  <a:pt x="30" y="1402"/>
                </a:lnTo>
                <a:lnTo>
                  <a:pt x="31" y="1393"/>
                </a:lnTo>
                <a:lnTo>
                  <a:pt x="37" y="1386"/>
                </a:lnTo>
                <a:lnTo>
                  <a:pt x="42" y="1377"/>
                </a:lnTo>
                <a:lnTo>
                  <a:pt x="49" y="1369"/>
                </a:lnTo>
                <a:lnTo>
                  <a:pt x="58" y="1360"/>
                </a:lnTo>
                <a:lnTo>
                  <a:pt x="68" y="1353"/>
                </a:lnTo>
                <a:lnTo>
                  <a:pt x="81" y="1347"/>
                </a:lnTo>
                <a:lnTo>
                  <a:pt x="95" y="1344"/>
                </a:lnTo>
                <a:lnTo>
                  <a:pt x="205" y="1325"/>
                </a:lnTo>
                <a:lnTo>
                  <a:pt x="205" y="1325"/>
                </a:lnTo>
                <a:lnTo>
                  <a:pt x="214" y="1325"/>
                </a:lnTo>
                <a:lnTo>
                  <a:pt x="221" y="1326"/>
                </a:lnTo>
                <a:lnTo>
                  <a:pt x="226" y="1330"/>
                </a:lnTo>
                <a:lnTo>
                  <a:pt x="232" y="1337"/>
                </a:lnTo>
                <a:lnTo>
                  <a:pt x="335" y="1481"/>
                </a:lnTo>
                <a:lnTo>
                  <a:pt x="335" y="1481"/>
                </a:lnTo>
                <a:close/>
                <a:moveTo>
                  <a:pt x="857" y="907"/>
                </a:moveTo>
                <a:lnTo>
                  <a:pt x="857" y="907"/>
                </a:lnTo>
                <a:lnTo>
                  <a:pt x="859" y="898"/>
                </a:lnTo>
                <a:lnTo>
                  <a:pt x="861" y="889"/>
                </a:lnTo>
                <a:lnTo>
                  <a:pt x="864" y="882"/>
                </a:lnTo>
                <a:lnTo>
                  <a:pt x="869" y="877"/>
                </a:lnTo>
                <a:lnTo>
                  <a:pt x="876" y="871"/>
                </a:lnTo>
                <a:lnTo>
                  <a:pt x="883" y="866"/>
                </a:lnTo>
                <a:lnTo>
                  <a:pt x="891" y="864"/>
                </a:lnTo>
                <a:lnTo>
                  <a:pt x="899" y="864"/>
                </a:lnTo>
                <a:lnTo>
                  <a:pt x="899" y="864"/>
                </a:lnTo>
                <a:lnTo>
                  <a:pt x="908" y="864"/>
                </a:lnTo>
                <a:lnTo>
                  <a:pt x="917" y="866"/>
                </a:lnTo>
                <a:lnTo>
                  <a:pt x="924" y="871"/>
                </a:lnTo>
                <a:lnTo>
                  <a:pt x="929" y="877"/>
                </a:lnTo>
                <a:lnTo>
                  <a:pt x="934" y="882"/>
                </a:lnTo>
                <a:lnTo>
                  <a:pt x="938" y="889"/>
                </a:lnTo>
                <a:lnTo>
                  <a:pt x="941" y="898"/>
                </a:lnTo>
                <a:lnTo>
                  <a:pt x="941" y="907"/>
                </a:lnTo>
                <a:lnTo>
                  <a:pt x="941" y="1082"/>
                </a:lnTo>
                <a:lnTo>
                  <a:pt x="1103" y="1175"/>
                </a:lnTo>
                <a:lnTo>
                  <a:pt x="1103" y="1175"/>
                </a:lnTo>
                <a:lnTo>
                  <a:pt x="1110" y="1181"/>
                </a:lnTo>
                <a:lnTo>
                  <a:pt x="1115" y="1188"/>
                </a:lnTo>
                <a:lnTo>
                  <a:pt x="1121" y="1195"/>
                </a:lnTo>
                <a:lnTo>
                  <a:pt x="1122" y="1202"/>
                </a:lnTo>
                <a:lnTo>
                  <a:pt x="1124" y="1209"/>
                </a:lnTo>
                <a:lnTo>
                  <a:pt x="1124" y="1217"/>
                </a:lnTo>
                <a:lnTo>
                  <a:pt x="1122" y="1226"/>
                </a:lnTo>
                <a:lnTo>
                  <a:pt x="1119" y="1233"/>
                </a:lnTo>
                <a:lnTo>
                  <a:pt x="1119" y="1233"/>
                </a:lnTo>
                <a:lnTo>
                  <a:pt x="1114" y="1240"/>
                </a:lnTo>
                <a:lnTo>
                  <a:pt x="1108" y="1246"/>
                </a:lnTo>
                <a:lnTo>
                  <a:pt x="1101" y="1251"/>
                </a:lnTo>
                <a:lnTo>
                  <a:pt x="1094" y="1253"/>
                </a:lnTo>
                <a:lnTo>
                  <a:pt x="1086" y="1254"/>
                </a:lnTo>
                <a:lnTo>
                  <a:pt x="1077" y="1254"/>
                </a:lnTo>
                <a:lnTo>
                  <a:pt x="1070" y="1253"/>
                </a:lnTo>
                <a:lnTo>
                  <a:pt x="1061" y="1249"/>
                </a:lnTo>
                <a:lnTo>
                  <a:pt x="899" y="1156"/>
                </a:lnTo>
                <a:lnTo>
                  <a:pt x="738" y="1249"/>
                </a:lnTo>
                <a:lnTo>
                  <a:pt x="738" y="1249"/>
                </a:lnTo>
                <a:lnTo>
                  <a:pt x="731" y="1253"/>
                </a:lnTo>
                <a:lnTo>
                  <a:pt x="722" y="1254"/>
                </a:lnTo>
                <a:lnTo>
                  <a:pt x="715" y="1254"/>
                </a:lnTo>
                <a:lnTo>
                  <a:pt x="706" y="1253"/>
                </a:lnTo>
                <a:lnTo>
                  <a:pt x="699" y="1251"/>
                </a:lnTo>
                <a:lnTo>
                  <a:pt x="692" y="1246"/>
                </a:lnTo>
                <a:lnTo>
                  <a:pt x="685" y="1240"/>
                </a:lnTo>
                <a:lnTo>
                  <a:pt x="680" y="1233"/>
                </a:lnTo>
                <a:lnTo>
                  <a:pt x="680" y="1233"/>
                </a:lnTo>
                <a:lnTo>
                  <a:pt x="676" y="1226"/>
                </a:lnTo>
                <a:lnTo>
                  <a:pt x="674" y="1217"/>
                </a:lnTo>
                <a:lnTo>
                  <a:pt x="674" y="1209"/>
                </a:lnTo>
                <a:lnTo>
                  <a:pt x="676" y="1202"/>
                </a:lnTo>
                <a:lnTo>
                  <a:pt x="680" y="1195"/>
                </a:lnTo>
                <a:lnTo>
                  <a:pt x="683" y="1188"/>
                </a:lnTo>
                <a:lnTo>
                  <a:pt x="688" y="1181"/>
                </a:lnTo>
                <a:lnTo>
                  <a:pt x="696" y="1175"/>
                </a:lnTo>
                <a:lnTo>
                  <a:pt x="857" y="1082"/>
                </a:lnTo>
                <a:lnTo>
                  <a:pt x="857" y="907"/>
                </a:lnTo>
                <a:lnTo>
                  <a:pt x="857" y="907"/>
                </a:lnTo>
                <a:close/>
                <a:moveTo>
                  <a:pt x="1461" y="907"/>
                </a:moveTo>
                <a:lnTo>
                  <a:pt x="1461" y="907"/>
                </a:lnTo>
                <a:lnTo>
                  <a:pt x="1444" y="907"/>
                </a:lnTo>
                <a:lnTo>
                  <a:pt x="1430" y="910"/>
                </a:lnTo>
                <a:lnTo>
                  <a:pt x="1414" y="914"/>
                </a:lnTo>
                <a:lnTo>
                  <a:pt x="1400" y="921"/>
                </a:lnTo>
                <a:lnTo>
                  <a:pt x="1386" y="928"/>
                </a:lnTo>
                <a:lnTo>
                  <a:pt x="1374" y="935"/>
                </a:lnTo>
                <a:lnTo>
                  <a:pt x="1361" y="945"/>
                </a:lnTo>
                <a:lnTo>
                  <a:pt x="1351" y="956"/>
                </a:lnTo>
                <a:lnTo>
                  <a:pt x="1342" y="968"/>
                </a:lnTo>
                <a:lnTo>
                  <a:pt x="1333" y="980"/>
                </a:lnTo>
                <a:lnTo>
                  <a:pt x="1324" y="994"/>
                </a:lnTo>
                <a:lnTo>
                  <a:pt x="1319" y="1008"/>
                </a:lnTo>
                <a:lnTo>
                  <a:pt x="1314" y="1024"/>
                </a:lnTo>
                <a:lnTo>
                  <a:pt x="1310" y="1040"/>
                </a:lnTo>
                <a:lnTo>
                  <a:pt x="1309" y="1056"/>
                </a:lnTo>
                <a:lnTo>
                  <a:pt x="1309" y="1072"/>
                </a:lnTo>
                <a:lnTo>
                  <a:pt x="1309" y="1072"/>
                </a:lnTo>
                <a:lnTo>
                  <a:pt x="1309" y="1089"/>
                </a:lnTo>
                <a:lnTo>
                  <a:pt x="1312" y="1107"/>
                </a:lnTo>
                <a:lnTo>
                  <a:pt x="1316" y="1124"/>
                </a:lnTo>
                <a:lnTo>
                  <a:pt x="1321" y="1142"/>
                </a:lnTo>
                <a:lnTo>
                  <a:pt x="1328" y="1158"/>
                </a:lnTo>
                <a:lnTo>
                  <a:pt x="1337" y="1175"/>
                </a:lnTo>
                <a:lnTo>
                  <a:pt x="1346" y="1191"/>
                </a:lnTo>
                <a:lnTo>
                  <a:pt x="1356" y="1205"/>
                </a:lnTo>
                <a:lnTo>
                  <a:pt x="1367" y="1219"/>
                </a:lnTo>
                <a:lnTo>
                  <a:pt x="1379" y="1232"/>
                </a:lnTo>
                <a:lnTo>
                  <a:pt x="1393" y="1242"/>
                </a:lnTo>
                <a:lnTo>
                  <a:pt x="1407" y="1253"/>
                </a:lnTo>
                <a:lnTo>
                  <a:pt x="1421" y="1260"/>
                </a:lnTo>
                <a:lnTo>
                  <a:pt x="1435" y="1265"/>
                </a:lnTo>
                <a:lnTo>
                  <a:pt x="1451" y="1268"/>
                </a:lnTo>
                <a:lnTo>
                  <a:pt x="1467" y="1268"/>
                </a:lnTo>
                <a:lnTo>
                  <a:pt x="1467" y="1268"/>
                </a:lnTo>
                <a:lnTo>
                  <a:pt x="1483" y="1268"/>
                </a:lnTo>
                <a:lnTo>
                  <a:pt x="1498" y="1263"/>
                </a:lnTo>
                <a:lnTo>
                  <a:pt x="1512" y="1258"/>
                </a:lnTo>
                <a:lnTo>
                  <a:pt x="1528" y="1249"/>
                </a:lnTo>
                <a:lnTo>
                  <a:pt x="1541" y="1240"/>
                </a:lnTo>
                <a:lnTo>
                  <a:pt x="1553" y="1228"/>
                </a:lnTo>
                <a:lnTo>
                  <a:pt x="1565" y="1216"/>
                </a:lnTo>
                <a:lnTo>
                  <a:pt x="1576" y="1202"/>
                </a:lnTo>
                <a:lnTo>
                  <a:pt x="1586" y="1186"/>
                </a:lnTo>
                <a:lnTo>
                  <a:pt x="1595" y="1170"/>
                </a:lnTo>
                <a:lnTo>
                  <a:pt x="1602" y="1152"/>
                </a:lnTo>
                <a:lnTo>
                  <a:pt x="1609" y="1137"/>
                </a:lnTo>
                <a:lnTo>
                  <a:pt x="1613" y="1119"/>
                </a:lnTo>
                <a:lnTo>
                  <a:pt x="1616" y="1102"/>
                </a:lnTo>
                <a:lnTo>
                  <a:pt x="1620" y="1084"/>
                </a:lnTo>
                <a:lnTo>
                  <a:pt x="1620" y="1066"/>
                </a:lnTo>
                <a:lnTo>
                  <a:pt x="1620" y="1066"/>
                </a:lnTo>
                <a:lnTo>
                  <a:pt x="1618" y="1049"/>
                </a:lnTo>
                <a:lnTo>
                  <a:pt x="1616" y="1033"/>
                </a:lnTo>
                <a:lnTo>
                  <a:pt x="1611" y="1017"/>
                </a:lnTo>
                <a:lnTo>
                  <a:pt x="1606" y="1003"/>
                </a:lnTo>
                <a:lnTo>
                  <a:pt x="1599" y="989"/>
                </a:lnTo>
                <a:lnTo>
                  <a:pt x="1591" y="975"/>
                </a:lnTo>
                <a:lnTo>
                  <a:pt x="1583" y="963"/>
                </a:lnTo>
                <a:lnTo>
                  <a:pt x="1572" y="952"/>
                </a:lnTo>
                <a:lnTo>
                  <a:pt x="1560" y="942"/>
                </a:lnTo>
                <a:lnTo>
                  <a:pt x="1548" y="931"/>
                </a:lnTo>
                <a:lnTo>
                  <a:pt x="1535" y="924"/>
                </a:lnTo>
                <a:lnTo>
                  <a:pt x="1521" y="917"/>
                </a:lnTo>
                <a:lnTo>
                  <a:pt x="1507" y="912"/>
                </a:lnTo>
                <a:lnTo>
                  <a:pt x="1491" y="908"/>
                </a:lnTo>
                <a:lnTo>
                  <a:pt x="1477" y="907"/>
                </a:lnTo>
                <a:lnTo>
                  <a:pt x="1461" y="907"/>
                </a:lnTo>
                <a:lnTo>
                  <a:pt x="1461" y="907"/>
                </a:lnTo>
                <a:close/>
                <a:moveTo>
                  <a:pt x="1463" y="1481"/>
                </a:moveTo>
                <a:lnTo>
                  <a:pt x="1567" y="1337"/>
                </a:lnTo>
                <a:lnTo>
                  <a:pt x="1567" y="1337"/>
                </a:lnTo>
                <a:lnTo>
                  <a:pt x="1572" y="1330"/>
                </a:lnTo>
                <a:lnTo>
                  <a:pt x="1579" y="1326"/>
                </a:lnTo>
                <a:lnTo>
                  <a:pt x="1586" y="1325"/>
                </a:lnTo>
                <a:lnTo>
                  <a:pt x="1593" y="1325"/>
                </a:lnTo>
                <a:lnTo>
                  <a:pt x="1704" y="1344"/>
                </a:lnTo>
                <a:lnTo>
                  <a:pt x="1704" y="1344"/>
                </a:lnTo>
                <a:lnTo>
                  <a:pt x="1718" y="1347"/>
                </a:lnTo>
                <a:lnTo>
                  <a:pt x="1730" y="1353"/>
                </a:lnTo>
                <a:lnTo>
                  <a:pt x="1741" y="1360"/>
                </a:lnTo>
                <a:lnTo>
                  <a:pt x="1750" y="1369"/>
                </a:lnTo>
                <a:lnTo>
                  <a:pt x="1758" y="1377"/>
                </a:lnTo>
                <a:lnTo>
                  <a:pt x="1764" y="1386"/>
                </a:lnTo>
                <a:lnTo>
                  <a:pt x="1767" y="1393"/>
                </a:lnTo>
                <a:lnTo>
                  <a:pt x="1771" y="1402"/>
                </a:lnTo>
                <a:lnTo>
                  <a:pt x="1771" y="1402"/>
                </a:lnTo>
                <a:lnTo>
                  <a:pt x="1787" y="1520"/>
                </a:lnTo>
                <a:lnTo>
                  <a:pt x="1795" y="1607"/>
                </a:lnTo>
                <a:lnTo>
                  <a:pt x="1799" y="1644"/>
                </a:lnTo>
                <a:lnTo>
                  <a:pt x="1799" y="1681"/>
                </a:lnTo>
                <a:lnTo>
                  <a:pt x="1799" y="1716"/>
                </a:lnTo>
                <a:lnTo>
                  <a:pt x="1795" y="1755"/>
                </a:lnTo>
                <a:lnTo>
                  <a:pt x="1795" y="1755"/>
                </a:lnTo>
                <a:lnTo>
                  <a:pt x="1794" y="1764"/>
                </a:lnTo>
                <a:lnTo>
                  <a:pt x="1790" y="1773"/>
                </a:lnTo>
                <a:lnTo>
                  <a:pt x="1785" y="1780"/>
                </a:lnTo>
                <a:lnTo>
                  <a:pt x="1779" y="1787"/>
                </a:lnTo>
                <a:lnTo>
                  <a:pt x="1772" y="1792"/>
                </a:lnTo>
                <a:lnTo>
                  <a:pt x="1764" y="1795"/>
                </a:lnTo>
                <a:lnTo>
                  <a:pt x="1755" y="1799"/>
                </a:lnTo>
                <a:lnTo>
                  <a:pt x="1746" y="1799"/>
                </a:lnTo>
                <a:lnTo>
                  <a:pt x="1180" y="1799"/>
                </a:lnTo>
                <a:lnTo>
                  <a:pt x="1180" y="1799"/>
                </a:lnTo>
                <a:lnTo>
                  <a:pt x="1172" y="1799"/>
                </a:lnTo>
                <a:lnTo>
                  <a:pt x="1163" y="1795"/>
                </a:lnTo>
                <a:lnTo>
                  <a:pt x="1156" y="1792"/>
                </a:lnTo>
                <a:lnTo>
                  <a:pt x="1149" y="1787"/>
                </a:lnTo>
                <a:lnTo>
                  <a:pt x="1142" y="1780"/>
                </a:lnTo>
                <a:lnTo>
                  <a:pt x="1138" y="1773"/>
                </a:lnTo>
                <a:lnTo>
                  <a:pt x="1135" y="1764"/>
                </a:lnTo>
                <a:lnTo>
                  <a:pt x="1133" y="1755"/>
                </a:lnTo>
                <a:lnTo>
                  <a:pt x="1133" y="1755"/>
                </a:lnTo>
                <a:lnTo>
                  <a:pt x="1129" y="1716"/>
                </a:lnTo>
                <a:lnTo>
                  <a:pt x="1128" y="1681"/>
                </a:lnTo>
                <a:lnTo>
                  <a:pt x="1129" y="1644"/>
                </a:lnTo>
                <a:lnTo>
                  <a:pt x="1131" y="1607"/>
                </a:lnTo>
                <a:lnTo>
                  <a:pt x="1142" y="1520"/>
                </a:lnTo>
                <a:lnTo>
                  <a:pt x="1158" y="1402"/>
                </a:lnTo>
                <a:lnTo>
                  <a:pt x="1158" y="1402"/>
                </a:lnTo>
                <a:lnTo>
                  <a:pt x="1159" y="1393"/>
                </a:lnTo>
                <a:lnTo>
                  <a:pt x="1163" y="1386"/>
                </a:lnTo>
                <a:lnTo>
                  <a:pt x="1170" y="1377"/>
                </a:lnTo>
                <a:lnTo>
                  <a:pt x="1177" y="1369"/>
                </a:lnTo>
                <a:lnTo>
                  <a:pt x="1186" y="1360"/>
                </a:lnTo>
                <a:lnTo>
                  <a:pt x="1196" y="1353"/>
                </a:lnTo>
                <a:lnTo>
                  <a:pt x="1209" y="1347"/>
                </a:lnTo>
                <a:lnTo>
                  <a:pt x="1223" y="1344"/>
                </a:lnTo>
                <a:lnTo>
                  <a:pt x="1333" y="1325"/>
                </a:lnTo>
                <a:lnTo>
                  <a:pt x="1333" y="1325"/>
                </a:lnTo>
                <a:lnTo>
                  <a:pt x="1342" y="1325"/>
                </a:lnTo>
                <a:lnTo>
                  <a:pt x="1349" y="1326"/>
                </a:lnTo>
                <a:lnTo>
                  <a:pt x="1354" y="1330"/>
                </a:lnTo>
                <a:lnTo>
                  <a:pt x="1360" y="1337"/>
                </a:lnTo>
                <a:lnTo>
                  <a:pt x="1463" y="1481"/>
                </a:lnTo>
                <a:lnTo>
                  <a:pt x="1463" y="148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C1D09090-21EE-3E1D-6D58-ADAF6A780580}"/>
              </a:ext>
            </a:extLst>
          </p:cNvPr>
          <p:cNvSpPr>
            <a:spLocks noEditPoints="1"/>
          </p:cNvSpPr>
          <p:nvPr/>
        </p:nvSpPr>
        <p:spPr bwMode="auto">
          <a:xfrm>
            <a:off x="6961604" y="2212057"/>
            <a:ext cx="571076" cy="572982"/>
          </a:xfrm>
          <a:custGeom>
            <a:avLst/>
            <a:gdLst>
              <a:gd name="T0" fmla="*/ 975 w 1794"/>
              <a:gd name="T1" fmla="*/ 1515 h 1799"/>
              <a:gd name="T2" fmla="*/ 1316 w 1794"/>
              <a:gd name="T3" fmla="*/ 1364 h 1799"/>
              <a:gd name="T4" fmla="*/ 1351 w 1794"/>
              <a:gd name="T5" fmla="*/ 1313 h 1799"/>
              <a:gd name="T6" fmla="*/ 1790 w 1794"/>
              <a:gd name="T7" fmla="*/ 1399 h 1799"/>
              <a:gd name="T8" fmla="*/ 1442 w 1794"/>
              <a:gd name="T9" fmla="*/ 1434 h 1799"/>
              <a:gd name="T10" fmla="*/ 1418 w 1794"/>
              <a:gd name="T11" fmla="*/ 1608 h 1799"/>
              <a:gd name="T12" fmla="*/ 1091 w 1794"/>
              <a:gd name="T13" fmla="*/ 1754 h 1799"/>
              <a:gd name="T14" fmla="*/ 1035 w 1794"/>
              <a:gd name="T15" fmla="*/ 1799 h 1799"/>
              <a:gd name="T16" fmla="*/ 631 w 1794"/>
              <a:gd name="T17" fmla="*/ 1689 h 1799"/>
              <a:gd name="T18" fmla="*/ 321 w 1794"/>
              <a:gd name="T19" fmla="*/ 1125 h 1799"/>
              <a:gd name="T20" fmla="*/ 383 w 1794"/>
              <a:gd name="T21" fmla="*/ 1091 h 1799"/>
              <a:gd name="T22" fmla="*/ 395 w 1794"/>
              <a:gd name="T23" fmla="*/ 886 h 1799"/>
              <a:gd name="T24" fmla="*/ 81 w 1794"/>
              <a:gd name="T25" fmla="*/ 831 h 1799"/>
              <a:gd name="T26" fmla="*/ 14 w 1794"/>
              <a:gd name="T27" fmla="*/ 875 h 1799"/>
              <a:gd name="T28" fmla="*/ 14 w 1794"/>
              <a:gd name="T29" fmla="*/ 1079 h 1799"/>
              <a:gd name="T30" fmla="*/ 343 w 1794"/>
              <a:gd name="T31" fmla="*/ 1467 h 1799"/>
              <a:gd name="T32" fmla="*/ 511 w 1794"/>
              <a:gd name="T33" fmla="*/ 1228 h 1799"/>
              <a:gd name="T34" fmla="*/ 752 w 1794"/>
              <a:gd name="T35" fmla="*/ 1126 h 1799"/>
              <a:gd name="T36" fmla="*/ 646 w 1794"/>
              <a:gd name="T37" fmla="*/ 1383 h 1799"/>
              <a:gd name="T38" fmla="*/ 458 w 1794"/>
              <a:gd name="T39" fmla="*/ 1596 h 1799"/>
              <a:gd name="T40" fmla="*/ 350 w 1794"/>
              <a:gd name="T41" fmla="*/ 1589 h 1799"/>
              <a:gd name="T42" fmla="*/ 330 w 1794"/>
              <a:gd name="T43" fmla="*/ 1483 h 1799"/>
              <a:gd name="T44" fmla="*/ 871 w 1794"/>
              <a:gd name="T45" fmla="*/ 18 h 1799"/>
              <a:gd name="T46" fmla="*/ 933 w 1794"/>
              <a:gd name="T47" fmla="*/ 90 h 1799"/>
              <a:gd name="T48" fmla="*/ 938 w 1794"/>
              <a:gd name="T49" fmla="*/ 174 h 1799"/>
              <a:gd name="T50" fmla="*/ 885 w 1794"/>
              <a:gd name="T51" fmla="*/ 271 h 1799"/>
              <a:gd name="T52" fmla="*/ 796 w 1794"/>
              <a:gd name="T53" fmla="*/ 320 h 1799"/>
              <a:gd name="T54" fmla="*/ 718 w 1794"/>
              <a:gd name="T55" fmla="*/ 292 h 1799"/>
              <a:gd name="T56" fmla="*/ 669 w 1794"/>
              <a:gd name="T57" fmla="*/ 195 h 1799"/>
              <a:gd name="T58" fmla="*/ 673 w 1794"/>
              <a:gd name="T59" fmla="*/ 102 h 1799"/>
              <a:gd name="T60" fmla="*/ 729 w 1794"/>
              <a:gd name="T61" fmla="*/ 25 h 1799"/>
              <a:gd name="T62" fmla="*/ 819 w 1794"/>
              <a:gd name="T63" fmla="*/ 2 h 1799"/>
              <a:gd name="T64" fmla="*/ 868 w 1794"/>
              <a:gd name="T65" fmla="*/ 413 h 1799"/>
              <a:gd name="T66" fmla="*/ 1052 w 1794"/>
              <a:gd name="T67" fmla="*/ 582 h 1799"/>
              <a:gd name="T68" fmla="*/ 1265 w 1794"/>
              <a:gd name="T69" fmla="*/ 603 h 1799"/>
              <a:gd name="T70" fmla="*/ 1325 w 1794"/>
              <a:gd name="T71" fmla="*/ 643 h 1799"/>
              <a:gd name="T72" fmla="*/ 1309 w 1794"/>
              <a:gd name="T73" fmla="*/ 726 h 1799"/>
              <a:gd name="T74" fmla="*/ 1116 w 1794"/>
              <a:gd name="T75" fmla="*/ 754 h 1799"/>
              <a:gd name="T76" fmla="*/ 973 w 1794"/>
              <a:gd name="T77" fmla="*/ 719 h 1799"/>
              <a:gd name="T78" fmla="*/ 841 w 1794"/>
              <a:gd name="T79" fmla="*/ 861 h 1799"/>
              <a:gd name="T80" fmla="*/ 1051 w 1794"/>
              <a:gd name="T81" fmla="*/ 970 h 1799"/>
              <a:gd name="T82" fmla="*/ 1182 w 1794"/>
              <a:gd name="T83" fmla="*/ 1149 h 1799"/>
              <a:gd name="T84" fmla="*/ 1238 w 1794"/>
              <a:gd name="T85" fmla="*/ 1351 h 1799"/>
              <a:gd name="T86" fmla="*/ 1158 w 1794"/>
              <a:gd name="T87" fmla="*/ 1416 h 1799"/>
              <a:gd name="T88" fmla="*/ 1077 w 1794"/>
              <a:gd name="T89" fmla="*/ 1371 h 1799"/>
              <a:gd name="T90" fmla="*/ 903 w 1794"/>
              <a:gd name="T91" fmla="*/ 1121 h 1799"/>
              <a:gd name="T92" fmla="*/ 509 w 1794"/>
              <a:gd name="T93" fmla="*/ 975 h 1799"/>
              <a:gd name="T94" fmla="*/ 448 w 1794"/>
              <a:gd name="T95" fmla="*/ 893 h 1799"/>
              <a:gd name="T96" fmla="*/ 409 w 1794"/>
              <a:gd name="T97" fmla="*/ 552 h 1799"/>
              <a:gd name="T98" fmla="*/ 360 w 1794"/>
              <a:gd name="T99" fmla="*/ 638 h 1799"/>
              <a:gd name="T100" fmla="*/ 314 w 1794"/>
              <a:gd name="T101" fmla="*/ 786 h 1799"/>
              <a:gd name="T102" fmla="*/ 230 w 1794"/>
              <a:gd name="T103" fmla="*/ 782 h 1799"/>
              <a:gd name="T104" fmla="*/ 209 w 1794"/>
              <a:gd name="T105" fmla="*/ 673 h 1799"/>
              <a:gd name="T106" fmla="*/ 283 w 1794"/>
              <a:gd name="T107" fmla="*/ 459 h 1799"/>
              <a:gd name="T108" fmla="*/ 543 w 1794"/>
              <a:gd name="T109" fmla="*/ 329 h 1799"/>
              <a:gd name="T110" fmla="*/ 687 w 1794"/>
              <a:gd name="T111" fmla="*/ 34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4" h="1799">
                <a:moveTo>
                  <a:pt x="671" y="1673"/>
                </a:moveTo>
                <a:lnTo>
                  <a:pt x="964" y="1673"/>
                </a:lnTo>
                <a:lnTo>
                  <a:pt x="964" y="1546"/>
                </a:lnTo>
                <a:lnTo>
                  <a:pt x="964" y="1546"/>
                </a:lnTo>
                <a:lnTo>
                  <a:pt x="966" y="1536"/>
                </a:lnTo>
                <a:lnTo>
                  <a:pt x="970" y="1525"/>
                </a:lnTo>
                <a:lnTo>
                  <a:pt x="975" y="1515"/>
                </a:lnTo>
                <a:lnTo>
                  <a:pt x="982" y="1506"/>
                </a:lnTo>
                <a:lnTo>
                  <a:pt x="989" y="1499"/>
                </a:lnTo>
                <a:lnTo>
                  <a:pt x="1000" y="1495"/>
                </a:lnTo>
                <a:lnTo>
                  <a:pt x="1010" y="1492"/>
                </a:lnTo>
                <a:lnTo>
                  <a:pt x="1021" y="1490"/>
                </a:lnTo>
                <a:lnTo>
                  <a:pt x="1316" y="1490"/>
                </a:lnTo>
                <a:lnTo>
                  <a:pt x="1316" y="1364"/>
                </a:lnTo>
                <a:lnTo>
                  <a:pt x="1316" y="1364"/>
                </a:lnTo>
                <a:lnTo>
                  <a:pt x="1318" y="1353"/>
                </a:lnTo>
                <a:lnTo>
                  <a:pt x="1321" y="1343"/>
                </a:lnTo>
                <a:lnTo>
                  <a:pt x="1326" y="1332"/>
                </a:lnTo>
                <a:lnTo>
                  <a:pt x="1333" y="1323"/>
                </a:lnTo>
                <a:lnTo>
                  <a:pt x="1340" y="1316"/>
                </a:lnTo>
                <a:lnTo>
                  <a:pt x="1351" y="1313"/>
                </a:lnTo>
                <a:lnTo>
                  <a:pt x="1361" y="1309"/>
                </a:lnTo>
                <a:lnTo>
                  <a:pt x="1372" y="1307"/>
                </a:lnTo>
                <a:lnTo>
                  <a:pt x="1794" y="1307"/>
                </a:lnTo>
                <a:lnTo>
                  <a:pt x="1794" y="1378"/>
                </a:lnTo>
                <a:lnTo>
                  <a:pt x="1794" y="1378"/>
                </a:lnTo>
                <a:lnTo>
                  <a:pt x="1792" y="1388"/>
                </a:lnTo>
                <a:lnTo>
                  <a:pt x="1790" y="1399"/>
                </a:lnTo>
                <a:lnTo>
                  <a:pt x="1785" y="1409"/>
                </a:lnTo>
                <a:lnTo>
                  <a:pt x="1778" y="1418"/>
                </a:lnTo>
                <a:lnTo>
                  <a:pt x="1769" y="1425"/>
                </a:lnTo>
                <a:lnTo>
                  <a:pt x="1760" y="1429"/>
                </a:lnTo>
                <a:lnTo>
                  <a:pt x="1748" y="1432"/>
                </a:lnTo>
                <a:lnTo>
                  <a:pt x="1737" y="1434"/>
                </a:lnTo>
                <a:lnTo>
                  <a:pt x="1442" y="1434"/>
                </a:lnTo>
                <a:lnTo>
                  <a:pt x="1442" y="1560"/>
                </a:lnTo>
                <a:lnTo>
                  <a:pt x="1442" y="1560"/>
                </a:lnTo>
                <a:lnTo>
                  <a:pt x="1442" y="1571"/>
                </a:lnTo>
                <a:lnTo>
                  <a:pt x="1439" y="1581"/>
                </a:lnTo>
                <a:lnTo>
                  <a:pt x="1434" y="1592"/>
                </a:lnTo>
                <a:lnTo>
                  <a:pt x="1426" y="1601"/>
                </a:lnTo>
                <a:lnTo>
                  <a:pt x="1418" y="1608"/>
                </a:lnTo>
                <a:lnTo>
                  <a:pt x="1409" y="1611"/>
                </a:lnTo>
                <a:lnTo>
                  <a:pt x="1398" y="1615"/>
                </a:lnTo>
                <a:lnTo>
                  <a:pt x="1386" y="1617"/>
                </a:lnTo>
                <a:lnTo>
                  <a:pt x="1091" y="1617"/>
                </a:lnTo>
                <a:lnTo>
                  <a:pt x="1091" y="1743"/>
                </a:lnTo>
                <a:lnTo>
                  <a:pt x="1091" y="1743"/>
                </a:lnTo>
                <a:lnTo>
                  <a:pt x="1091" y="1754"/>
                </a:lnTo>
                <a:lnTo>
                  <a:pt x="1087" y="1764"/>
                </a:lnTo>
                <a:lnTo>
                  <a:pt x="1082" y="1775"/>
                </a:lnTo>
                <a:lnTo>
                  <a:pt x="1075" y="1784"/>
                </a:lnTo>
                <a:lnTo>
                  <a:pt x="1066" y="1791"/>
                </a:lnTo>
                <a:lnTo>
                  <a:pt x="1058" y="1794"/>
                </a:lnTo>
                <a:lnTo>
                  <a:pt x="1047" y="1798"/>
                </a:lnTo>
                <a:lnTo>
                  <a:pt x="1035" y="1799"/>
                </a:lnTo>
                <a:lnTo>
                  <a:pt x="613" y="1799"/>
                </a:lnTo>
                <a:lnTo>
                  <a:pt x="613" y="1729"/>
                </a:lnTo>
                <a:lnTo>
                  <a:pt x="613" y="1729"/>
                </a:lnTo>
                <a:lnTo>
                  <a:pt x="615" y="1719"/>
                </a:lnTo>
                <a:lnTo>
                  <a:pt x="618" y="1708"/>
                </a:lnTo>
                <a:lnTo>
                  <a:pt x="624" y="1697"/>
                </a:lnTo>
                <a:lnTo>
                  <a:pt x="631" y="1689"/>
                </a:lnTo>
                <a:lnTo>
                  <a:pt x="639" y="1682"/>
                </a:lnTo>
                <a:lnTo>
                  <a:pt x="648" y="1678"/>
                </a:lnTo>
                <a:lnTo>
                  <a:pt x="659" y="1675"/>
                </a:lnTo>
                <a:lnTo>
                  <a:pt x="671" y="1673"/>
                </a:lnTo>
                <a:lnTo>
                  <a:pt x="671" y="1673"/>
                </a:lnTo>
                <a:close/>
                <a:moveTo>
                  <a:pt x="56" y="1102"/>
                </a:moveTo>
                <a:lnTo>
                  <a:pt x="321" y="1125"/>
                </a:lnTo>
                <a:lnTo>
                  <a:pt x="321" y="1125"/>
                </a:lnTo>
                <a:lnTo>
                  <a:pt x="335" y="1125"/>
                </a:lnTo>
                <a:lnTo>
                  <a:pt x="348" y="1121"/>
                </a:lnTo>
                <a:lnTo>
                  <a:pt x="358" y="1116"/>
                </a:lnTo>
                <a:lnTo>
                  <a:pt x="369" y="1111"/>
                </a:lnTo>
                <a:lnTo>
                  <a:pt x="378" y="1102"/>
                </a:lnTo>
                <a:lnTo>
                  <a:pt x="383" y="1091"/>
                </a:lnTo>
                <a:lnTo>
                  <a:pt x="388" y="1079"/>
                </a:lnTo>
                <a:lnTo>
                  <a:pt x="390" y="1067"/>
                </a:lnTo>
                <a:lnTo>
                  <a:pt x="404" y="923"/>
                </a:lnTo>
                <a:lnTo>
                  <a:pt x="404" y="923"/>
                </a:lnTo>
                <a:lnTo>
                  <a:pt x="402" y="909"/>
                </a:lnTo>
                <a:lnTo>
                  <a:pt x="400" y="896"/>
                </a:lnTo>
                <a:lnTo>
                  <a:pt x="395" y="886"/>
                </a:lnTo>
                <a:lnTo>
                  <a:pt x="388" y="875"/>
                </a:lnTo>
                <a:lnTo>
                  <a:pt x="379" y="866"/>
                </a:lnTo>
                <a:lnTo>
                  <a:pt x="369" y="861"/>
                </a:lnTo>
                <a:lnTo>
                  <a:pt x="358" y="856"/>
                </a:lnTo>
                <a:lnTo>
                  <a:pt x="346" y="854"/>
                </a:lnTo>
                <a:lnTo>
                  <a:pt x="81" y="831"/>
                </a:lnTo>
                <a:lnTo>
                  <a:pt x="81" y="831"/>
                </a:lnTo>
                <a:lnTo>
                  <a:pt x="67" y="831"/>
                </a:lnTo>
                <a:lnTo>
                  <a:pt x="54" y="833"/>
                </a:lnTo>
                <a:lnTo>
                  <a:pt x="44" y="838"/>
                </a:lnTo>
                <a:lnTo>
                  <a:pt x="33" y="845"/>
                </a:lnTo>
                <a:lnTo>
                  <a:pt x="25" y="854"/>
                </a:lnTo>
                <a:lnTo>
                  <a:pt x="19" y="865"/>
                </a:lnTo>
                <a:lnTo>
                  <a:pt x="14" y="875"/>
                </a:lnTo>
                <a:lnTo>
                  <a:pt x="12" y="888"/>
                </a:lnTo>
                <a:lnTo>
                  <a:pt x="0" y="1033"/>
                </a:lnTo>
                <a:lnTo>
                  <a:pt x="0" y="1033"/>
                </a:lnTo>
                <a:lnTo>
                  <a:pt x="0" y="1046"/>
                </a:lnTo>
                <a:lnTo>
                  <a:pt x="2" y="1058"/>
                </a:lnTo>
                <a:lnTo>
                  <a:pt x="7" y="1069"/>
                </a:lnTo>
                <a:lnTo>
                  <a:pt x="14" y="1079"/>
                </a:lnTo>
                <a:lnTo>
                  <a:pt x="23" y="1088"/>
                </a:lnTo>
                <a:lnTo>
                  <a:pt x="33" y="1095"/>
                </a:lnTo>
                <a:lnTo>
                  <a:pt x="44" y="1100"/>
                </a:lnTo>
                <a:lnTo>
                  <a:pt x="56" y="1102"/>
                </a:lnTo>
                <a:lnTo>
                  <a:pt x="56" y="1102"/>
                </a:lnTo>
                <a:close/>
                <a:moveTo>
                  <a:pt x="343" y="1467"/>
                </a:moveTo>
                <a:lnTo>
                  <a:pt x="343" y="1467"/>
                </a:lnTo>
                <a:lnTo>
                  <a:pt x="427" y="1369"/>
                </a:lnTo>
                <a:lnTo>
                  <a:pt x="457" y="1329"/>
                </a:lnTo>
                <a:lnTo>
                  <a:pt x="471" y="1311"/>
                </a:lnTo>
                <a:lnTo>
                  <a:pt x="481" y="1292"/>
                </a:lnTo>
                <a:lnTo>
                  <a:pt x="492" y="1272"/>
                </a:lnTo>
                <a:lnTo>
                  <a:pt x="502" y="1251"/>
                </a:lnTo>
                <a:lnTo>
                  <a:pt x="511" y="1228"/>
                </a:lnTo>
                <a:lnTo>
                  <a:pt x="520" y="1202"/>
                </a:lnTo>
                <a:lnTo>
                  <a:pt x="538" y="1142"/>
                </a:lnTo>
                <a:lnTo>
                  <a:pt x="557" y="1065"/>
                </a:lnTo>
                <a:lnTo>
                  <a:pt x="557" y="1065"/>
                </a:lnTo>
                <a:lnTo>
                  <a:pt x="733" y="1121"/>
                </a:lnTo>
                <a:lnTo>
                  <a:pt x="733" y="1121"/>
                </a:lnTo>
                <a:lnTo>
                  <a:pt x="752" y="1126"/>
                </a:lnTo>
                <a:lnTo>
                  <a:pt x="752" y="1126"/>
                </a:lnTo>
                <a:lnTo>
                  <a:pt x="722" y="1214"/>
                </a:lnTo>
                <a:lnTo>
                  <a:pt x="697" y="1281"/>
                </a:lnTo>
                <a:lnTo>
                  <a:pt x="685" y="1311"/>
                </a:lnTo>
                <a:lnTo>
                  <a:pt x="673" y="1337"/>
                </a:lnTo>
                <a:lnTo>
                  <a:pt x="659" y="1360"/>
                </a:lnTo>
                <a:lnTo>
                  <a:pt x="646" y="1383"/>
                </a:lnTo>
                <a:lnTo>
                  <a:pt x="632" y="1404"/>
                </a:lnTo>
                <a:lnTo>
                  <a:pt x="617" y="1425"/>
                </a:lnTo>
                <a:lnTo>
                  <a:pt x="578" y="1469"/>
                </a:lnTo>
                <a:lnTo>
                  <a:pt x="532" y="1520"/>
                </a:lnTo>
                <a:lnTo>
                  <a:pt x="473" y="1583"/>
                </a:lnTo>
                <a:lnTo>
                  <a:pt x="473" y="1583"/>
                </a:lnTo>
                <a:lnTo>
                  <a:pt x="458" y="1596"/>
                </a:lnTo>
                <a:lnTo>
                  <a:pt x="441" y="1606"/>
                </a:lnTo>
                <a:lnTo>
                  <a:pt x="425" y="1611"/>
                </a:lnTo>
                <a:lnTo>
                  <a:pt x="409" y="1611"/>
                </a:lnTo>
                <a:lnTo>
                  <a:pt x="392" y="1611"/>
                </a:lnTo>
                <a:lnTo>
                  <a:pt x="376" y="1606"/>
                </a:lnTo>
                <a:lnTo>
                  <a:pt x="362" y="1599"/>
                </a:lnTo>
                <a:lnTo>
                  <a:pt x="350" y="1589"/>
                </a:lnTo>
                <a:lnTo>
                  <a:pt x="337" y="1578"/>
                </a:lnTo>
                <a:lnTo>
                  <a:pt x="328" y="1564"/>
                </a:lnTo>
                <a:lnTo>
                  <a:pt x="323" y="1550"/>
                </a:lnTo>
                <a:lnTo>
                  <a:pt x="320" y="1534"/>
                </a:lnTo>
                <a:lnTo>
                  <a:pt x="320" y="1518"/>
                </a:lnTo>
                <a:lnTo>
                  <a:pt x="323" y="1501"/>
                </a:lnTo>
                <a:lnTo>
                  <a:pt x="330" y="1483"/>
                </a:lnTo>
                <a:lnTo>
                  <a:pt x="343" y="1467"/>
                </a:lnTo>
                <a:lnTo>
                  <a:pt x="343" y="1467"/>
                </a:lnTo>
                <a:close/>
                <a:moveTo>
                  <a:pt x="833" y="4"/>
                </a:moveTo>
                <a:lnTo>
                  <a:pt x="833" y="4"/>
                </a:lnTo>
                <a:lnTo>
                  <a:pt x="847" y="7"/>
                </a:lnTo>
                <a:lnTo>
                  <a:pt x="859" y="13"/>
                </a:lnTo>
                <a:lnTo>
                  <a:pt x="871" y="18"/>
                </a:lnTo>
                <a:lnTo>
                  <a:pt x="884" y="27"/>
                </a:lnTo>
                <a:lnTo>
                  <a:pt x="894" y="34"/>
                </a:lnTo>
                <a:lnTo>
                  <a:pt x="903" y="44"/>
                </a:lnTo>
                <a:lnTo>
                  <a:pt x="912" y="55"/>
                </a:lnTo>
                <a:lnTo>
                  <a:pt x="921" y="65"/>
                </a:lnTo>
                <a:lnTo>
                  <a:pt x="926" y="78"/>
                </a:lnTo>
                <a:lnTo>
                  <a:pt x="933" y="90"/>
                </a:lnTo>
                <a:lnTo>
                  <a:pt x="936" y="102"/>
                </a:lnTo>
                <a:lnTo>
                  <a:pt x="940" y="116"/>
                </a:lnTo>
                <a:lnTo>
                  <a:pt x="942" y="130"/>
                </a:lnTo>
                <a:lnTo>
                  <a:pt x="942" y="144"/>
                </a:lnTo>
                <a:lnTo>
                  <a:pt x="940" y="160"/>
                </a:lnTo>
                <a:lnTo>
                  <a:pt x="938" y="174"/>
                </a:lnTo>
                <a:lnTo>
                  <a:pt x="938" y="174"/>
                </a:lnTo>
                <a:lnTo>
                  <a:pt x="935" y="188"/>
                </a:lnTo>
                <a:lnTo>
                  <a:pt x="929" y="204"/>
                </a:lnTo>
                <a:lnTo>
                  <a:pt x="922" y="218"/>
                </a:lnTo>
                <a:lnTo>
                  <a:pt x="915" y="232"/>
                </a:lnTo>
                <a:lnTo>
                  <a:pt x="906" y="245"/>
                </a:lnTo>
                <a:lnTo>
                  <a:pt x="896" y="259"/>
                </a:lnTo>
                <a:lnTo>
                  <a:pt x="885" y="271"/>
                </a:lnTo>
                <a:lnTo>
                  <a:pt x="875" y="281"/>
                </a:lnTo>
                <a:lnTo>
                  <a:pt x="863" y="292"/>
                </a:lnTo>
                <a:lnTo>
                  <a:pt x="850" y="301"/>
                </a:lnTo>
                <a:lnTo>
                  <a:pt x="836" y="308"/>
                </a:lnTo>
                <a:lnTo>
                  <a:pt x="822" y="313"/>
                </a:lnTo>
                <a:lnTo>
                  <a:pt x="810" y="318"/>
                </a:lnTo>
                <a:lnTo>
                  <a:pt x="796" y="320"/>
                </a:lnTo>
                <a:lnTo>
                  <a:pt x="782" y="320"/>
                </a:lnTo>
                <a:lnTo>
                  <a:pt x="768" y="318"/>
                </a:lnTo>
                <a:lnTo>
                  <a:pt x="768" y="318"/>
                </a:lnTo>
                <a:lnTo>
                  <a:pt x="754" y="315"/>
                </a:lnTo>
                <a:lnTo>
                  <a:pt x="741" y="308"/>
                </a:lnTo>
                <a:lnTo>
                  <a:pt x="729" y="301"/>
                </a:lnTo>
                <a:lnTo>
                  <a:pt x="718" y="292"/>
                </a:lnTo>
                <a:lnTo>
                  <a:pt x="708" y="280"/>
                </a:lnTo>
                <a:lnTo>
                  <a:pt x="699" y="269"/>
                </a:lnTo>
                <a:lnTo>
                  <a:pt x="690" y="255"/>
                </a:lnTo>
                <a:lnTo>
                  <a:pt x="683" y="241"/>
                </a:lnTo>
                <a:lnTo>
                  <a:pt x="678" y="227"/>
                </a:lnTo>
                <a:lnTo>
                  <a:pt x="673" y="211"/>
                </a:lnTo>
                <a:lnTo>
                  <a:pt x="669" y="195"/>
                </a:lnTo>
                <a:lnTo>
                  <a:pt x="666" y="180"/>
                </a:lnTo>
                <a:lnTo>
                  <a:pt x="666" y="164"/>
                </a:lnTo>
                <a:lnTo>
                  <a:pt x="666" y="148"/>
                </a:lnTo>
                <a:lnTo>
                  <a:pt x="666" y="132"/>
                </a:lnTo>
                <a:lnTo>
                  <a:pt x="669" y="116"/>
                </a:lnTo>
                <a:lnTo>
                  <a:pt x="669" y="116"/>
                </a:lnTo>
                <a:lnTo>
                  <a:pt x="673" y="102"/>
                </a:lnTo>
                <a:lnTo>
                  <a:pt x="678" y="88"/>
                </a:lnTo>
                <a:lnTo>
                  <a:pt x="683" y="76"/>
                </a:lnTo>
                <a:lnTo>
                  <a:pt x="690" y="64"/>
                </a:lnTo>
                <a:lnTo>
                  <a:pt x="699" y="53"/>
                </a:lnTo>
                <a:lnTo>
                  <a:pt x="708" y="43"/>
                </a:lnTo>
                <a:lnTo>
                  <a:pt x="718" y="34"/>
                </a:lnTo>
                <a:lnTo>
                  <a:pt x="729" y="25"/>
                </a:lnTo>
                <a:lnTo>
                  <a:pt x="741" y="18"/>
                </a:lnTo>
                <a:lnTo>
                  <a:pt x="752" y="13"/>
                </a:lnTo>
                <a:lnTo>
                  <a:pt x="766" y="7"/>
                </a:lnTo>
                <a:lnTo>
                  <a:pt x="778" y="4"/>
                </a:lnTo>
                <a:lnTo>
                  <a:pt x="792" y="2"/>
                </a:lnTo>
                <a:lnTo>
                  <a:pt x="805" y="0"/>
                </a:lnTo>
                <a:lnTo>
                  <a:pt x="819" y="2"/>
                </a:lnTo>
                <a:lnTo>
                  <a:pt x="833" y="4"/>
                </a:lnTo>
                <a:lnTo>
                  <a:pt x="833" y="4"/>
                </a:lnTo>
                <a:close/>
                <a:moveTo>
                  <a:pt x="817" y="390"/>
                </a:moveTo>
                <a:lnTo>
                  <a:pt x="817" y="390"/>
                </a:lnTo>
                <a:lnTo>
                  <a:pt x="831" y="396"/>
                </a:lnTo>
                <a:lnTo>
                  <a:pt x="848" y="403"/>
                </a:lnTo>
                <a:lnTo>
                  <a:pt x="868" y="413"/>
                </a:lnTo>
                <a:lnTo>
                  <a:pt x="877" y="420"/>
                </a:lnTo>
                <a:lnTo>
                  <a:pt x="885" y="427"/>
                </a:lnTo>
                <a:lnTo>
                  <a:pt x="885" y="427"/>
                </a:lnTo>
                <a:lnTo>
                  <a:pt x="1000" y="538"/>
                </a:lnTo>
                <a:lnTo>
                  <a:pt x="1019" y="556"/>
                </a:lnTo>
                <a:lnTo>
                  <a:pt x="1036" y="570"/>
                </a:lnTo>
                <a:lnTo>
                  <a:pt x="1052" y="582"/>
                </a:lnTo>
                <a:lnTo>
                  <a:pt x="1068" y="591"/>
                </a:lnTo>
                <a:lnTo>
                  <a:pt x="1084" y="598"/>
                </a:lnTo>
                <a:lnTo>
                  <a:pt x="1101" y="601"/>
                </a:lnTo>
                <a:lnTo>
                  <a:pt x="1119" y="605"/>
                </a:lnTo>
                <a:lnTo>
                  <a:pt x="1140" y="606"/>
                </a:lnTo>
                <a:lnTo>
                  <a:pt x="1193" y="606"/>
                </a:lnTo>
                <a:lnTo>
                  <a:pt x="1265" y="603"/>
                </a:lnTo>
                <a:lnTo>
                  <a:pt x="1265" y="603"/>
                </a:lnTo>
                <a:lnTo>
                  <a:pt x="1279" y="605"/>
                </a:lnTo>
                <a:lnTo>
                  <a:pt x="1293" y="608"/>
                </a:lnTo>
                <a:lnTo>
                  <a:pt x="1303" y="614"/>
                </a:lnTo>
                <a:lnTo>
                  <a:pt x="1312" y="622"/>
                </a:lnTo>
                <a:lnTo>
                  <a:pt x="1319" y="633"/>
                </a:lnTo>
                <a:lnTo>
                  <a:pt x="1325" y="643"/>
                </a:lnTo>
                <a:lnTo>
                  <a:pt x="1326" y="656"/>
                </a:lnTo>
                <a:lnTo>
                  <a:pt x="1328" y="668"/>
                </a:lnTo>
                <a:lnTo>
                  <a:pt x="1328" y="682"/>
                </a:lnTo>
                <a:lnTo>
                  <a:pt x="1326" y="694"/>
                </a:lnTo>
                <a:lnTo>
                  <a:pt x="1321" y="705"/>
                </a:lnTo>
                <a:lnTo>
                  <a:pt x="1316" y="715"/>
                </a:lnTo>
                <a:lnTo>
                  <a:pt x="1309" y="726"/>
                </a:lnTo>
                <a:lnTo>
                  <a:pt x="1300" y="733"/>
                </a:lnTo>
                <a:lnTo>
                  <a:pt x="1288" y="738"/>
                </a:lnTo>
                <a:lnTo>
                  <a:pt x="1275" y="740"/>
                </a:lnTo>
                <a:lnTo>
                  <a:pt x="1275" y="740"/>
                </a:lnTo>
                <a:lnTo>
                  <a:pt x="1200" y="749"/>
                </a:lnTo>
                <a:lnTo>
                  <a:pt x="1140" y="754"/>
                </a:lnTo>
                <a:lnTo>
                  <a:pt x="1116" y="754"/>
                </a:lnTo>
                <a:lnTo>
                  <a:pt x="1093" y="754"/>
                </a:lnTo>
                <a:lnTo>
                  <a:pt x="1072" y="754"/>
                </a:lnTo>
                <a:lnTo>
                  <a:pt x="1051" y="751"/>
                </a:lnTo>
                <a:lnTo>
                  <a:pt x="1031" y="745"/>
                </a:lnTo>
                <a:lnTo>
                  <a:pt x="1012" y="738"/>
                </a:lnTo>
                <a:lnTo>
                  <a:pt x="994" y="729"/>
                </a:lnTo>
                <a:lnTo>
                  <a:pt x="973" y="719"/>
                </a:lnTo>
                <a:lnTo>
                  <a:pt x="952" y="703"/>
                </a:lnTo>
                <a:lnTo>
                  <a:pt x="929" y="687"/>
                </a:lnTo>
                <a:lnTo>
                  <a:pt x="875" y="642"/>
                </a:lnTo>
                <a:lnTo>
                  <a:pt x="840" y="838"/>
                </a:lnTo>
                <a:lnTo>
                  <a:pt x="840" y="838"/>
                </a:lnTo>
                <a:lnTo>
                  <a:pt x="838" y="851"/>
                </a:lnTo>
                <a:lnTo>
                  <a:pt x="841" y="861"/>
                </a:lnTo>
                <a:lnTo>
                  <a:pt x="848" y="870"/>
                </a:lnTo>
                <a:lnTo>
                  <a:pt x="857" y="877"/>
                </a:lnTo>
                <a:lnTo>
                  <a:pt x="857" y="877"/>
                </a:lnTo>
                <a:lnTo>
                  <a:pt x="935" y="910"/>
                </a:lnTo>
                <a:lnTo>
                  <a:pt x="998" y="940"/>
                </a:lnTo>
                <a:lnTo>
                  <a:pt x="1026" y="954"/>
                </a:lnTo>
                <a:lnTo>
                  <a:pt x="1051" y="970"/>
                </a:lnTo>
                <a:lnTo>
                  <a:pt x="1073" y="986"/>
                </a:lnTo>
                <a:lnTo>
                  <a:pt x="1094" y="1005"/>
                </a:lnTo>
                <a:lnTo>
                  <a:pt x="1114" y="1026"/>
                </a:lnTo>
                <a:lnTo>
                  <a:pt x="1131" y="1051"/>
                </a:lnTo>
                <a:lnTo>
                  <a:pt x="1149" y="1079"/>
                </a:lnTo>
                <a:lnTo>
                  <a:pt x="1166" y="1112"/>
                </a:lnTo>
                <a:lnTo>
                  <a:pt x="1182" y="1149"/>
                </a:lnTo>
                <a:lnTo>
                  <a:pt x="1200" y="1193"/>
                </a:lnTo>
                <a:lnTo>
                  <a:pt x="1217" y="1242"/>
                </a:lnTo>
                <a:lnTo>
                  <a:pt x="1235" y="1299"/>
                </a:lnTo>
                <a:lnTo>
                  <a:pt x="1235" y="1299"/>
                </a:lnTo>
                <a:lnTo>
                  <a:pt x="1240" y="1318"/>
                </a:lnTo>
                <a:lnTo>
                  <a:pt x="1242" y="1336"/>
                </a:lnTo>
                <a:lnTo>
                  <a:pt x="1238" y="1351"/>
                </a:lnTo>
                <a:lnTo>
                  <a:pt x="1233" y="1365"/>
                </a:lnTo>
                <a:lnTo>
                  <a:pt x="1224" y="1379"/>
                </a:lnTo>
                <a:lnTo>
                  <a:pt x="1214" y="1390"/>
                </a:lnTo>
                <a:lnTo>
                  <a:pt x="1202" y="1401"/>
                </a:lnTo>
                <a:lnTo>
                  <a:pt x="1188" y="1408"/>
                </a:lnTo>
                <a:lnTo>
                  <a:pt x="1173" y="1413"/>
                </a:lnTo>
                <a:lnTo>
                  <a:pt x="1158" y="1416"/>
                </a:lnTo>
                <a:lnTo>
                  <a:pt x="1142" y="1416"/>
                </a:lnTo>
                <a:lnTo>
                  <a:pt x="1128" y="1413"/>
                </a:lnTo>
                <a:lnTo>
                  <a:pt x="1112" y="1408"/>
                </a:lnTo>
                <a:lnTo>
                  <a:pt x="1100" y="1399"/>
                </a:lnTo>
                <a:lnTo>
                  <a:pt x="1087" y="1386"/>
                </a:lnTo>
                <a:lnTo>
                  <a:pt x="1077" y="1371"/>
                </a:lnTo>
                <a:lnTo>
                  <a:pt x="1077" y="1371"/>
                </a:lnTo>
                <a:lnTo>
                  <a:pt x="1049" y="1316"/>
                </a:lnTo>
                <a:lnTo>
                  <a:pt x="1022" y="1269"/>
                </a:lnTo>
                <a:lnTo>
                  <a:pt x="998" y="1230"/>
                </a:lnTo>
                <a:lnTo>
                  <a:pt x="975" y="1195"/>
                </a:lnTo>
                <a:lnTo>
                  <a:pt x="952" y="1167"/>
                </a:lnTo>
                <a:lnTo>
                  <a:pt x="928" y="1142"/>
                </a:lnTo>
                <a:lnTo>
                  <a:pt x="903" y="1121"/>
                </a:lnTo>
                <a:lnTo>
                  <a:pt x="877" y="1104"/>
                </a:lnTo>
                <a:lnTo>
                  <a:pt x="847" y="1090"/>
                </a:lnTo>
                <a:lnTo>
                  <a:pt x="815" y="1076"/>
                </a:lnTo>
                <a:lnTo>
                  <a:pt x="778" y="1061"/>
                </a:lnTo>
                <a:lnTo>
                  <a:pt x="738" y="1047"/>
                </a:lnTo>
                <a:lnTo>
                  <a:pt x="638" y="1018"/>
                </a:lnTo>
                <a:lnTo>
                  <a:pt x="509" y="975"/>
                </a:lnTo>
                <a:lnTo>
                  <a:pt x="509" y="975"/>
                </a:lnTo>
                <a:lnTo>
                  <a:pt x="494" y="965"/>
                </a:lnTo>
                <a:lnTo>
                  <a:pt x="480" y="953"/>
                </a:lnTo>
                <a:lnTo>
                  <a:pt x="467" y="940"/>
                </a:lnTo>
                <a:lnTo>
                  <a:pt x="458" y="924"/>
                </a:lnTo>
                <a:lnTo>
                  <a:pt x="453" y="909"/>
                </a:lnTo>
                <a:lnTo>
                  <a:pt x="448" y="893"/>
                </a:lnTo>
                <a:lnTo>
                  <a:pt x="446" y="874"/>
                </a:lnTo>
                <a:lnTo>
                  <a:pt x="444" y="856"/>
                </a:lnTo>
                <a:lnTo>
                  <a:pt x="506" y="517"/>
                </a:lnTo>
                <a:lnTo>
                  <a:pt x="506" y="517"/>
                </a:lnTo>
                <a:lnTo>
                  <a:pt x="458" y="533"/>
                </a:lnTo>
                <a:lnTo>
                  <a:pt x="423" y="545"/>
                </a:lnTo>
                <a:lnTo>
                  <a:pt x="409" y="552"/>
                </a:lnTo>
                <a:lnTo>
                  <a:pt x="399" y="561"/>
                </a:lnTo>
                <a:lnTo>
                  <a:pt x="388" y="570"/>
                </a:lnTo>
                <a:lnTo>
                  <a:pt x="381" y="578"/>
                </a:lnTo>
                <a:lnTo>
                  <a:pt x="374" y="591"/>
                </a:lnTo>
                <a:lnTo>
                  <a:pt x="369" y="605"/>
                </a:lnTo>
                <a:lnTo>
                  <a:pt x="365" y="621"/>
                </a:lnTo>
                <a:lnTo>
                  <a:pt x="360" y="638"/>
                </a:lnTo>
                <a:lnTo>
                  <a:pt x="351" y="686"/>
                </a:lnTo>
                <a:lnTo>
                  <a:pt x="341" y="747"/>
                </a:lnTo>
                <a:lnTo>
                  <a:pt x="341" y="747"/>
                </a:lnTo>
                <a:lnTo>
                  <a:pt x="337" y="759"/>
                </a:lnTo>
                <a:lnTo>
                  <a:pt x="332" y="770"/>
                </a:lnTo>
                <a:lnTo>
                  <a:pt x="323" y="779"/>
                </a:lnTo>
                <a:lnTo>
                  <a:pt x="314" y="786"/>
                </a:lnTo>
                <a:lnTo>
                  <a:pt x="302" y="791"/>
                </a:lnTo>
                <a:lnTo>
                  <a:pt x="290" y="794"/>
                </a:lnTo>
                <a:lnTo>
                  <a:pt x="278" y="796"/>
                </a:lnTo>
                <a:lnTo>
                  <a:pt x="265" y="794"/>
                </a:lnTo>
                <a:lnTo>
                  <a:pt x="253" y="793"/>
                </a:lnTo>
                <a:lnTo>
                  <a:pt x="241" y="787"/>
                </a:lnTo>
                <a:lnTo>
                  <a:pt x="230" y="782"/>
                </a:lnTo>
                <a:lnTo>
                  <a:pt x="221" y="773"/>
                </a:lnTo>
                <a:lnTo>
                  <a:pt x="213" y="763"/>
                </a:lnTo>
                <a:lnTo>
                  <a:pt x="207" y="752"/>
                </a:lnTo>
                <a:lnTo>
                  <a:pt x="204" y="738"/>
                </a:lnTo>
                <a:lnTo>
                  <a:pt x="204" y="722"/>
                </a:lnTo>
                <a:lnTo>
                  <a:pt x="204" y="722"/>
                </a:lnTo>
                <a:lnTo>
                  <a:pt x="209" y="673"/>
                </a:lnTo>
                <a:lnTo>
                  <a:pt x="216" y="629"/>
                </a:lnTo>
                <a:lnTo>
                  <a:pt x="223" y="591"/>
                </a:lnTo>
                <a:lnTo>
                  <a:pt x="232" y="557"/>
                </a:lnTo>
                <a:lnTo>
                  <a:pt x="241" y="527"/>
                </a:lnTo>
                <a:lnTo>
                  <a:pt x="253" y="501"/>
                </a:lnTo>
                <a:lnTo>
                  <a:pt x="267" y="478"/>
                </a:lnTo>
                <a:lnTo>
                  <a:pt x="283" y="459"/>
                </a:lnTo>
                <a:lnTo>
                  <a:pt x="302" y="440"/>
                </a:lnTo>
                <a:lnTo>
                  <a:pt x="325" y="424"/>
                </a:lnTo>
                <a:lnTo>
                  <a:pt x="351" y="408"/>
                </a:lnTo>
                <a:lnTo>
                  <a:pt x="381" y="394"/>
                </a:lnTo>
                <a:lnTo>
                  <a:pt x="415" y="378"/>
                </a:lnTo>
                <a:lnTo>
                  <a:pt x="451" y="364"/>
                </a:lnTo>
                <a:lnTo>
                  <a:pt x="543" y="329"/>
                </a:lnTo>
                <a:lnTo>
                  <a:pt x="543" y="329"/>
                </a:lnTo>
                <a:lnTo>
                  <a:pt x="559" y="325"/>
                </a:lnTo>
                <a:lnTo>
                  <a:pt x="578" y="325"/>
                </a:lnTo>
                <a:lnTo>
                  <a:pt x="599" y="327"/>
                </a:lnTo>
                <a:lnTo>
                  <a:pt x="620" y="331"/>
                </a:lnTo>
                <a:lnTo>
                  <a:pt x="660" y="339"/>
                </a:lnTo>
                <a:lnTo>
                  <a:pt x="687" y="348"/>
                </a:lnTo>
                <a:lnTo>
                  <a:pt x="768" y="491"/>
                </a:lnTo>
                <a:lnTo>
                  <a:pt x="817" y="390"/>
                </a:lnTo>
                <a:lnTo>
                  <a:pt x="817" y="39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8D2F39B-8FFB-870B-1079-97ACBBE09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85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8" name="Freeform 22">
            <a:extLst>
              <a:ext uri="{FF2B5EF4-FFF2-40B4-BE49-F238E27FC236}">
                <a16:creationId xmlns:a16="http://schemas.microsoft.com/office/drawing/2014/main" id="{DAEE4B9C-539D-640F-7811-7EA748FCBE8C}"/>
              </a:ext>
            </a:extLst>
          </p:cNvPr>
          <p:cNvSpPr/>
          <p:nvPr/>
        </p:nvSpPr>
        <p:spPr>
          <a:xfrm>
            <a:off x="8538056" y="3273827"/>
            <a:ext cx="2582259" cy="1169226"/>
          </a:xfrm>
          <a:custGeom>
            <a:avLst/>
            <a:gdLst>
              <a:gd name="connsiteX0" fmla="*/ 1214556 w 2429112"/>
              <a:gd name="connsiteY0" fmla="*/ 0 h 1200150"/>
              <a:gd name="connsiteX1" fmla="*/ 2423604 w 2429112"/>
              <a:gd name="connsiteY1" fmla="*/ 1091063 h 1200150"/>
              <a:gd name="connsiteX2" fmla="*/ 2429112 w 2429112"/>
              <a:gd name="connsiteY2" fmla="*/ 1200150 h 1200150"/>
              <a:gd name="connsiteX3" fmla="*/ 0 w 2429112"/>
              <a:gd name="connsiteY3" fmla="*/ 1200150 h 1200150"/>
              <a:gd name="connsiteX4" fmla="*/ 5509 w 2429112"/>
              <a:gd name="connsiteY4" fmla="*/ 1091063 h 1200150"/>
              <a:gd name="connsiteX5" fmla="*/ 1214556 w 2429112"/>
              <a:gd name="connsiteY5" fmla="*/ 0 h 1200150"/>
              <a:gd name="connsiteX0" fmla="*/ 1214556 w 2429112"/>
              <a:gd name="connsiteY0" fmla="*/ 0 h 1420283"/>
              <a:gd name="connsiteX1" fmla="*/ 2423604 w 2429112"/>
              <a:gd name="connsiteY1" fmla="*/ 1091063 h 1420283"/>
              <a:gd name="connsiteX2" fmla="*/ 2429112 w 2429112"/>
              <a:gd name="connsiteY2" fmla="*/ 1200150 h 1420283"/>
              <a:gd name="connsiteX3" fmla="*/ 0 w 2429112"/>
              <a:gd name="connsiteY3" fmla="*/ 1200150 h 1420283"/>
              <a:gd name="connsiteX4" fmla="*/ 5509 w 2429112"/>
              <a:gd name="connsiteY4" fmla="*/ 1091063 h 1420283"/>
              <a:gd name="connsiteX5" fmla="*/ 1214556 w 2429112"/>
              <a:gd name="connsiteY5" fmla="*/ 0 h 1420283"/>
              <a:gd name="connsiteX0" fmla="*/ 0 w 2429112"/>
              <a:gd name="connsiteY0" fmla="*/ 1200150 h 1450099"/>
              <a:gd name="connsiteX1" fmla="*/ 5509 w 2429112"/>
              <a:gd name="connsiteY1" fmla="*/ 1091063 h 1450099"/>
              <a:gd name="connsiteX2" fmla="*/ 1214556 w 2429112"/>
              <a:gd name="connsiteY2" fmla="*/ 0 h 1450099"/>
              <a:gd name="connsiteX3" fmla="*/ 2423604 w 2429112"/>
              <a:gd name="connsiteY3" fmla="*/ 1091063 h 1450099"/>
              <a:gd name="connsiteX4" fmla="*/ 2429112 w 2429112"/>
              <a:gd name="connsiteY4" fmla="*/ 1200150 h 1450099"/>
              <a:gd name="connsiteX5" fmla="*/ 91440 w 2429112"/>
              <a:gd name="connsiteY5" fmla="*/ 1291590 h 1450099"/>
              <a:gd name="connsiteX0" fmla="*/ 0 w 2429112"/>
              <a:gd name="connsiteY0" fmla="*/ 1200150 h 1450099"/>
              <a:gd name="connsiteX1" fmla="*/ 5509 w 2429112"/>
              <a:gd name="connsiteY1" fmla="*/ 1091063 h 1450099"/>
              <a:gd name="connsiteX2" fmla="*/ 1214556 w 2429112"/>
              <a:gd name="connsiteY2" fmla="*/ 0 h 1450099"/>
              <a:gd name="connsiteX3" fmla="*/ 2423604 w 2429112"/>
              <a:gd name="connsiteY3" fmla="*/ 1091063 h 1450099"/>
              <a:gd name="connsiteX4" fmla="*/ 2429112 w 2429112"/>
              <a:gd name="connsiteY4" fmla="*/ 1200150 h 1450099"/>
              <a:gd name="connsiteX5" fmla="*/ 43815 w 2429112"/>
              <a:gd name="connsiteY5" fmla="*/ 1291590 h 1450099"/>
              <a:gd name="connsiteX0" fmla="*/ 0 w 2429112"/>
              <a:gd name="connsiteY0" fmla="*/ 1200150 h 1450099"/>
              <a:gd name="connsiteX1" fmla="*/ 5509 w 2429112"/>
              <a:gd name="connsiteY1" fmla="*/ 1091063 h 1450099"/>
              <a:gd name="connsiteX2" fmla="*/ 1214556 w 2429112"/>
              <a:gd name="connsiteY2" fmla="*/ 0 h 1450099"/>
              <a:gd name="connsiteX3" fmla="*/ 2423604 w 2429112"/>
              <a:gd name="connsiteY3" fmla="*/ 1091063 h 1450099"/>
              <a:gd name="connsiteX4" fmla="*/ 2429112 w 2429112"/>
              <a:gd name="connsiteY4" fmla="*/ 1200150 h 1450099"/>
              <a:gd name="connsiteX5" fmla="*/ 34290 w 2429112"/>
              <a:gd name="connsiteY5" fmla="*/ 1291590 h 1450099"/>
              <a:gd name="connsiteX0" fmla="*/ 0 w 2429112"/>
              <a:gd name="connsiteY0" fmla="*/ 1200150 h 1442532"/>
              <a:gd name="connsiteX1" fmla="*/ 5509 w 2429112"/>
              <a:gd name="connsiteY1" fmla="*/ 1091063 h 1442532"/>
              <a:gd name="connsiteX2" fmla="*/ 1214556 w 2429112"/>
              <a:gd name="connsiteY2" fmla="*/ 0 h 1442532"/>
              <a:gd name="connsiteX3" fmla="*/ 2423604 w 2429112"/>
              <a:gd name="connsiteY3" fmla="*/ 1091063 h 1442532"/>
              <a:gd name="connsiteX4" fmla="*/ 2429112 w 2429112"/>
              <a:gd name="connsiteY4" fmla="*/ 1200150 h 1442532"/>
              <a:gd name="connsiteX5" fmla="*/ 34290 w 2429112"/>
              <a:gd name="connsiteY5" fmla="*/ 1282065 h 1442532"/>
              <a:gd name="connsiteX0" fmla="*/ 0 w 2429112"/>
              <a:gd name="connsiteY0" fmla="*/ 1200150 h 1442532"/>
              <a:gd name="connsiteX1" fmla="*/ 5509 w 2429112"/>
              <a:gd name="connsiteY1" fmla="*/ 1091063 h 1442532"/>
              <a:gd name="connsiteX2" fmla="*/ 1214556 w 2429112"/>
              <a:gd name="connsiteY2" fmla="*/ 0 h 1442532"/>
              <a:gd name="connsiteX3" fmla="*/ 2423604 w 2429112"/>
              <a:gd name="connsiteY3" fmla="*/ 1091063 h 1442532"/>
              <a:gd name="connsiteX4" fmla="*/ 2429112 w 2429112"/>
              <a:gd name="connsiteY4" fmla="*/ 1200150 h 1442532"/>
              <a:gd name="connsiteX5" fmla="*/ 53340 w 2429112"/>
              <a:gd name="connsiteY5" fmla="*/ 1282065 h 1442532"/>
              <a:gd name="connsiteX0" fmla="*/ 0 w 2429112"/>
              <a:gd name="connsiteY0" fmla="*/ 1200150 h 1617722"/>
              <a:gd name="connsiteX1" fmla="*/ 5509 w 2429112"/>
              <a:gd name="connsiteY1" fmla="*/ 1091063 h 1617722"/>
              <a:gd name="connsiteX2" fmla="*/ 1214556 w 2429112"/>
              <a:gd name="connsiteY2" fmla="*/ 0 h 1617722"/>
              <a:gd name="connsiteX3" fmla="*/ 2423604 w 2429112"/>
              <a:gd name="connsiteY3" fmla="*/ 1091063 h 1617722"/>
              <a:gd name="connsiteX4" fmla="*/ 2429112 w 2429112"/>
              <a:gd name="connsiteY4" fmla="*/ 1200150 h 1617722"/>
              <a:gd name="connsiteX5" fmla="*/ 186690 w 2429112"/>
              <a:gd name="connsiteY5" fmla="*/ 1491615 h 1617722"/>
              <a:gd name="connsiteX0" fmla="*/ 0 w 2429112"/>
              <a:gd name="connsiteY0" fmla="*/ 1200150 h 1200150"/>
              <a:gd name="connsiteX1" fmla="*/ 5509 w 2429112"/>
              <a:gd name="connsiteY1" fmla="*/ 1091063 h 1200150"/>
              <a:gd name="connsiteX2" fmla="*/ 1214556 w 2429112"/>
              <a:gd name="connsiteY2" fmla="*/ 0 h 1200150"/>
              <a:gd name="connsiteX3" fmla="*/ 2423604 w 2429112"/>
              <a:gd name="connsiteY3" fmla="*/ 1091063 h 1200150"/>
              <a:gd name="connsiteX4" fmla="*/ 2429112 w 2429112"/>
              <a:gd name="connsiteY4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112" h="1200150">
                <a:moveTo>
                  <a:pt x="0" y="1200150"/>
                </a:moveTo>
                <a:lnTo>
                  <a:pt x="5509" y="1091063"/>
                </a:lnTo>
                <a:cubicBezTo>
                  <a:pt x="67745" y="478229"/>
                  <a:pt x="585302" y="0"/>
                  <a:pt x="1214556" y="0"/>
                </a:cubicBezTo>
                <a:cubicBezTo>
                  <a:pt x="1843810" y="0"/>
                  <a:pt x="2361367" y="478229"/>
                  <a:pt x="2423604" y="1091063"/>
                </a:cubicBezTo>
                <a:lnTo>
                  <a:pt x="2429112" y="1200150"/>
                </a:lnTo>
              </a:path>
            </a:pathLst>
          </a:custGeom>
          <a:noFill/>
          <a:ln w="19050" cap="rnd">
            <a:solidFill>
              <a:schemeClr val="bg1">
                <a:lumMod val="95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933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562099" y="-3954870"/>
            <a:ext cx="8966200" cy="7791450"/>
          </a:xfrm>
          <a:prstGeom prst="arc">
            <a:avLst>
              <a:gd name="adj1" fmla="val 2632145"/>
              <a:gd name="adj2" fmla="val 832160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57301" y="864995"/>
            <a:ext cx="9677398" cy="2371436"/>
            <a:chOff x="1371247" y="1651001"/>
            <a:chExt cx="9551108" cy="2340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1371247" y="1651001"/>
              <a:ext cx="2349814" cy="23404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3771679" y="1651001"/>
              <a:ext cx="2349814" cy="2340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6172110" y="1651001"/>
              <a:ext cx="2349814" cy="2340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8572541" y="1651001"/>
              <a:ext cx="2349814" cy="2340488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17309" y="1992392"/>
            <a:ext cx="1411996" cy="61895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18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Institucione</a:t>
            </a:r>
            <a:r>
              <a:rPr lang="en-US" altLang="ko-KR" sz="18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arsimore</a:t>
            </a:r>
            <a:r>
              <a:rPr lang="en-US" altLang="ko-KR" sz="24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endParaRPr lang="en-US" altLang="ko-KR" sz="48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244677" y="2026884"/>
            <a:ext cx="1149712" cy="49334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16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Agro</a:t>
            </a:r>
            <a:r>
              <a:rPr lang="en-US" altLang="ko-KR" sz="16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-Farm businesses</a:t>
            </a:r>
            <a:endParaRPr lang="en-US" altLang="ko-KR" sz="36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676847" y="1947810"/>
            <a:ext cx="1149712" cy="69031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16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Easypay</a:t>
            </a:r>
            <a:r>
              <a:rPr lang="en-US" altLang="ko-KR" sz="16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Agents (MSME)</a:t>
            </a:r>
            <a:endParaRPr lang="en-US" altLang="ko-KR" sz="3600" dirty="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128410" y="1958222"/>
            <a:ext cx="1223102" cy="32162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1800" dirty="0" err="1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Klientë</a:t>
            </a:r>
            <a:endParaRPr lang="en-US" altLang="ko-KR" sz="4000" dirty="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413135" y="3966278"/>
            <a:ext cx="1494692" cy="419100"/>
          </a:xfrm>
          <a:prstGeom prst="triangle">
            <a:avLst/>
          </a:prstGeom>
          <a:solidFill>
            <a:srgbClr val="FFB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17309" y="4446689"/>
            <a:ext cx="8810990" cy="1952693"/>
            <a:chOff x="705693" y="1882102"/>
            <a:chExt cx="5259977" cy="1482272"/>
          </a:xfrm>
        </p:grpSpPr>
        <p:sp>
          <p:nvSpPr>
            <p:cNvPr id="22" name="Rounded Rectangle 21"/>
            <p:cNvSpPr/>
            <p:nvPr/>
          </p:nvSpPr>
          <p:spPr>
            <a:xfrm>
              <a:off x="705693" y="2147207"/>
              <a:ext cx="5259977" cy="121716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62795" y="1882102"/>
              <a:ext cx="4745773" cy="422826"/>
              <a:chOff x="2774001" y="2674177"/>
              <a:chExt cx="1151750" cy="33528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2915121" y="2715963"/>
                <a:ext cx="857522" cy="24215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 dirty="0" err="1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Aktivitete</a:t>
                </a:r>
                <a:r>
                  <a:rPr lang="en-US" altLang="ko-KR" sz="2000" dirty="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 </a:t>
                </a:r>
                <a:r>
                  <a:rPr lang="en-US" altLang="ko-KR" sz="2000" dirty="0" err="1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te</a:t>
                </a:r>
                <a:r>
                  <a:rPr lang="en-US" altLang="ko-KR" sz="2000" dirty="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 </a:t>
                </a:r>
                <a:r>
                  <a:rPr lang="en-US" altLang="ko-KR" sz="2000" dirty="0" err="1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Edukimit</a:t>
                </a:r>
                <a:r>
                  <a:rPr lang="en-US" altLang="ko-KR" sz="2000" dirty="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 </a:t>
                </a:r>
                <a:r>
                  <a:rPr lang="en-US" altLang="ko-KR" sz="2000" dirty="0" err="1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Financiar</a:t>
                </a:r>
                <a:endParaRPr lang="en-US" altLang="ko-KR" sz="2000" dirty="0">
                  <a:solidFill>
                    <a:srgbClr val="44512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2" name="Oval 31"/>
          <p:cNvSpPr/>
          <p:nvPr/>
        </p:nvSpPr>
        <p:spPr>
          <a:xfrm>
            <a:off x="3601849" y="3182540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26869" y="3182539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7025033" y="1577783"/>
            <a:ext cx="453340" cy="378700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grpSp>
        <p:nvGrpSpPr>
          <p:cNvPr id="46" name="Group 45"/>
          <p:cNvGrpSpPr/>
          <p:nvPr/>
        </p:nvGrpSpPr>
        <p:grpSpPr>
          <a:xfrm>
            <a:off x="3568700" y="186058"/>
            <a:ext cx="5054600" cy="678937"/>
            <a:chOff x="3568700" y="186058"/>
            <a:chExt cx="5054600" cy="678937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EasyPay </a:t>
              </a:r>
              <a:r>
                <a:rPr lang="en-US" altLang="ko-KR" sz="18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dhe</a:t>
              </a:r>
              <a:r>
                <a:rPr lang="en-US" altLang="ko-KR" sz="18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8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Edukimi</a:t>
              </a:r>
              <a:r>
                <a:rPr lang="en-US" altLang="ko-KR" sz="18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ko-KR" sz="1800" dirty="0" err="1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Financiar</a:t>
              </a:r>
              <a:r>
                <a:rPr lang="en-US" altLang="ko-KR" sz="18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B70EF4A4-FA40-BA08-5866-2EECEB89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072" y="1392243"/>
            <a:ext cx="658470" cy="658470"/>
          </a:xfrm>
          <a:prstGeom prst="rect">
            <a:avLst/>
          </a:prstGeom>
        </p:spPr>
      </p:pic>
      <p:pic>
        <p:nvPicPr>
          <p:cNvPr id="12" name="Graphic 11" descr="Grain">
            <a:extLst>
              <a:ext uri="{FF2B5EF4-FFF2-40B4-BE49-F238E27FC236}">
                <a16:creationId xmlns:a16="http://schemas.microsoft.com/office/drawing/2014/main" id="{145753C0-1C8C-41FE-BC92-2586A4C73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015" y="1466913"/>
            <a:ext cx="583800" cy="583800"/>
          </a:xfrm>
          <a:prstGeom prst="rect">
            <a:avLst/>
          </a:prstGeom>
        </p:spPr>
      </p:pic>
      <p:pic>
        <p:nvPicPr>
          <p:cNvPr id="14" name="Graphic 13" descr="Customer review">
            <a:extLst>
              <a:ext uri="{FF2B5EF4-FFF2-40B4-BE49-F238E27FC236}">
                <a16:creationId xmlns:a16="http://schemas.microsoft.com/office/drawing/2014/main" id="{618A8AF2-2205-1175-51B2-E768CDAB8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7614" y="1435939"/>
            <a:ext cx="568712" cy="568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FC3652-2D3A-4305-A93A-6A9D0DF62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85" y="6078646"/>
            <a:ext cx="1519601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0D18093-A1FD-ED4C-DBFE-673CF72A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203" y="5042337"/>
            <a:ext cx="2746539" cy="121514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42900" indent="-342900" algn="just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Universiteti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Tiranës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(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Fakulteti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Ekon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)</a:t>
            </a:r>
          </a:p>
          <a:p>
            <a:pPr marL="342900" indent="-342900" algn="just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Universiteti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Mesdhetar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Shqipërisë</a:t>
            </a:r>
            <a:endParaRPr lang="en-US" altLang="ko-KR" sz="1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Shkolla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teknike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profesionale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“Gjergj </a:t>
            </a:r>
            <a:r>
              <a:rPr lang="en-US" altLang="ko-KR" sz="1100" dirty="0" err="1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Canco</a:t>
            </a: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”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Shkolla e Mesme Teknike Austriake “Peter Mahringer”</a:t>
            </a:r>
            <a:endParaRPr lang="en-US" altLang="ko-KR" sz="1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latinLnBrk="0">
              <a:lnSpc>
                <a:spcPct val="80000"/>
              </a:lnSpc>
            </a:pPr>
            <a:endParaRPr lang="en-US" altLang="ko-KR" sz="1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latinLnBrk="0">
              <a:lnSpc>
                <a:spcPct val="80000"/>
              </a:lnSpc>
            </a:pPr>
            <a:r>
              <a:rPr lang="en-US" altLang="ko-KR" sz="1100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</a:p>
          <a:p>
            <a:pPr latinLnBrk="0">
              <a:lnSpc>
                <a:spcPct val="80000"/>
              </a:lnSpc>
            </a:pPr>
            <a:endParaRPr lang="en-US" altLang="ko-KR" sz="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latinLnBrk="0">
              <a:lnSpc>
                <a:spcPct val="80000"/>
              </a:lnSpc>
            </a:pPr>
            <a:endParaRPr lang="en-US" altLang="ko-KR" sz="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latinLnBrk="0">
              <a:lnSpc>
                <a:spcPct val="80000"/>
              </a:lnSpc>
            </a:pPr>
            <a:endParaRPr lang="en-US" altLang="ko-KR" sz="100" dirty="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058814B-B89F-7F18-4F02-D5DCB60E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518" y="5044386"/>
            <a:ext cx="1974515" cy="122835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 latinLnBrk="0">
              <a:lnSpc>
                <a:spcPct val="80000"/>
              </a:lnSpc>
            </a:pP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Mentoruar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mbi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100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biznese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për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digjitalizimin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si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pjese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programit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CoSolve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3,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financuar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nga</a:t>
            </a:r>
            <a:r>
              <a:rPr lang="en-US" altLang="ko-KR" sz="1200" dirty="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GIZ –</a:t>
            </a:r>
            <a:r>
              <a:rPr lang="en-US" altLang="ko-KR" sz="1200" dirty="0" err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ProSEED</a:t>
            </a:r>
            <a:endParaRPr lang="en-US" altLang="ko-KR" sz="12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12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12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4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4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4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4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just" latinLnBrk="0">
              <a:lnSpc>
                <a:spcPct val="80000"/>
              </a:lnSpc>
            </a:pPr>
            <a:endParaRPr lang="en-US" altLang="ko-KR" sz="400" dirty="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9974D371-448E-BF94-78B6-CC12B51F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033" y="5044386"/>
            <a:ext cx="1794793" cy="12422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+ 1,000 </a:t>
            </a: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agjente</a:t>
            </a: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12 </a:t>
            </a: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vite</a:t>
            </a: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trajnime</a:t>
            </a: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:</a:t>
            </a: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AML</a:t>
            </a: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KYC</a:t>
            </a: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Digjitalizim</a:t>
            </a:r>
            <a:endParaRPr lang="en-US" altLang="ko-KR" sz="1200" dirty="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Fiskalizim</a:t>
            </a:r>
            <a:endParaRPr lang="en-US" altLang="ko-KR" sz="1200" dirty="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Akses</a:t>
            </a:r>
            <a:r>
              <a:rPr lang="en-US" altLang="ko-KR" sz="1200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US" altLang="ko-KR" sz="1200" dirty="0" err="1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banka</a:t>
            </a:r>
            <a:endParaRPr lang="en-US" altLang="ko-KR" sz="1200" dirty="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algn="l" latinLnBrk="0">
              <a:lnSpc>
                <a:spcPct val="80000"/>
              </a:lnSpc>
            </a:pPr>
            <a:endParaRPr lang="en-US" altLang="ko-KR" sz="900" dirty="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FAA7EE27-0CD3-0536-003A-A8FA1838B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717" y="5003705"/>
            <a:ext cx="1607181" cy="128009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Trajnime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permes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telefonit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Manuale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publikuar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ne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rrjetet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sociale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, You Tube</a:t>
            </a:r>
          </a:p>
          <a:p>
            <a:pPr marL="171450" indent="-171450" algn="l" latinLnBrk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Demo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te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aplikacionit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EasyPay</a:t>
            </a:r>
          </a:p>
        </p:txBody>
      </p:sp>
    </p:spTree>
    <p:extLst>
      <p:ext uri="{BB962C8B-B14F-4D97-AF65-F5344CB8AC3E}">
        <p14:creationId xmlns:p14="http://schemas.microsoft.com/office/powerpoint/2010/main" val="5741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85C391C-8CDF-4E82-9E46-5EF93437C266}"/>
              </a:ext>
            </a:extLst>
          </p:cNvPr>
          <p:cNvSpPr/>
          <p:nvPr/>
        </p:nvSpPr>
        <p:spPr>
          <a:xfrm>
            <a:off x="-22334" y="4276"/>
            <a:ext cx="12214333" cy="6853724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DC8112"/>
              </a:gs>
              <a:gs pos="0">
                <a:srgbClr val="EF7A30"/>
              </a:gs>
            </a:gsLst>
            <a:lin ang="18600000" scaled="0"/>
            <a:tileRect/>
          </a:gra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C648F6-6B3F-5B2B-4233-42FE7D89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3DC6A-5384-BB31-A14F-5B135B39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2823" y="6051881"/>
            <a:ext cx="1461129" cy="6414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67861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728</Words>
  <Application>Microsoft Office PowerPoint</Application>
  <PresentationFormat>Widescreen</PresentationFormat>
  <Paragraphs>101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EasyPay</dc:title>
  <dc:creator>Ardit</dc:creator>
  <cp:lastModifiedBy>Endri Kote</cp:lastModifiedBy>
  <cp:revision>134</cp:revision>
  <dcterms:created xsi:type="dcterms:W3CDTF">2020-11-10T13:16:07Z</dcterms:created>
  <dcterms:modified xsi:type="dcterms:W3CDTF">2022-11-08T16:57:45Z</dcterms:modified>
</cp:coreProperties>
</file>