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Classic"/>
      <p:regular r:id="rId12"/>
    </p:embeddedFont>
    <p:embeddedFont>
      <p:font typeface="Montserrat Classic Bold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57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9836" y="3984070"/>
            <a:ext cx="13108328" cy="2318859"/>
            <a:chOff x="0" y="0"/>
            <a:chExt cx="17477771" cy="3091812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7477771" cy="1415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30"/>
                </a:lnSpc>
              </a:pPr>
              <a:r>
                <a:rPr lang="en-US" sz="7300">
                  <a:solidFill>
                    <a:srgbClr val="FFFFFF"/>
                  </a:solidFill>
                  <a:latin typeface="Montserrat Classic Bold"/>
                </a:rPr>
                <a:t>PAGESAT NË KOHË REALE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00627"/>
              <a:ext cx="17477771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FFFFFF"/>
                  </a:solidFill>
                  <a:latin typeface="Montserrat Classic"/>
                </a:rPr>
                <a:t>ËSHTË KOHA E SHQIPËRISË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4767" y="8058159"/>
            <a:ext cx="15103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MPAY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94832" y="7879089"/>
            <a:ext cx="526446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9 NËNTOR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485" y="1889290"/>
            <a:ext cx="9748185" cy="934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KUIK: network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pagesash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ndërbankare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kohë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reale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KUIK P2P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bashkëpunim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me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Raiffeisen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Bank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që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prej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dhjetorit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2018;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70.000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klientë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regjistruar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shërbim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10% e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bazës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së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klientëve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aktive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për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trimestër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Rritje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100%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nga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viti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vit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+25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milionë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lek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dërguara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cdo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muaj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A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është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mjaft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?....JO!</a:t>
            </a:r>
          </a:p>
          <a:p>
            <a:pPr algn="just">
              <a:lnSpc>
                <a:spcPts val="3639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7724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2541" r="22345"/>
          <a:stretch>
            <a:fillRect/>
          </a:stretch>
        </p:blipFill>
        <p:spPr>
          <a:xfrm>
            <a:off x="10328553" y="-56656"/>
            <a:ext cx="8142821" cy="103436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5485" y="566497"/>
            <a:ext cx="21429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Montserrat Classic Bold"/>
              </a:rPr>
              <a:t>KUIK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721" y="1926546"/>
            <a:ext cx="9583084" cy="928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Vizioni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bankave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Mungesë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fokusi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retail;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Excel sheet vs. big picture;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Interoperabiliteti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si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modus operandi;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Pritshmëri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për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iniciativa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top-down;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Platforma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gatshme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vs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platforma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sui generis;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Mungesë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kapacitetesh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teknike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Ndërgjegjësim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raport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me challengers;</a:t>
            </a:r>
          </a:p>
          <a:p>
            <a:pPr algn="just">
              <a:lnSpc>
                <a:spcPts val="3380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7464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721" y="474063"/>
            <a:ext cx="17030579" cy="99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58"/>
              </a:lnSpc>
            </a:pPr>
            <a:r>
              <a:rPr lang="en-US" sz="5827">
                <a:solidFill>
                  <a:srgbClr val="FFFFFF"/>
                </a:solidFill>
                <a:latin typeface="Montserrat Classic Bold"/>
              </a:rPr>
              <a:t>PSE NUK ËSHTË SHQIPËRIA ENDE NË HARTË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721" y="2445336"/>
            <a:ext cx="10479610" cy="662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Edukim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tregu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përmjet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P2P;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KUIK P2B, e-Commerce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kohë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reale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425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Krijimi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network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ndërbankar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pagesash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në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kohë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reale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algn="just">
              <a:lnSpc>
                <a:spcPts val="4255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 marL="604519" lvl="1" indent="-302260" algn="just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Zgjerim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rajonal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serrat Classic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Montserrat Classic"/>
              </a:rPr>
              <a:t> KUIK</a:t>
            </a:r>
          </a:p>
          <a:p>
            <a:pPr algn="just">
              <a:lnSpc>
                <a:spcPts val="3380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7464"/>
              </a:lnSpc>
            </a:pPr>
            <a:endParaRPr lang="en-US" sz="2799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721" y="474063"/>
            <a:ext cx="7039441" cy="99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58"/>
              </a:lnSpc>
            </a:pPr>
            <a:r>
              <a:rPr lang="en-US" sz="5827">
                <a:solidFill>
                  <a:srgbClr val="FFFFFF"/>
                </a:solidFill>
                <a:latin typeface="Montserrat Classic Bold"/>
              </a:rPr>
              <a:t>CFARË TË PRESIM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56538" y="6085299"/>
            <a:ext cx="1574924" cy="18574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23958" y="4619625"/>
            <a:ext cx="924008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FFFFFF"/>
                </a:solidFill>
                <a:latin typeface="Montserrat Classic Bold"/>
              </a:rPr>
              <a:t>FALEMINDERIT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</Words>
  <Application>Microsoft Macintosh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 Classic Bold</vt:lpstr>
      <vt:lpstr>Calibri</vt:lpstr>
      <vt:lpstr>Montserrat Classic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BORA</dc:title>
  <dc:creator>Administrator</dc:creator>
  <cp:lastModifiedBy>Microsoft Office User</cp:lastModifiedBy>
  <cp:revision>2</cp:revision>
  <dcterms:created xsi:type="dcterms:W3CDTF">2006-08-16T00:00:00Z</dcterms:created>
  <dcterms:modified xsi:type="dcterms:W3CDTF">2022-11-07T14:21:15Z</dcterms:modified>
  <dc:identifier>DAFRQ9kndYI</dc:identifier>
</cp:coreProperties>
</file>