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.jpg" ContentType="image/jpeg"/>
  <Override PartName="/ppt/notesSlides/notesSlide6.xml" ContentType="application/vnd.openxmlformats-officedocument.presentationml.notesSlide+xml"/>
  <Override PartName="/ppt/media/image4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5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7.jpg" ContentType="image/jpeg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18"/>
  </p:notesMasterIdLst>
  <p:sldIdLst>
    <p:sldId id="256" r:id="rId2"/>
    <p:sldId id="258" r:id="rId3"/>
    <p:sldId id="267" r:id="rId4"/>
    <p:sldId id="261" r:id="rId5"/>
    <p:sldId id="279" r:id="rId6"/>
    <p:sldId id="332" r:id="rId7"/>
    <p:sldId id="266" r:id="rId8"/>
    <p:sldId id="263" r:id="rId9"/>
    <p:sldId id="296" r:id="rId10"/>
    <p:sldId id="262" r:id="rId11"/>
    <p:sldId id="284" r:id="rId12"/>
    <p:sldId id="275" r:id="rId13"/>
    <p:sldId id="333" r:id="rId14"/>
    <p:sldId id="334" r:id="rId15"/>
    <p:sldId id="298" r:id="rId16"/>
    <p:sldId id="30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C86213-C3ED-4770-B020-F565FD1EAFF1}">
  <a:tblStyle styleId="{CCC86213-C3ED-4770-B020-F565FD1EAF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pos="57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4584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017f408a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017f408a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74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xl_extra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xl_extra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8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9017f408a3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9017f408a3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04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9017f408a3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9017f408a3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859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9017f408a3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9017f408a3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74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9017f408a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9017f408a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8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9017f408a3_1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9017f408a3_1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30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9017f408a3_1_3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9017f408a3_1_3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72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017f408a3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017f408a3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53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xl_extra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xl_extra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8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017f408a3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017f408a3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46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017f408a3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017f408a3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86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017f408a3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017f408a3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28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9017f408a3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9017f408a3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82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9017f408a3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9017f408a3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49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9017f408a3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9017f408a3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98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713100" y="1056387"/>
            <a:ext cx="5644800" cy="17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100" y="2681725"/>
            <a:ext cx="363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713100" y="2314075"/>
            <a:ext cx="28869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2"/>
          </p:nvPr>
        </p:nvSpPr>
        <p:spPr>
          <a:xfrm>
            <a:off x="5556600" y="1107350"/>
            <a:ext cx="28869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708213" y="3235675"/>
            <a:ext cx="3058500" cy="1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3"/>
          </p:nvPr>
        </p:nvSpPr>
        <p:spPr>
          <a:xfrm>
            <a:off x="5532388" y="2028900"/>
            <a:ext cx="2903400" cy="11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/>
          <p:nvPr/>
        </p:nvSpPr>
        <p:spPr>
          <a:xfrm rot="5400000">
            <a:off x="-198600" y="4223700"/>
            <a:ext cx="1118400" cy="72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 rot="5400000">
            <a:off x="8244900" y="198600"/>
            <a:ext cx="1118400" cy="72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13100" y="457200"/>
            <a:ext cx="7717800" cy="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1322700" y="2710000"/>
            <a:ext cx="17712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2"/>
          </p:nvPr>
        </p:nvSpPr>
        <p:spPr>
          <a:xfrm>
            <a:off x="3679800" y="2710000"/>
            <a:ext cx="17325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6013175" y="2710000"/>
            <a:ext cx="17553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575750" y="2057550"/>
            <a:ext cx="35994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4575750" y="706425"/>
            <a:ext cx="3565200" cy="1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 hasCustomPrompt="1"/>
          </p:nvPr>
        </p:nvSpPr>
        <p:spPr>
          <a:xfrm>
            <a:off x="1376175" y="835925"/>
            <a:ext cx="196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1376100" y="1225925"/>
            <a:ext cx="28416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1376175" y="1697600"/>
            <a:ext cx="24684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3" hasCustomPrompt="1"/>
          </p:nvPr>
        </p:nvSpPr>
        <p:spPr>
          <a:xfrm>
            <a:off x="4881375" y="835925"/>
            <a:ext cx="196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"/>
          </p:nvPr>
        </p:nvSpPr>
        <p:spPr>
          <a:xfrm>
            <a:off x="4881300" y="1225925"/>
            <a:ext cx="28416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5"/>
          </p:nvPr>
        </p:nvSpPr>
        <p:spPr>
          <a:xfrm>
            <a:off x="4881375" y="1697600"/>
            <a:ext cx="24684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6" hasCustomPrompt="1"/>
          </p:nvPr>
        </p:nvSpPr>
        <p:spPr>
          <a:xfrm>
            <a:off x="1376250" y="3065850"/>
            <a:ext cx="196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7"/>
          </p:nvPr>
        </p:nvSpPr>
        <p:spPr>
          <a:xfrm>
            <a:off x="1376175" y="3455850"/>
            <a:ext cx="28416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8"/>
          </p:nvPr>
        </p:nvSpPr>
        <p:spPr>
          <a:xfrm>
            <a:off x="1376250" y="3927525"/>
            <a:ext cx="24684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9" hasCustomPrompt="1"/>
          </p:nvPr>
        </p:nvSpPr>
        <p:spPr>
          <a:xfrm>
            <a:off x="4881375" y="3065850"/>
            <a:ext cx="196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13"/>
          </p:nvPr>
        </p:nvSpPr>
        <p:spPr>
          <a:xfrm>
            <a:off x="4881300" y="3455850"/>
            <a:ext cx="28416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4"/>
          </p:nvPr>
        </p:nvSpPr>
        <p:spPr>
          <a:xfrm>
            <a:off x="4881375" y="3940700"/>
            <a:ext cx="24684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 rot="5400000">
            <a:off x="-758275" y="3664075"/>
            <a:ext cx="2238000" cy="72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 rot="5400000">
            <a:off x="7700900" y="739950"/>
            <a:ext cx="2198100" cy="7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604025" y="708000"/>
            <a:ext cx="3826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4529750" y="3175875"/>
            <a:ext cx="3901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endParaRPr sz="10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was created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100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5003125" y="3968675"/>
            <a:ext cx="3427800" cy="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2"/>
          </p:nvPr>
        </p:nvSpPr>
        <p:spPr>
          <a:xfrm>
            <a:off x="5256325" y="1463700"/>
            <a:ext cx="3174600" cy="14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-77700" y="4457400"/>
            <a:ext cx="9299400" cy="68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8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65500" y="457200"/>
            <a:ext cx="7401000" cy="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/>
          <p:nvPr/>
        </p:nvSpPr>
        <p:spPr>
          <a:xfrm rot="5400000">
            <a:off x="-758400" y="3663900"/>
            <a:ext cx="2238000" cy="72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 rot="5400000">
            <a:off x="7700900" y="739950"/>
            <a:ext cx="2198100" cy="7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/>
          <p:nvPr/>
        </p:nvSpPr>
        <p:spPr>
          <a:xfrm rot="5400000">
            <a:off x="-758400" y="3663900"/>
            <a:ext cx="2238000" cy="72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/>
          <p:nvPr/>
        </p:nvSpPr>
        <p:spPr>
          <a:xfrm rot="5400000">
            <a:off x="7700900" y="739950"/>
            <a:ext cx="2198100" cy="7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/>
        </p:nvSpPr>
        <p:spPr>
          <a:xfrm rot="5400000">
            <a:off x="-758400" y="738450"/>
            <a:ext cx="2238000" cy="72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/>
          <p:nvPr/>
        </p:nvSpPr>
        <p:spPr>
          <a:xfrm rot="5400000">
            <a:off x="7733800" y="3685350"/>
            <a:ext cx="2198100" cy="7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/>
          <p:nvPr/>
        </p:nvSpPr>
        <p:spPr>
          <a:xfrm>
            <a:off x="-77700" y="4457400"/>
            <a:ext cx="9299400" cy="68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1805400"/>
            <a:ext cx="3424200" cy="265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418900" y="3011125"/>
            <a:ext cx="308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0"/>
              <a:buNone/>
              <a:defRPr sz="1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2"/>
          </p:nvPr>
        </p:nvSpPr>
        <p:spPr>
          <a:xfrm>
            <a:off x="3500500" y="3050250"/>
            <a:ext cx="4930500" cy="20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150" y="457200"/>
            <a:ext cx="77277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713100" y="2713250"/>
            <a:ext cx="3464400" cy="2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4966500" y="2712675"/>
            <a:ext cx="3464400" cy="2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3150" y="445025"/>
            <a:ext cx="7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-19750" y="0"/>
            <a:ext cx="732900" cy="214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8411100" y="3077700"/>
            <a:ext cx="732900" cy="206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65500" y="2086612"/>
            <a:ext cx="3334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865375" y="2970300"/>
            <a:ext cx="3334200" cy="12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0" y="3048525"/>
            <a:ext cx="713100" cy="116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448000" y="3265600"/>
            <a:ext cx="38307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65500" y="457200"/>
            <a:ext cx="3445200" cy="20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865500" y="2803075"/>
            <a:ext cx="34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2"/>
          </p:nvPr>
        </p:nvSpPr>
        <p:spPr>
          <a:xfrm>
            <a:off x="4901200" y="706300"/>
            <a:ext cx="33654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713100" y="2060675"/>
            <a:ext cx="7717800" cy="11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2329350" y="3093150"/>
            <a:ext cx="44403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5500" y="457200"/>
            <a:ext cx="7401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Montserrat ExtraBold"/>
              <a:buNone/>
              <a:defRPr sz="360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3" r:id="rId12"/>
    <p:sldLayoutId id="2147483664" r:id="rId13"/>
    <p:sldLayoutId id="2147483665" r:id="rId14"/>
    <p:sldLayoutId id="2147483667" r:id="rId15"/>
    <p:sldLayoutId id="2147483669" r:id="rId16"/>
    <p:sldLayoutId id="2147483670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link.a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nionbankalbania/video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 txBox="1">
            <a:spLocks noGrp="1"/>
          </p:cNvSpPr>
          <p:nvPr>
            <p:ph type="ctrTitle"/>
          </p:nvPr>
        </p:nvSpPr>
        <p:spPr>
          <a:xfrm>
            <a:off x="713100" y="1056387"/>
            <a:ext cx="5644800" cy="17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financial Student Card</a:t>
            </a:r>
            <a:endParaRPr dirty="0"/>
          </a:p>
        </p:txBody>
      </p:sp>
      <p:cxnSp>
        <p:nvCxnSpPr>
          <p:cNvPr id="220" name="Google Shape;220;p47"/>
          <p:cNvCxnSpPr/>
          <p:nvPr/>
        </p:nvCxnSpPr>
        <p:spPr>
          <a:xfrm rot="10800000" flipH="1">
            <a:off x="713100" y="1079025"/>
            <a:ext cx="4905000" cy="141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1" name="Google Shape;221;p47"/>
          <p:cNvGrpSpPr/>
          <p:nvPr/>
        </p:nvGrpSpPr>
        <p:grpSpPr>
          <a:xfrm>
            <a:off x="4844600" y="1090145"/>
            <a:ext cx="3613743" cy="3359616"/>
            <a:chOff x="3841525" y="1924325"/>
            <a:chExt cx="3160800" cy="2938525"/>
          </a:xfrm>
        </p:grpSpPr>
        <p:sp>
          <p:nvSpPr>
            <p:cNvPr id="222" name="Google Shape;222;p47"/>
            <p:cNvSpPr/>
            <p:nvPr/>
          </p:nvSpPr>
          <p:spPr>
            <a:xfrm>
              <a:off x="6052800" y="4826350"/>
              <a:ext cx="708250" cy="34225"/>
            </a:xfrm>
            <a:custGeom>
              <a:avLst/>
              <a:gdLst/>
              <a:ahLst/>
              <a:cxnLst/>
              <a:rect l="l" t="t" r="r" b="b"/>
              <a:pathLst>
                <a:path w="28330" h="1369" fill="none" extrusionOk="0">
                  <a:moveTo>
                    <a:pt x="1" y="0"/>
                  </a:moveTo>
                  <a:lnTo>
                    <a:pt x="28330" y="0"/>
                  </a:lnTo>
                  <a:lnTo>
                    <a:pt x="28330" y="1368"/>
                  </a:lnTo>
                  <a:lnTo>
                    <a:pt x="1" y="1368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7"/>
            <p:cNvSpPr/>
            <p:nvPr/>
          </p:nvSpPr>
          <p:spPr>
            <a:xfrm>
              <a:off x="6026225" y="4729075"/>
              <a:ext cx="708225" cy="97300"/>
            </a:xfrm>
            <a:custGeom>
              <a:avLst/>
              <a:gdLst/>
              <a:ahLst/>
              <a:cxnLst/>
              <a:rect l="l" t="t" r="r" b="b"/>
              <a:pathLst>
                <a:path w="28329" h="3892" fill="none" extrusionOk="0">
                  <a:moveTo>
                    <a:pt x="0" y="1"/>
                  </a:moveTo>
                  <a:lnTo>
                    <a:pt x="28329" y="1"/>
                  </a:lnTo>
                  <a:lnTo>
                    <a:pt x="28329" y="3891"/>
                  </a:lnTo>
                  <a:lnTo>
                    <a:pt x="0" y="3891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7"/>
            <p:cNvSpPr/>
            <p:nvPr/>
          </p:nvSpPr>
          <p:spPr>
            <a:xfrm>
              <a:off x="6196425" y="3374200"/>
              <a:ext cx="662650" cy="464325"/>
            </a:xfrm>
            <a:custGeom>
              <a:avLst/>
              <a:gdLst/>
              <a:ahLst/>
              <a:cxnLst/>
              <a:rect l="l" t="t" r="r" b="b"/>
              <a:pathLst>
                <a:path w="26506" h="18573" extrusionOk="0">
                  <a:moveTo>
                    <a:pt x="335" y="0"/>
                  </a:moveTo>
                  <a:cubicBezTo>
                    <a:pt x="335" y="0"/>
                    <a:pt x="1" y="12797"/>
                    <a:pt x="8056" y="18572"/>
                  </a:cubicBezTo>
                  <a:lnTo>
                    <a:pt x="17326" y="18572"/>
                  </a:lnTo>
                  <a:cubicBezTo>
                    <a:pt x="17326" y="18572"/>
                    <a:pt x="26506" y="7995"/>
                    <a:pt x="23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7"/>
            <p:cNvSpPr/>
            <p:nvPr/>
          </p:nvSpPr>
          <p:spPr>
            <a:xfrm>
              <a:off x="6099175" y="2877850"/>
              <a:ext cx="572975" cy="666775"/>
            </a:xfrm>
            <a:custGeom>
              <a:avLst/>
              <a:gdLst/>
              <a:ahLst/>
              <a:cxnLst/>
              <a:rect l="l" t="t" r="r" b="b"/>
              <a:pathLst>
                <a:path w="22919" h="26671" extrusionOk="0">
                  <a:moveTo>
                    <a:pt x="11517" y="1"/>
                  </a:moveTo>
                  <a:cubicBezTo>
                    <a:pt x="5910" y="1"/>
                    <a:pt x="2730" y="1274"/>
                    <a:pt x="1763" y="2164"/>
                  </a:cubicBezTo>
                  <a:cubicBezTo>
                    <a:pt x="456" y="3350"/>
                    <a:pt x="0" y="5204"/>
                    <a:pt x="547" y="10067"/>
                  </a:cubicBezTo>
                  <a:cubicBezTo>
                    <a:pt x="1094" y="14961"/>
                    <a:pt x="2371" y="24019"/>
                    <a:pt x="6018" y="25690"/>
                  </a:cubicBezTo>
                  <a:cubicBezTo>
                    <a:pt x="7718" y="26463"/>
                    <a:pt x="9905" y="26671"/>
                    <a:pt x="11766" y="26671"/>
                  </a:cubicBezTo>
                  <a:cubicBezTo>
                    <a:pt x="13931" y="26671"/>
                    <a:pt x="15654" y="26390"/>
                    <a:pt x="15654" y="26390"/>
                  </a:cubicBezTo>
                  <a:cubicBezTo>
                    <a:pt x="17265" y="26177"/>
                    <a:pt x="18663" y="25204"/>
                    <a:pt x="19453" y="23776"/>
                  </a:cubicBezTo>
                  <a:cubicBezTo>
                    <a:pt x="20578" y="21617"/>
                    <a:pt x="22827" y="10614"/>
                    <a:pt x="22675" y="7514"/>
                  </a:cubicBezTo>
                  <a:cubicBezTo>
                    <a:pt x="22523" y="4383"/>
                    <a:pt x="22918" y="857"/>
                    <a:pt x="15076" y="158"/>
                  </a:cubicBezTo>
                  <a:cubicBezTo>
                    <a:pt x="13797" y="49"/>
                    <a:pt x="12611" y="1"/>
                    <a:pt x="11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7"/>
            <p:cNvSpPr/>
            <p:nvPr/>
          </p:nvSpPr>
          <p:spPr>
            <a:xfrm>
              <a:off x="5083200" y="3472975"/>
              <a:ext cx="1806275" cy="25"/>
            </a:xfrm>
            <a:custGeom>
              <a:avLst/>
              <a:gdLst/>
              <a:ahLst/>
              <a:cxnLst/>
              <a:rect l="l" t="t" r="r" b="b"/>
              <a:pathLst>
                <a:path w="72251" h="1" fill="none" extrusionOk="0">
                  <a:moveTo>
                    <a:pt x="0" y="1"/>
                  </a:moveTo>
                  <a:lnTo>
                    <a:pt x="72251" y="1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7"/>
            <p:cNvSpPr/>
            <p:nvPr/>
          </p:nvSpPr>
          <p:spPr>
            <a:xfrm>
              <a:off x="5515575" y="3472225"/>
              <a:ext cx="1136050" cy="1327550"/>
            </a:xfrm>
            <a:custGeom>
              <a:avLst/>
              <a:gdLst/>
              <a:ahLst/>
              <a:cxnLst/>
              <a:rect l="l" t="t" r="r" b="b"/>
              <a:pathLst>
                <a:path w="45442" h="53102" extrusionOk="0">
                  <a:moveTo>
                    <a:pt x="42797" y="1"/>
                  </a:moveTo>
                  <a:lnTo>
                    <a:pt x="42463" y="61"/>
                  </a:lnTo>
                  <a:lnTo>
                    <a:pt x="27387" y="61"/>
                  </a:lnTo>
                  <a:lnTo>
                    <a:pt x="0" y="53102"/>
                  </a:lnTo>
                  <a:lnTo>
                    <a:pt x="4803" y="53102"/>
                  </a:lnTo>
                  <a:cubicBezTo>
                    <a:pt x="4803" y="53102"/>
                    <a:pt x="18238" y="42494"/>
                    <a:pt x="23770" y="26323"/>
                  </a:cubicBezTo>
                  <a:cubicBezTo>
                    <a:pt x="23770" y="26323"/>
                    <a:pt x="45442" y="7508"/>
                    <a:pt x="42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7"/>
            <p:cNvSpPr/>
            <p:nvPr/>
          </p:nvSpPr>
          <p:spPr>
            <a:xfrm>
              <a:off x="5756450" y="3472225"/>
              <a:ext cx="897450" cy="1327550"/>
            </a:xfrm>
            <a:custGeom>
              <a:avLst/>
              <a:gdLst/>
              <a:ahLst/>
              <a:cxnLst/>
              <a:rect l="l" t="t" r="r" b="b"/>
              <a:pathLst>
                <a:path w="35898" h="53102" extrusionOk="0">
                  <a:moveTo>
                    <a:pt x="33132" y="1"/>
                  </a:moveTo>
                  <a:lnTo>
                    <a:pt x="21946" y="61"/>
                  </a:lnTo>
                  <a:cubicBezTo>
                    <a:pt x="21946" y="61"/>
                    <a:pt x="7144" y="6232"/>
                    <a:pt x="3557" y="17630"/>
                  </a:cubicBezTo>
                  <a:cubicBezTo>
                    <a:pt x="1" y="29028"/>
                    <a:pt x="20244" y="53102"/>
                    <a:pt x="20244" y="53102"/>
                  </a:cubicBezTo>
                  <a:lnTo>
                    <a:pt x="25199" y="53102"/>
                  </a:lnTo>
                  <a:cubicBezTo>
                    <a:pt x="25199" y="53102"/>
                    <a:pt x="21977" y="35351"/>
                    <a:pt x="11733" y="23192"/>
                  </a:cubicBezTo>
                  <a:cubicBezTo>
                    <a:pt x="11733" y="23192"/>
                    <a:pt x="26445" y="17508"/>
                    <a:pt x="30609" y="12949"/>
                  </a:cubicBezTo>
                  <a:cubicBezTo>
                    <a:pt x="30609" y="12949"/>
                    <a:pt x="35898" y="7964"/>
                    <a:pt x="3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7"/>
            <p:cNvSpPr/>
            <p:nvPr/>
          </p:nvSpPr>
          <p:spPr>
            <a:xfrm>
              <a:off x="5782300" y="2878000"/>
              <a:ext cx="417200" cy="594600"/>
            </a:xfrm>
            <a:custGeom>
              <a:avLst/>
              <a:gdLst/>
              <a:ahLst/>
              <a:cxnLst/>
              <a:rect l="l" t="t" r="r" b="b"/>
              <a:pathLst>
                <a:path w="16688" h="23784" extrusionOk="0">
                  <a:moveTo>
                    <a:pt x="3800" y="0"/>
                  </a:moveTo>
                  <a:cubicBezTo>
                    <a:pt x="0" y="20973"/>
                    <a:pt x="5015" y="23770"/>
                    <a:pt x="5015" y="23770"/>
                  </a:cubicBezTo>
                  <a:cubicBezTo>
                    <a:pt x="5015" y="23770"/>
                    <a:pt x="5407" y="23783"/>
                    <a:pt x="6425" y="23783"/>
                  </a:cubicBezTo>
                  <a:cubicBezTo>
                    <a:pt x="6934" y="23783"/>
                    <a:pt x="7599" y="23780"/>
                    <a:pt x="8450" y="23770"/>
                  </a:cubicBezTo>
                  <a:cubicBezTo>
                    <a:pt x="10973" y="23709"/>
                    <a:pt x="13800" y="14408"/>
                    <a:pt x="13800" y="14408"/>
                  </a:cubicBezTo>
                  <a:lnTo>
                    <a:pt x="16687" y="1003"/>
                  </a:lnTo>
                  <a:lnTo>
                    <a:pt x="16687" y="1003"/>
                  </a:lnTo>
                  <a:cubicBezTo>
                    <a:pt x="10152" y="2540"/>
                    <a:pt x="8393" y="9007"/>
                    <a:pt x="7921" y="12605"/>
                  </a:cubicBezTo>
                  <a:lnTo>
                    <a:pt x="7921" y="12605"/>
                  </a:lnTo>
                  <a:cubicBezTo>
                    <a:pt x="8033" y="6826"/>
                    <a:pt x="6414" y="0"/>
                    <a:pt x="6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7"/>
            <p:cNvSpPr/>
            <p:nvPr/>
          </p:nvSpPr>
          <p:spPr>
            <a:xfrm>
              <a:off x="6297500" y="2700950"/>
              <a:ext cx="107925" cy="118550"/>
            </a:xfrm>
            <a:custGeom>
              <a:avLst/>
              <a:gdLst/>
              <a:ahLst/>
              <a:cxnLst/>
              <a:rect l="l" t="t" r="r" b="b"/>
              <a:pathLst>
                <a:path w="4317" h="4742" extrusionOk="0">
                  <a:moveTo>
                    <a:pt x="1551" y="0"/>
                  </a:moveTo>
                  <a:lnTo>
                    <a:pt x="0" y="3496"/>
                  </a:lnTo>
                  <a:lnTo>
                    <a:pt x="2766" y="4742"/>
                  </a:lnTo>
                  <a:lnTo>
                    <a:pt x="4317" y="1246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7"/>
            <p:cNvSpPr/>
            <p:nvPr/>
          </p:nvSpPr>
          <p:spPr>
            <a:xfrm>
              <a:off x="6276675" y="2700950"/>
              <a:ext cx="67200" cy="112275"/>
            </a:xfrm>
            <a:custGeom>
              <a:avLst/>
              <a:gdLst/>
              <a:ahLst/>
              <a:cxnLst/>
              <a:rect l="l" t="t" r="r" b="b"/>
              <a:pathLst>
                <a:path w="2688" h="4491" extrusionOk="0">
                  <a:moveTo>
                    <a:pt x="2384" y="0"/>
                  </a:moveTo>
                  <a:cubicBezTo>
                    <a:pt x="2384" y="0"/>
                    <a:pt x="408" y="1976"/>
                    <a:pt x="165" y="3161"/>
                  </a:cubicBezTo>
                  <a:cubicBezTo>
                    <a:pt x="0" y="3900"/>
                    <a:pt x="723" y="4491"/>
                    <a:pt x="1511" y="4491"/>
                  </a:cubicBezTo>
                  <a:cubicBezTo>
                    <a:pt x="1599" y="4491"/>
                    <a:pt x="1687" y="4483"/>
                    <a:pt x="1776" y="4468"/>
                  </a:cubicBezTo>
                  <a:cubicBezTo>
                    <a:pt x="2110" y="4407"/>
                    <a:pt x="2444" y="4225"/>
                    <a:pt x="2687" y="3982"/>
                  </a:cubicBezTo>
                  <a:lnTo>
                    <a:pt x="2384" y="0"/>
                  </a:ln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7"/>
            <p:cNvSpPr/>
            <p:nvPr/>
          </p:nvSpPr>
          <p:spPr>
            <a:xfrm>
              <a:off x="6268625" y="2873850"/>
              <a:ext cx="128450" cy="67950"/>
            </a:xfrm>
            <a:custGeom>
              <a:avLst/>
              <a:gdLst/>
              <a:ahLst/>
              <a:cxnLst/>
              <a:rect l="l" t="t" r="r" b="b"/>
              <a:pathLst>
                <a:path w="5138" h="2718" extrusionOk="0">
                  <a:moveTo>
                    <a:pt x="2373" y="1"/>
                  </a:moveTo>
                  <a:cubicBezTo>
                    <a:pt x="1667" y="1"/>
                    <a:pt x="1032" y="71"/>
                    <a:pt x="760" y="288"/>
                  </a:cubicBezTo>
                  <a:cubicBezTo>
                    <a:pt x="760" y="288"/>
                    <a:pt x="0" y="1504"/>
                    <a:pt x="1034" y="2324"/>
                  </a:cubicBezTo>
                  <a:cubicBezTo>
                    <a:pt x="1335" y="2580"/>
                    <a:pt x="1768" y="2718"/>
                    <a:pt x="2244" y="2718"/>
                  </a:cubicBezTo>
                  <a:cubicBezTo>
                    <a:pt x="3351" y="2718"/>
                    <a:pt x="4691" y="1971"/>
                    <a:pt x="5137" y="227"/>
                  </a:cubicBezTo>
                  <a:cubicBezTo>
                    <a:pt x="5137" y="227"/>
                    <a:pt x="3642" y="1"/>
                    <a:pt x="2373" y="1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7"/>
            <p:cNvSpPr/>
            <p:nvPr/>
          </p:nvSpPr>
          <p:spPr>
            <a:xfrm>
              <a:off x="6536850" y="3569500"/>
              <a:ext cx="125425" cy="209750"/>
            </a:xfrm>
            <a:custGeom>
              <a:avLst/>
              <a:gdLst/>
              <a:ahLst/>
              <a:cxnLst/>
              <a:rect l="l" t="t" r="r" b="b"/>
              <a:pathLst>
                <a:path w="5017" h="8390" extrusionOk="0">
                  <a:moveTo>
                    <a:pt x="3405" y="0"/>
                  </a:moveTo>
                  <a:cubicBezTo>
                    <a:pt x="1065" y="2371"/>
                    <a:pt x="1" y="8389"/>
                    <a:pt x="1" y="8389"/>
                  </a:cubicBezTo>
                  <a:cubicBezTo>
                    <a:pt x="5016" y="7599"/>
                    <a:pt x="3436" y="0"/>
                    <a:pt x="3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7"/>
            <p:cNvSpPr/>
            <p:nvPr/>
          </p:nvSpPr>
          <p:spPr>
            <a:xfrm>
              <a:off x="5339275" y="3436500"/>
              <a:ext cx="568425" cy="28150"/>
            </a:xfrm>
            <a:custGeom>
              <a:avLst/>
              <a:gdLst/>
              <a:ahLst/>
              <a:cxnLst/>
              <a:rect l="l" t="t" r="r" b="b"/>
              <a:pathLst>
                <a:path w="22737" h="1126" extrusionOk="0">
                  <a:moveTo>
                    <a:pt x="0" y="1"/>
                  </a:moveTo>
                  <a:lnTo>
                    <a:pt x="0" y="1126"/>
                  </a:lnTo>
                  <a:lnTo>
                    <a:pt x="22736" y="1126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rgbClr val="D8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7"/>
            <p:cNvSpPr/>
            <p:nvPr/>
          </p:nvSpPr>
          <p:spPr>
            <a:xfrm>
              <a:off x="5225300" y="3088475"/>
              <a:ext cx="574500" cy="348050"/>
            </a:xfrm>
            <a:custGeom>
              <a:avLst/>
              <a:gdLst/>
              <a:ahLst/>
              <a:cxnLst/>
              <a:rect l="l" t="t" r="r" b="b"/>
              <a:pathLst>
                <a:path w="22980" h="13922" extrusionOk="0">
                  <a:moveTo>
                    <a:pt x="0" y="1"/>
                  </a:moveTo>
                  <a:lnTo>
                    <a:pt x="4559" y="13922"/>
                  </a:lnTo>
                  <a:lnTo>
                    <a:pt x="22979" y="13922"/>
                  </a:lnTo>
                  <a:lnTo>
                    <a:pt x="18420" y="1"/>
                  </a:lnTo>
                  <a:close/>
                </a:path>
              </a:pathLst>
            </a:custGeom>
            <a:solidFill>
              <a:srgbClr val="D8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7"/>
            <p:cNvSpPr/>
            <p:nvPr/>
          </p:nvSpPr>
          <p:spPr>
            <a:xfrm>
              <a:off x="5339275" y="3436500"/>
              <a:ext cx="460525" cy="7625"/>
            </a:xfrm>
            <a:custGeom>
              <a:avLst/>
              <a:gdLst/>
              <a:ahLst/>
              <a:cxnLst/>
              <a:rect l="l" t="t" r="r" b="b"/>
              <a:pathLst>
                <a:path w="18421" h="305" extrusionOk="0">
                  <a:moveTo>
                    <a:pt x="0" y="1"/>
                  </a:moveTo>
                  <a:lnTo>
                    <a:pt x="0" y="305"/>
                  </a:lnTo>
                  <a:lnTo>
                    <a:pt x="18420" y="305"/>
                  </a:lnTo>
                  <a:lnTo>
                    <a:pt x="18420" y="1"/>
                  </a:lnTo>
                  <a:close/>
                </a:path>
              </a:pathLst>
            </a:custGeom>
            <a:solidFill>
              <a:srgbClr val="BF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7"/>
            <p:cNvSpPr/>
            <p:nvPr/>
          </p:nvSpPr>
          <p:spPr>
            <a:xfrm>
              <a:off x="5799775" y="3444100"/>
              <a:ext cx="107925" cy="20550"/>
            </a:xfrm>
            <a:custGeom>
              <a:avLst/>
              <a:gdLst/>
              <a:ahLst/>
              <a:cxnLst/>
              <a:rect l="l" t="t" r="r" b="b"/>
              <a:pathLst>
                <a:path w="4317" h="822" extrusionOk="0">
                  <a:moveTo>
                    <a:pt x="0" y="1"/>
                  </a:moveTo>
                  <a:lnTo>
                    <a:pt x="0" y="822"/>
                  </a:lnTo>
                  <a:lnTo>
                    <a:pt x="4316" y="822"/>
                  </a:lnTo>
                  <a:lnTo>
                    <a:pt x="4316" y="4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7"/>
            <p:cNvSpPr/>
            <p:nvPr/>
          </p:nvSpPr>
          <p:spPr>
            <a:xfrm>
              <a:off x="5449450" y="3219475"/>
              <a:ext cx="70850" cy="60225"/>
            </a:xfrm>
            <a:custGeom>
              <a:avLst/>
              <a:gdLst/>
              <a:ahLst/>
              <a:cxnLst/>
              <a:rect l="l" t="t" r="r" b="b"/>
              <a:pathLst>
                <a:path w="2834" h="2409" extrusionOk="0">
                  <a:moveTo>
                    <a:pt x="1493" y="1"/>
                  </a:moveTo>
                  <a:cubicBezTo>
                    <a:pt x="1422" y="1"/>
                    <a:pt x="1350" y="7"/>
                    <a:pt x="1277" y="19"/>
                  </a:cubicBezTo>
                  <a:cubicBezTo>
                    <a:pt x="274" y="232"/>
                    <a:pt x="1" y="1569"/>
                    <a:pt x="852" y="2177"/>
                  </a:cubicBezTo>
                  <a:cubicBezTo>
                    <a:pt x="1075" y="2337"/>
                    <a:pt x="1320" y="2409"/>
                    <a:pt x="1558" y="2409"/>
                  </a:cubicBezTo>
                  <a:cubicBezTo>
                    <a:pt x="2224" y="2409"/>
                    <a:pt x="2834" y="1845"/>
                    <a:pt x="2767" y="1083"/>
                  </a:cubicBezTo>
                  <a:cubicBezTo>
                    <a:pt x="2658" y="456"/>
                    <a:pt x="2109" y="1"/>
                    <a:pt x="1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7"/>
            <p:cNvSpPr/>
            <p:nvPr/>
          </p:nvSpPr>
          <p:spPr>
            <a:xfrm>
              <a:off x="6815750" y="3473750"/>
              <a:ext cx="35725" cy="1389100"/>
            </a:xfrm>
            <a:custGeom>
              <a:avLst/>
              <a:gdLst/>
              <a:ahLst/>
              <a:cxnLst/>
              <a:rect l="l" t="t" r="r" b="b"/>
              <a:pathLst>
                <a:path w="1429" h="55564" extrusionOk="0">
                  <a:moveTo>
                    <a:pt x="0" y="0"/>
                  </a:moveTo>
                  <a:lnTo>
                    <a:pt x="304" y="55563"/>
                  </a:lnTo>
                  <a:lnTo>
                    <a:pt x="1125" y="55563"/>
                  </a:lnTo>
                  <a:lnTo>
                    <a:pt x="1429" y="0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7"/>
            <p:cNvSpPr/>
            <p:nvPr/>
          </p:nvSpPr>
          <p:spPr>
            <a:xfrm>
              <a:off x="5366625" y="3473750"/>
              <a:ext cx="36500" cy="1389100"/>
            </a:xfrm>
            <a:custGeom>
              <a:avLst/>
              <a:gdLst/>
              <a:ahLst/>
              <a:cxnLst/>
              <a:rect l="l" t="t" r="r" b="b"/>
              <a:pathLst>
                <a:path w="1460" h="55564" extrusionOk="0">
                  <a:moveTo>
                    <a:pt x="1" y="0"/>
                  </a:moveTo>
                  <a:lnTo>
                    <a:pt x="305" y="55563"/>
                  </a:lnTo>
                  <a:lnTo>
                    <a:pt x="1125" y="55563"/>
                  </a:lnTo>
                  <a:lnTo>
                    <a:pt x="1460" y="0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7"/>
            <p:cNvSpPr/>
            <p:nvPr/>
          </p:nvSpPr>
          <p:spPr>
            <a:xfrm>
              <a:off x="6094600" y="3170550"/>
              <a:ext cx="32700" cy="114000"/>
            </a:xfrm>
            <a:custGeom>
              <a:avLst/>
              <a:gdLst/>
              <a:ahLst/>
              <a:cxnLst/>
              <a:rect l="l" t="t" r="r" b="b"/>
              <a:pathLst>
                <a:path w="1308" h="4560" extrusionOk="0">
                  <a:moveTo>
                    <a:pt x="1034" y="0"/>
                  </a:moveTo>
                  <a:cubicBezTo>
                    <a:pt x="1034" y="0"/>
                    <a:pt x="1" y="2949"/>
                    <a:pt x="669" y="4560"/>
                  </a:cubicBezTo>
                  <a:lnTo>
                    <a:pt x="1308" y="2706"/>
                  </a:lnTo>
                  <a:cubicBezTo>
                    <a:pt x="1186" y="1824"/>
                    <a:pt x="1095" y="912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7"/>
            <p:cNvSpPr/>
            <p:nvPr/>
          </p:nvSpPr>
          <p:spPr>
            <a:xfrm>
              <a:off x="6596900" y="3197150"/>
              <a:ext cx="44850" cy="109450"/>
            </a:xfrm>
            <a:custGeom>
              <a:avLst/>
              <a:gdLst/>
              <a:ahLst/>
              <a:cxnLst/>
              <a:rect l="l" t="t" r="r" b="b"/>
              <a:pathLst>
                <a:path w="1794" h="4378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1551"/>
                    <a:pt x="547" y="3070"/>
                    <a:pt x="1398" y="4377"/>
                  </a:cubicBezTo>
                  <a:lnTo>
                    <a:pt x="1794" y="2462"/>
                  </a:lnTo>
                  <a:cubicBezTo>
                    <a:pt x="1155" y="185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7"/>
            <p:cNvSpPr/>
            <p:nvPr/>
          </p:nvSpPr>
          <p:spPr>
            <a:xfrm>
              <a:off x="5979100" y="3153825"/>
              <a:ext cx="21300" cy="69950"/>
            </a:xfrm>
            <a:custGeom>
              <a:avLst/>
              <a:gdLst/>
              <a:ahLst/>
              <a:cxnLst/>
              <a:rect l="l" t="t" r="r" b="b"/>
              <a:pathLst>
                <a:path w="852" h="2798" extrusionOk="0">
                  <a:moveTo>
                    <a:pt x="304" y="1"/>
                  </a:moveTo>
                  <a:lnTo>
                    <a:pt x="304" y="1"/>
                  </a:lnTo>
                  <a:cubicBezTo>
                    <a:pt x="244" y="244"/>
                    <a:pt x="61" y="1521"/>
                    <a:pt x="61" y="1521"/>
                  </a:cubicBezTo>
                  <a:cubicBezTo>
                    <a:pt x="31" y="1855"/>
                    <a:pt x="1" y="2767"/>
                    <a:pt x="1" y="2797"/>
                  </a:cubicBezTo>
                  <a:cubicBezTo>
                    <a:pt x="852" y="1673"/>
                    <a:pt x="305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7"/>
            <p:cNvSpPr/>
            <p:nvPr/>
          </p:nvSpPr>
          <p:spPr>
            <a:xfrm>
              <a:off x="6026225" y="4010225"/>
              <a:ext cx="49400" cy="41825"/>
            </a:xfrm>
            <a:custGeom>
              <a:avLst/>
              <a:gdLst/>
              <a:ahLst/>
              <a:cxnLst/>
              <a:rect l="l" t="t" r="r" b="b"/>
              <a:pathLst>
                <a:path w="1976" h="1673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0" y="1034"/>
                    <a:pt x="942" y="1672"/>
                    <a:pt x="942" y="1672"/>
                  </a:cubicBezTo>
                  <a:lnTo>
                    <a:pt x="1976" y="1277"/>
                  </a:lnTo>
                  <a:cubicBezTo>
                    <a:pt x="1398" y="1125"/>
                    <a:pt x="1003" y="578"/>
                    <a:pt x="1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7"/>
            <p:cNvSpPr/>
            <p:nvPr/>
          </p:nvSpPr>
          <p:spPr>
            <a:xfrm>
              <a:off x="6326375" y="2688325"/>
              <a:ext cx="112450" cy="95325"/>
            </a:xfrm>
            <a:custGeom>
              <a:avLst/>
              <a:gdLst/>
              <a:ahLst/>
              <a:cxnLst/>
              <a:rect l="l" t="t" r="r" b="b"/>
              <a:pathLst>
                <a:path w="4498" h="3813" extrusionOk="0">
                  <a:moveTo>
                    <a:pt x="849" y="1"/>
                  </a:moveTo>
                  <a:cubicBezTo>
                    <a:pt x="777" y="1"/>
                    <a:pt x="707" y="6"/>
                    <a:pt x="639" y="19"/>
                  </a:cubicBezTo>
                  <a:cubicBezTo>
                    <a:pt x="244" y="79"/>
                    <a:pt x="0" y="444"/>
                    <a:pt x="61" y="839"/>
                  </a:cubicBezTo>
                  <a:lnTo>
                    <a:pt x="152" y="748"/>
                  </a:lnTo>
                  <a:cubicBezTo>
                    <a:pt x="456" y="1447"/>
                    <a:pt x="2098" y="1903"/>
                    <a:pt x="2098" y="1903"/>
                  </a:cubicBezTo>
                  <a:cubicBezTo>
                    <a:pt x="1855" y="2663"/>
                    <a:pt x="2250" y="3757"/>
                    <a:pt x="2250" y="3757"/>
                  </a:cubicBezTo>
                  <a:cubicBezTo>
                    <a:pt x="2329" y="3795"/>
                    <a:pt x="2405" y="3813"/>
                    <a:pt x="2478" y="3813"/>
                  </a:cubicBezTo>
                  <a:cubicBezTo>
                    <a:pt x="3054" y="3813"/>
                    <a:pt x="3470" y="2732"/>
                    <a:pt x="3982" y="1842"/>
                  </a:cubicBezTo>
                  <a:cubicBezTo>
                    <a:pt x="4498" y="947"/>
                    <a:pt x="3851" y="198"/>
                    <a:pt x="3166" y="198"/>
                  </a:cubicBezTo>
                  <a:cubicBezTo>
                    <a:pt x="3083" y="198"/>
                    <a:pt x="3000" y="209"/>
                    <a:pt x="2918" y="231"/>
                  </a:cubicBezTo>
                  <a:cubicBezTo>
                    <a:pt x="2792" y="267"/>
                    <a:pt x="2664" y="281"/>
                    <a:pt x="2534" y="281"/>
                  </a:cubicBezTo>
                  <a:cubicBezTo>
                    <a:pt x="1961" y="281"/>
                    <a:pt x="1364" y="1"/>
                    <a:pt x="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7"/>
            <p:cNvSpPr/>
            <p:nvPr/>
          </p:nvSpPr>
          <p:spPr>
            <a:xfrm>
              <a:off x="6387925" y="2682700"/>
              <a:ext cx="62325" cy="53375"/>
            </a:xfrm>
            <a:custGeom>
              <a:avLst/>
              <a:gdLst/>
              <a:ahLst/>
              <a:cxnLst/>
              <a:rect l="l" t="t" r="r" b="b"/>
              <a:pathLst>
                <a:path w="2493" h="2135" extrusionOk="0">
                  <a:moveTo>
                    <a:pt x="1429" y="1"/>
                  </a:moveTo>
                  <a:cubicBezTo>
                    <a:pt x="456" y="1"/>
                    <a:pt x="0" y="1156"/>
                    <a:pt x="669" y="1824"/>
                  </a:cubicBezTo>
                  <a:cubicBezTo>
                    <a:pt x="884" y="2039"/>
                    <a:pt x="1148" y="2134"/>
                    <a:pt x="1408" y="2134"/>
                  </a:cubicBezTo>
                  <a:cubicBezTo>
                    <a:pt x="1960" y="2134"/>
                    <a:pt x="2493" y="1705"/>
                    <a:pt x="2493" y="1064"/>
                  </a:cubicBezTo>
                  <a:cubicBezTo>
                    <a:pt x="2493" y="456"/>
                    <a:pt x="2007" y="1"/>
                    <a:pt x="1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7"/>
            <p:cNvSpPr/>
            <p:nvPr/>
          </p:nvSpPr>
          <p:spPr>
            <a:xfrm>
              <a:off x="6378050" y="2782250"/>
              <a:ext cx="35125" cy="80675"/>
            </a:xfrm>
            <a:custGeom>
              <a:avLst/>
              <a:gdLst/>
              <a:ahLst/>
              <a:cxnLst/>
              <a:rect l="l" t="t" r="r" b="b"/>
              <a:pathLst>
                <a:path w="1405" h="3227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1399"/>
                    <a:pt x="578" y="3222"/>
                    <a:pt x="578" y="3222"/>
                  </a:cubicBezTo>
                  <a:cubicBezTo>
                    <a:pt x="590" y="3225"/>
                    <a:pt x="603" y="3226"/>
                    <a:pt x="616" y="3226"/>
                  </a:cubicBezTo>
                  <a:cubicBezTo>
                    <a:pt x="901" y="3226"/>
                    <a:pt x="1405" y="2616"/>
                    <a:pt x="882" y="2006"/>
                  </a:cubicBezTo>
                  <a:cubicBezTo>
                    <a:pt x="365" y="1399"/>
                    <a:pt x="335" y="61"/>
                    <a:pt x="335" y="6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7"/>
            <p:cNvSpPr/>
            <p:nvPr/>
          </p:nvSpPr>
          <p:spPr>
            <a:xfrm>
              <a:off x="6287625" y="2764775"/>
              <a:ext cx="108675" cy="121750"/>
            </a:xfrm>
            <a:custGeom>
              <a:avLst/>
              <a:gdLst/>
              <a:ahLst/>
              <a:cxnLst/>
              <a:rect l="l" t="t" r="r" b="b"/>
              <a:pathLst>
                <a:path w="4347" h="4870" extrusionOk="0">
                  <a:moveTo>
                    <a:pt x="0" y="4620"/>
                  </a:moveTo>
                  <a:lnTo>
                    <a:pt x="0" y="4651"/>
                  </a:lnTo>
                  <a:cubicBezTo>
                    <a:pt x="0" y="4651"/>
                    <a:pt x="4" y="4643"/>
                    <a:pt x="12" y="4626"/>
                  </a:cubicBezTo>
                  <a:lnTo>
                    <a:pt x="12" y="4626"/>
                  </a:lnTo>
                  <a:cubicBezTo>
                    <a:pt x="8" y="4624"/>
                    <a:pt x="4" y="4622"/>
                    <a:pt x="0" y="4620"/>
                  </a:cubicBezTo>
                  <a:close/>
                  <a:moveTo>
                    <a:pt x="3800" y="0"/>
                  </a:moveTo>
                  <a:lnTo>
                    <a:pt x="760" y="91"/>
                  </a:lnTo>
                  <a:cubicBezTo>
                    <a:pt x="817" y="2829"/>
                    <a:pt x="113" y="4413"/>
                    <a:pt x="12" y="4626"/>
                  </a:cubicBezTo>
                  <a:lnTo>
                    <a:pt x="12" y="4626"/>
                  </a:lnTo>
                  <a:cubicBezTo>
                    <a:pt x="394" y="4808"/>
                    <a:pt x="975" y="4869"/>
                    <a:pt x="1589" y="4869"/>
                  </a:cubicBezTo>
                  <a:cubicBezTo>
                    <a:pt x="2894" y="4869"/>
                    <a:pt x="4347" y="4590"/>
                    <a:pt x="4347" y="4590"/>
                  </a:cubicBezTo>
                  <a:cubicBezTo>
                    <a:pt x="3982" y="3070"/>
                    <a:pt x="3769" y="1550"/>
                    <a:pt x="3800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7"/>
            <p:cNvSpPr/>
            <p:nvPr/>
          </p:nvSpPr>
          <p:spPr>
            <a:xfrm>
              <a:off x="6366650" y="2742600"/>
              <a:ext cx="31300" cy="26425"/>
            </a:xfrm>
            <a:custGeom>
              <a:avLst/>
              <a:gdLst/>
              <a:ahLst/>
              <a:cxnLst/>
              <a:rect l="l" t="t" r="r" b="b"/>
              <a:pathLst>
                <a:path w="1252" h="1057" extrusionOk="0">
                  <a:moveTo>
                    <a:pt x="705" y="0"/>
                  </a:moveTo>
                  <a:cubicBezTo>
                    <a:pt x="583" y="0"/>
                    <a:pt x="487" y="36"/>
                    <a:pt x="487" y="36"/>
                  </a:cubicBezTo>
                  <a:cubicBezTo>
                    <a:pt x="213" y="249"/>
                    <a:pt x="31" y="583"/>
                    <a:pt x="0" y="948"/>
                  </a:cubicBezTo>
                  <a:cubicBezTo>
                    <a:pt x="173" y="1025"/>
                    <a:pt x="329" y="1057"/>
                    <a:pt x="467" y="1057"/>
                  </a:cubicBezTo>
                  <a:cubicBezTo>
                    <a:pt x="987" y="1057"/>
                    <a:pt x="1251" y="598"/>
                    <a:pt x="1155" y="310"/>
                  </a:cubicBezTo>
                  <a:cubicBezTo>
                    <a:pt x="1054" y="56"/>
                    <a:pt x="859" y="0"/>
                    <a:pt x="705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7"/>
            <p:cNvSpPr/>
            <p:nvPr/>
          </p:nvSpPr>
          <p:spPr>
            <a:xfrm>
              <a:off x="6322575" y="2792125"/>
              <a:ext cx="35725" cy="20725"/>
            </a:xfrm>
            <a:custGeom>
              <a:avLst/>
              <a:gdLst/>
              <a:ahLst/>
              <a:cxnLst/>
              <a:rect l="l" t="t" r="r" b="b"/>
              <a:pathLst>
                <a:path w="1429" h="82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1034" y="396"/>
                    <a:pt x="548" y="669"/>
                    <a:pt x="0" y="821"/>
                  </a:cubicBezTo>
                  <a:cubicBezTo>
                    <a:pt x="48" y="826"/>
                    <a:pt x="95" y="828"/>
                    <a:pt x="142" y="828"/>
                  </a:cubicBezTo>
                  <a:cubicBezTo>
                    <a:pt x="692" y="828"/>
                    <a:pt x="1177" y="505"/>
                    <a:pt x="1429" y="0"/>
                  </a:cubicBezTo>
                  <a:close/>
                </a:path>
              </a:pathLst>
            </a:custGeom>
            <a:solidFill>
              <a:srgbClr val="DC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7"/>
            <p:cNvSpPr/>
            <p:nvPr/>
          </p:nvSpPr>
          <p:spPr>
            <a:xfrm>
              <a:off x="6428950" y="3346850"/>
              <a:ext cx="193800" cy="69175"/>
            </a:xfrm>
            <a:custGeom>
              <a:avLst/>
              <a:gdLst/>
              <a:ahLst/>
              <a:cxnLst/>
              <a:rect l="l" t="t" r="r" b="b"/>
              <a:pathLst>
                <a:path w="7752" h="2767" extrusionOk="0">
                  <a:moveTo>
                    <a:pt x="7752" y="0"/>
                  </a:moveTo>
                  <a:lnTo>
                    <a:pt x="7752" y="0"/>
                  </a:lnTo>
                  <a:cubicBezTo>
                    <a:pt x="5016" y="487"/>
                    <a:pt x="2402" y="1398"/>
                    <a:pt x="1" y="2766"/>
                  </a:cubicBezTo>
                  <a:cubicBezTo>
                    <a:pt x="3253" y="2493"/>
                    <a:pt x="7600" y="639"/>
                    <a:pt x="7600" y="639"/>
                  </a:cubicBezTo>
                  <a:lnTo>
                    <a:pt x="77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7"/>
            <p:cNvSpPr/>
            <p:nvPr/>
          </p:nvSpPr>
          <p:spPr>
            <a:xfrm>
              <a:off x="6428950" y="2941825"/>
              <a:ext cx="573375" cy="534575"/>
            </a:xfrm>
            <a:custGeom>
              <a:avLst/>
              <a:gdLst/>
              <a:ahLst/>
              <a:cxnLst/>
              <a:rect l="l" t="t" r="r" b="b"/>
              <a:pathLst>
                <a:path w="22935" h="21383" extrusionOk="0">
                  <a:moveTo>
                    <a:pt x="8299" y="0"/>
                  </a:moveTo>
                  <a:cubicBezTo>
                    <a:pt x="8299" y="0"/>
                    <a:pt x="5442" y="6019"/>
                    <a:pt x="6475" y="9575"/>
                  </a:cubicBezTo>
                  <a:cubicBezTo>
                    <a:pt x="7509" y="13131"/>
                    <a:pt x="13041" y="15958"/>
                    <a:pt x="13041" y="15958"/>
                  </a:cubicBezTo>
                  <a:cubicBezTo>
                    <a:pt x="3739" y="17174"/>
                    <a:pt x="1" y="18967"/>
                    <a:pt x="1" y="18967"/>
                  </a:cubicBezTo>
                  <a:lnTo>
                    <a:pt x="1" y="21217"/>
                  </a:lnTo>
                  <a:cubicBezTo>
                    <a:pt x="2126" y="21330"/>
                    <a:pt x="4038" y="21382"/>
                    <a:pt x="5756" y="21382"/>
                  </a:cubicBezTo>
                  <a:cubicBezTo>
                    <a:pt x="22935" y="21382"/>
                    <a:pt x="20797" y="16160"/>
                    <a:pt x="19940" y="14530"/>
                  </a:cubicBezTo>
                  <a:cubicBezTo>
                    <a:pt x="18542" y="11885"/>
                    <a:pt x="8299" y="0"/>
                    <a:pt x="8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7"/>
            <p:cNvSpPr/>
            <p:nvPr/>
          </p:nvSpPr>
          <p:spPr>
            <a:xfrm>
              <a:off x="6723800" y="3322050"/>
              <a:ext cx="75250" cy="18750"/>
            </a:xfrm>
            <a:custGeom>
              <a:avLst/>
              <a:gdLst/>
              <a:ahLst/>
              <a:cxnLst/>
              <a:rect l="l" t="t" r="r" b="b"/>
              <a:pathLst>
                <a:path w="3010" h="750" extrusionOk="0">
                  <a:moveTo>
                    <a:pt x="424" y="1"/>
                  </a:moveTo>
                  <a:cubicBezTo>
                    <a:pt x="283" y="1"/>
                    <a:pt x="141" y="7"/>
                    <a:pt x="0" y="20"/>
                  </a:cubicBezTo>
                  <a:cubicBezTo>
                    <a:pt x="395" y="293"/>
                    <a:pt x="821" y="536"/>
                    <a:pt x="1247" y="749"/>
                  </a:cubicBezTo>
                  <a:cubicBezTo>
                    <a:pt x="1535" y="719"/>
                    <a:pt x="1832" y="703"/>
                    <a:pt x="2128" y="703"/>
                  </a:cubicBezTo>
                  <a:cubicBezTo>
                    <a:pt x="2424" y="703"/>
                    <a:pt x="2721" y="719"/>
                    <a:pt x="3010" y="749"/>
                  </a:cubicBezTo>
                  <a:cubicBezTo>
                    <a:pt x="2222" y="250"/>
                    <a:pt x="1321" y="1"/>
                    <a:pt x="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7"/>
            <p:cNvSpPr/>
            <p:nvPr/>
          </p:nvSpPr>
          <p:spPr>
            <a:xfrm>
              <a:off x="6261550" y="2878000"/>
              <a:ext cx="144625" cy="73950"/>
            </a:xfrm>
            <a:custGeom>
              <a:avLst/>
              <a:gdLst/>
              <a:ahLst/>
              <a:cxnLst/>
              <a:rect l="l" t="t" r="r" b="b"/>
              <a:pathLst>
                <a:path w="5785" h="2958" extrusionOk="0">
                  <a:moveTo>
                    <a:pt x="5390" y="0"/>
                  </a:moveTo>
                  <a:lnTo>
                    <a:pt x="5420" y="61"/>
                  </a:lnTo>
                  <a:cubicBezTo>
                    <a:pt x="4974" y="1805"/>
                    <a:pt x="3620" y="2552"/>
                    <a:pt x="2513" y="2552"/>
                  </a:cubicBezTo>
                  <a:cubicBezTo>
                    <a:pt x="2038" y="2552"/>
                    <a:pt x="1609" y="2414"/>
                    <a:pt x="1317" y="2158"/>
                  </a:cubicBezTo>
                  <a:cubicBezTo>
                    <a:pt x="770" y="1672"/>
                    <a:pt x="618" y="882"/>
                    <a:pt x="1013" y="243"/>
                  </a:cubicBezTo>
                  <a:lnTo>
                    <a:pt x="1013" y="243"/>
                  </a:lnTo>
                  <a:lnTo>
                    <a:pt x="709" y="274"/>
                  </a:lnTo>
                  <a:cubicBezTo>
                    <a:pt x="1" y="614"/>
                    <a:pt x="84" y="2958"/>
                    <a:pt x="2360" y="2958"/>
                  </a:cubicBezTo>
                  <a:cubicBezTo>
                    <a:pt x="2527" y="2958"/>
                    <a:pt x="2706" y="2945"/>
                    <a:pt x="2897" y="2918"/>
                  </a:cubicBezTo>
                  <a:cubicBezTo>
                    <a:pt x="4417" y="2797"/>
                    <a:pt x="5663" y="1550"/>
                    <a:pt x="5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7"/>
            <p:cNvSpPr/>
            <p:nvPr/>
          </p:nvSpPr>
          <p:spPr>
            <a:xfrm>
              <a:off x="5406900" y="4799750"/>
              <a:ext cx="225725" cy="60825"/>
            </a:xfrm>
            <a:custGeom>
              <a:avLst/>
              <a:gdLst/>
              <a:ahLst/>
              <a:cxnLst/>
              <a:rect l="l" t="t" r="r" b="b"/>
              <a:pathLst>
                <a:path w="9029" h="2433" extrusionOk="0">
                  <a:moveTo>
                    <a:pt x="5259" y="1"/>
                  </a:moveTo>
                  <a:lnTo>
                    <a:pt x="1" y="1520"/>
                  </a:lnTo>
                  <a:lnTo>
                    <a:pt x="1" y="2432"/>
                  </a:lnTo>
                  <a:lnTo>
                    <a:pt x="8511" y="2432"/>
                  </a:lnTo>
                  <a:lnTo>
                    <a:pt x="9028" y="1581"/>
                  </a:lnTo>
                  <a:lnTo>
                    <a:pt x="8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7"/>
            <p:cNvSpPr/>
            <p:nvPr/>
          </p:nvSpPr>
          <p:spPr>
            <a:xfrm>
              <a:off x="6198700" y="4799750"/>
              <a:ext cx="181650" cy="60825"/>
            </a:xfrm>
            <a:custGeom>
              <a:avLst/>
              <a:gdLst/>
              <a:ahLst/>
              <a:cxnLst/>
              <a:rect l="l" t="t" r="r" b="b"/>
              <a:pathLst>
                <a:path w="7266" h="2433" extrusionOk="0">
                  <a:moveTo>
                    <a:pt x="3466" y="1"/>
                  </a:moveTo>
                  <a:lnTo>
                    <a:pt x="1126" y="1672"/>
                  </a:lnTo>
                  <a:lnTo>
                    <a:pt x="1" y="1916"/>
                  </a:lnTo>
                  <a:lnTo>
                    <a:pt x="1" y="2432"/>
                  </a:lnTo>
                  <a:lnTo>
                    <a:pt x="3284" y="2432"/>
                  </a:lnTo>
                  <a:lnTo>
                    <a:pt x="7053" y="2250"/>
                  </a:lnTo>
                  <a:lnTo>
                    <a:pt x="7265" y="669"/>
                  </a:lnTo>
                  <a:lnTo>
                    <a:pt x="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7"/>
            <p:cNvSpPr/>
            <p:nvPr/>
          </p:nvSpPr>
          <p:spPr>
            <a:xfrm>
              <a:off x="5894000" y="2713825"/>
              <a:ext cx="23575" cy="139875"/>
            </a:xfrm>
            <a:custGeom>
              <a:avLst/>
              <a:gdLst/>
              <a:ahLst/>
              <a:cxnLst/>
              <a:rect l="l" t="t" r="r" b="b"/>
              <a:pathLst>
                <a:path w="943" h="5595" extrusionOk="0">
                  <a:moveTo>
                    <a:pt x="142" y="1"/>
                  </a:moveTo>
                  <a:cubicBezTo>
                    <a:pt x="71" y="1"/>
                    <a:pt x="0" y="55"/>
                    <a:pt x="0" y="154"/>
                  </a:cubicBezTo>
                  <a:lnTo>
                    <a:pt x="669" y="5595"/>
                  </a:lnTo>
                  <a:lnTo>
                    <a:pt x="942" y="5534"/>
                  </a:lnTo>
                  <a:lnTo>
                    <a:pt x="274" y="123"/>
                  </a:lnTo>
                  <a:cubicBezTo>
                    <a:pt x="260" y="40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7"/>
            <p:cNvSpPr/>
            <p:nvPr/>
          </p:nvSpPr>
          <p:spPr>
            <a:xfrm>
              <a:off x="5869675" y="2808850"/>
              <a:ext cx="70700" cy="69175"/>
            </a:xfrm>
            <a:custGeom>
              <a:avLst/>
              <a:gdLst/>
              <a:ahLst/>
              <a:cxnLst/>
              <a:rect l="l" t="t" r="r" b="b"/>
              <a:pathLst>
                <a:path w="2828" h="2767" extrusionOk="0">
                  <a:moveTo>
                    <a:pt x="852" y="0"/>
                  </a:moveTo>
                  <a:cubicBezTo>
                    <a:pt x="1" y="517"/>
                    <a:pt x="700" y="2766"/>
                    <a:pt x="700" y="2766"/>
                  </a:cubicBezTo>
                  <a:lnTo>
                    <a:pt x="2493" y="2736"/>
                  </a:lnTo>
                  <a:cubicBezTo>
                    <a:pt x="2493" y="2097"/>
                    <a:pt x="2554" y="1459"/>
                    <a:pt x="2706" y="851"/>
                  </a:cubicBezTo>
                  <a:cubicBezTo>
                    <a:pt x="2827" y="517"/>
                    <a:pt x="2706" y="152"/>
                    <a:pt x="2432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7"/>
            <p:cNvSpPr/>
            <p:nvPr/>
          </p:nvSpPr>
          <p:spPr>
            <a:xfrm>
              <a:off x="5885625" y="2798150"/>
              <a:ext cx="40275" cy="25550"/>
            </a:xfrm>
            <a:custGeom>
              <a:avLst/>
              <a:gdLst/>
              <a:ahLst/>
              <a:cxnLst/>
              <a:rect l="l" t="t" r="r" b="b"/>
              <a:pathLst>
                <a:path w="1611" h="1022" extrusionOk="0">
                  <a:moveTo>
                    <a:pt x="1097" y="0"/>
                  </a:moveTo>
                  <a:cubicBezTo>
                    <a:pt x="1070" y="0"/>
                    <a:pt x="1039" y="1"/>
                    <a:pt x="1004" y="3"/>
                  </a:cubicBezTo>
                  <a:cubicBezTo>
                    <a:pt x="578" y="33"/>
                    <a:pt x="214" y="246"/>
                    <a:pt x="1" y="611"/>
                  </a:cubicBezTo>
                  <a:cubicBezTo>
                    <a:pt x="1" y="611"/>
                    <a:pt x="313" y="1021"/>
                    <a:pt x="515" y="1021"/>
                  </a:cubicBezTo>
                  <a:cubicBezTo>
                    <a:pt x="587" y="1021"/>
                    <a:pt x="645" y="968"/>
                    <a:pt x="670" y="823"/>
                  </a:cubicBezTo>
                  <a:cubicBezTo>
                    <a:pt x="756" y="275"/>
                    <a:pt x="1611" y="0"/>
                    <a:pt x="1097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7"/>
            <p:cNvSpPr/>
            <p:nvPr/>
          </p:nvSpPr>
          <p:spPr>
            <a:xfrm>
              <a:off x="6329400" y="3433475"/>
              <a:ext cx="99575" cy="38775"/>
            </a:xfrm>
            <a:custGeom>
              <a:avLst/>
              <a:gdLst/>
              <a:ahLst/>
              <a:cxnLst/>
              <a:rect l="l" t="t" r="r" b="b"/>
              <a:pathLst>
                <a:path w="3983" h="1551" extrusionOk="0">
                  <a:moveTo>
                    <a:pt x="3983" y="0"/>
                  </a:moveTo>
                  <a:cubicBezTo>
                    <a:pt x="3284" y="31"/>
                    <a:pt x="2585" y="152"/>
                    <a:pt x="1885" y="335"/>
                  </a:cubicBezTo>
                  <a:cubicBezTo>
                    <a:pt x="1156" y="578"/>
                    <a:pt x="1" y="1003"/>
                    <a:pt x="62" y="1551"/>
                  </a:cubicBezTo>
                  <a:lnTo>
                    <a:pt x="3983" y="1551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7"/>
            <p:cNvSpPr/>
            <p:nvPr/>
          </p:nvSpPr>
          <p:spPr>
            <a:xfrm>
              <a:off x="6605250" y="4364325"/>
              <a:ext cx="60825" cy="364025"/>
            </a:xfrm>
            <a:custGeom>
              <a:avLst/>
              <a:gdLst/>
              <a:ahLst/>
              <a:cxnLst/>
              <a:rect l="l" t="t" r="r" b="b"/>
              <a:pathLst>
                <a:path w="2433" h="14561" fill="none" extrusionOk="0">
                  <a:moveTo>
                    <a:pt x="1" y="1"/>
                  </a:moveTo>
                  <a:lnTo>
                    <a:pt x="2432" y="1"/>
                  </a:lnTo>
                  <a:lnTo>
                    <a:pt x="2432" y="14560"/>
                  </a:lnTo>
                  <a:lnTo>
                    <a:pt x="1" y="14560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7"/>
            <p:cNvSpPr/>
            <p:nvPr/>
          </p:nvSpPr>
          <p:spPr>
            <a:xfrm>
              <a:off x="3848350" y="3473750"/>
              <a:ext cx="35750" cy="1389100"/>
            </a:xfrm>
            <a:custGeom>
              <a:avLst/>
              <a:gdLst/>
              <a:ahLst/>
              <a:cxnLst/>
              <a:rect l="l" t="t" r="r" b="b"/>
              <a:pathLst>
                <a:path w="1430" h="55564" extrusionOk="0">
                  <a:moveTo>
                    <a:pt x="1" y="0"/>
                  </a:moveTo>
                  <a:lnTo>
                    <a:pt x="305" y="55563"/>
                  </a:lnTo>
                  <a:lnTo>
                    <a:pt x="1126" y="55563"/>
                  </a:lnTo>
                  <a:lnTo>
                    <a:pt x="1430" y="0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7"/>
            <p:cNvSpPr/>
            <p:nvPr/>
          </p:nvSpPr>
          <p:spPr>
            <a:xfrm>
              <a:off x="4140150" y="3816450"/>
              <a:ext cx="82100" cy="1024043"/>
            </a:xfrm>
            <a:custGeom>
              <a:avLst/>
              <a:gdLst/>
              <a:ahLst/>
              <a:cxnLst/>
              <a:rect l="l" t="t" r="r" b="b"/>
              <a:pathLst>
                <a:path w="3284" h="40488" extrusionOk="0">
                  <a:moveTo>
                    <a:pt x="1" y="1"/>
                  </a:moveTo>
                  <a:lnTo>
                    <a:pt x="913" y="40488"/>
                  </a:lnTo>
                  <a:lnTo>
                    <a:pt x="2493" y="40488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7"/>
            <p:cNvSpPr/>
            <p:nvPr/>
          </p:nvSpPr>
          <p:spPr>
            <a:xfrm>
              <a:off x="3963875" y="4838214"/>
              <a:ext cx="405050" cy="24635"/>
            </a:xfrm>
            <a:custGeom>
              <a:avLst/>
              <a:gdLst/>
              <a:ahLst/>
              <a:cxnLst/>
              <a:rect l="l" t="t" r="r" b="b"/>
              <a:pathLst>
                <a:path w="16202" h="974" extrusionOk="0">
                  <a:moveTo>
                    <a:pt x="942" y="0"/>
                  </a:moveTo>
                  <a:cubicBezTo>
                    <a:pt x="426" y="31"/>
                    <a:pt x="0" y="456"/>
                    <a:pt x="31" y="973"/>
                  </a:cubicBezTo>
                  <a:lnTo>
                    <a:pt x="16201" y="973"/>
                  </a:lnTo>
                  <a:cubicBezTo>
                    <a:pt x="16201" y="456"/>
                    <a:pt x="15806" y="31"/>
                    <a:pt x="15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7"/>
            <p:cNvSpPr/>
            <p:nvPr/>
          </p:nvSpPr>
          <p:spPr>
            <a:xfrm>
              <a:off x="4368125" y="2971450"/>
              <a:ext cx="341975" cy="476925"/>
            </a:xfrm>
            <a:custGeom>
              <a:avLst/>
              <a:gdLst/>
              <a:ahLst/>
              <a:cxnLst/>
              <a:rect l="l" t="t" r="r" b="b"/>
              <a:pathLst>
                <a:path w="13679" h="19077" extrusionOk="0">
                  <a:moveTo>
                    <a:pt x="4651" y="1"/>
                  </a:moveTo>
                  <a:lnTo>
                    <a:pt x="1" y="8390"/>
                  </a:lnTo>
                  <a:cubicBezTo>
                    <a:pt x="1" y="8390"/>
                    <a:pt x="365" y="14743"/>
                    <a:pt x="2159" y="17174"/>
                  </a:cubicBezTo>
                  <a:cubicBezTo>
                    <a:pt x="3420" y="18879"/>
                    <a:pt x="7876" y="19077"/>
                    <a:pt x="9872" y="19077"/>
                  </a:cubicBezTo>
                  <a:cubicBezTo>
                    <a:pt x="10474" y="19077"/>
                    <a:pt x="10852" y="19059"/>
                    <a:pt x="10852" y="19059"/>
                  </a:cubicBezTo>
                  <a:lnTo>
                    <a:pt x="13679" y="18968"/>
                  </a:lnTo>
                  <a:cubicBezTo>
                    <a:pt x="12980" y="17600"/>
                    <a:pt x="7417" y="16019"/>
                    <a:pt x="7417" y="16019"/>
                  </a:cubicBezTo>
                  <a:lnTo>
                    <a:pt x="46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7"/>
            <p:cNvSpPr/>
            <p:nvPr/>
          </p:nvSpPr>
          <p:spPr>
            <a:xfrm>
              <a:off x="3993500" y="2888625"/>
              <a:ext cx="520550" cy="595775"/>
            </a:xfrm>
            <a:custGeom>
              <a:avLst/>
              <a:gdLst/>
              <a:ahLst/>
              <a:cxnLst/>
              <a:rect l="l" t="t" r="r" b="b"/>
              <a:pathLst>
                <a:path w="20822" h="23831" extrusionOk="0">
                  <a:moveTo>
                    <a:pt x="4864" y="1"/>
                  </a:moveTo>
                  <a:cubicBezTo>
                    <a:pt x="669" y="1"/>
                    <a:pt x="1156" y="3527"/>
                    <a:pt x="1156" y="3527"/>
                  </a:cubicBezTo>
                  <a:cubicBezTo>
                    <a:pt x="1156" y="3527"/>
                    <a:pt x="1" y="19667"/>
                    <a:pt x="305" y="21734"/>
                  </a:cubicBezTo>
                  <a:cubicBezTo>
                    <a:pt x="639" y="23770"/>
                    <a:pt x="2341" y="23831"/>
                    <a:pt x="2341" y="23831"/>
                  </a:cubicBezTo>
                  <a:lnTo>
                    <a:pt x="13435" y="23831"/>
                  </a:lnTo>
                  <a:cubicBezTo>
                    <a:pt x="13435" y="23831"/>
                    <a:pt x="15168" y="23770"/>
                    <a:pt x="15502" y="21734"/>
                  </a:cubicBezTo>
                  <a:cubicBezTo>
                    <a:pt x="15837" y="19667"/>
                    <a:pt x="19606" y="4590"/>
                    <a:pt x="19606" y="4590"/>
                  </a:cubicBezTo>
                  <a:cubicBezTo>
                    <a:pt x="19606" y="4590"/>
                    <a:pt x="20822" y="1065"/>
                    <a:pt x="15107" y="730"/>
                  </a:cubicBezTo>
                  <a:cubicBezTo>
                    <a:pt x="12554" y="578"/>
                    <a:pt x="4864" y="1"/>
                    <a:pt x="4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7"/>
            <p:cNvSpPr/>
            <p:nvPr/>
          </p:nvSpPr>
          <p:spPr>
            <a:xfrm>
              <a:off x="4266300" y="2752600"/>
              <a:ext cx="79050" cy="93500"/>
            </a:xfrm>
            <a:custGeom>
              <a:avLst/>
              <a:gdLst/>
              <a:ahLst/>
              <a:cxnLst/>
              <a:rect l="l" t="t" r="r" b="b"/>
              <a:pathLst>
                <a:path w="3162" h="3740" extrusionOk="0">
                  <a:moveTo>
                    <a:pt x="548" y="1"/>
                  </a:moveTo>
                  <a:lnTo>
                    <a:pt x="1" y="3314"/>
                  </a:lnTo>
                  <a:lnTo>
                    <a:pt x="2645" y="3740"/>
                  </a:lnTo>
                  <a:lnTo>
                    <a:pt x="3162" y="426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C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7"/>
            <p:cNvSpPr/>
            <p:nvPr/>
          </p:nvSpPr>
          <p:spPr>
            <a:xfrm>
              <a:off x="4234400" y="2897750"/>
              <a:ext cx="91950" cy="63750"/>
            </a:xfrm>
            <a:custGeom>
              <a:avLst/>
              <a:gdLst/>
              <a:ahLst/>
              <a:cxnLst/>
              <a:rect l="l" t="t" r="r" b="b"/>
              <a:pathLst>
                <a:path w="3678" h="2550" extrusionOk="0">
                  <a:moveTo>
                    <a:pt x="0" y="0"/>
                  </a:moveTo>
                  <a:cubicBezTo>
                    <a:pt x="165" y="1760"/>
                    <a:pt x="2045" y="2550"/>
                    <a:pt x="2808" y="2550"/>
                  </a:cubicBezTo>
                  <a:cubicBezTo>
                    <a:pt x="2889" y="2550"/>
                    <a:pt x="2957" y="2541"/>
                    <a:pt x="3009" y="2523"/>
                  </a:cubicBezTo>
                  <a:cubicBezTo>
                    <a:pt x="3678" y="2311"/>
                    <a:pt x="3222" y="1277"/>
                    <a:pt x="3222" y="12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7"/>
            <p:cNvSpPr/>
            <p:nvPr/>
          </p:nvSpPr>
          <p:spPr>
            <a:xfrm>
              <a:off x="4234400" y="2835450"/>
              <a:ext cx="98050" cy="102600"/>
            </a:xfrm>
            <a:custGeom>
              <a:avLst/>
              <a:gdLst/>
              <a:ahLst/>
              <a:cxnLst/>
              <a:rect l="l" t="t" r="r" b="b"/>
              <a:pathLst>
                <a:path w="3922" h="4104" extrusionOk="0">
                  <a:moveTo>
                    <a:pt x="1307" y="0"/>
                  </a:moveTo>
                  <a:cubicBezTo>
                    <a:pt x="1094" y="912"/>
                    <a:pt x="669" y="1793"/>
                    <a:pt x="0" y="2492"/>
                  </a:cubicBezTo>
                  <a:lnTo>
                    <a:pt x="2340" y="4103"/>
                  </a:lnTo>
                  <a:lnTo>
                    <a:pt x="3222" y="3769"/>
                  </a:lnTo>
                  <a:cubicBezTo>
                    <a:pt x="3344" y="2614"/>
                    <a:pt x="3587" y="1520"/>
                    <a:pt x="3921" y="426"/>
                  </a:cubicBezTo>
                  <a:lnTo>
                    <a:pt x="1307" y="0"/>
                  </a:lnTo>
                  <a:close/>
                </a:path>
              </a:pathLst>
            </a:custGeom>
            <a:solidFill>
              <a:srgbClr val="FFC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7"/>
            <p:cNvSpPr/>
            <p:nvPr/>
          </p:nvSpPr>
          <p:spPr>
            <a:xfrm>
              <a:off x="4279450" y="2763125"/>
              <a:ext cx="88700" cy="101075"/>
            </a:xfrm>
            <a:custGeom>
              <a:avLst/>
              <a:gdLst/>
              <a:ahLst/>
              <a:cxnLst/>
              <a:rect l="l" t="t" r="r" b="b"/>
              <a:pathLst>
                <a:path w="3548" h="4043" extrusionOk="0">
                  <a:moveTo>
                    <a:pt x="2521" y="0"/>
                  </a:moveTo>
                  <a:cubicBezTo>
                    <a:pt x="1198" y="0"/>
                    <a:pt x="1" y="2007"/>
                    <a:pt x="326" y="2893"/>
                  </a:cubicBezTo>
                  <a:cubicBezTo>
                    <a:pt x="576" y="3553"/>
                    <a:pt x="1406" y="4043"/>
                    <a:pt x="1986" y="4043"/>
                  </a:cubicBezTo>
                  <a:cubicBezTo>
                    <a:pt x="2180" y="4043"/>
                    <a:pt x="2347" y="3988"/>
                    <a:pt x="2453" y="3866"/>
                  </a:cubicBezTo>
                  <a:cubicBezTo>
                    <a:pt x="3548" y="2711"/>
                    <a:pt x="2636" y="5"/>
                    <a:pt x="2636" y="5"/>
                  </a:cubicBezTo>
                  <a:cubicBezTo>
                    <a:pt x="2597" y="2"/>
                    <a:pt x="2559" y="0"/>
                    <a:pt x="2521" y="0"/>
                  </a:cubicBezTo>
                  <a:close/>
                </a:path>
              </a:pathLst>
            </a:custGeom>
            <a:solidFill>
              <a:srgbClr val="FFC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7"/>
            <p:cNvSpPr/>
            <p:nvPr/>
          </p:nvSpPr>
          <p:spPr>
            <a:xfrm>
              <a:off x="4296700" y="2852150"/>
              <a:ext cx="30425" cy="32700"/>
            </a:xfrm>
            <a:custGeom>
              <a:avLst/>
              <a:gdLst/>
              <a:ahLst/>
              <a:cxnLst/>
              <a:rect l="l" t="t" r="r" b="b"/>
              <a:pathLst>
                <a:path w="1217" h="1308" extrusionOk="0">
                  <a:moveTo>
                    <a:pt x="122" y="1"/>
                  </a:moveTo>
                  <a:cubicBezTo>
                    <a:pt x="0" y="609"/>
                    <a:pt x="426" y="1186"/>
                    <a:pt x="1034" y="1308"/>
                  </a:cubicBezTo>
                  <a:lnTo>
                    <a:pt x="1216" y="487"/>
                  </a:lnTo>
                  <a:cubicBezTo>
                    <a:pt x="821" y="426"/>
                    <a:pt x="456" y="244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7"/>
            <p:cNvSpPr/>
            <p:nvPr/>
          </p:nvSpPr>
          <p:spPr>
            <a:xfrm>
              <a:off x="4440325" y="29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9875" cap="flat" cmpd="sng">
              <a:solidFill>
                <a:srgbClr val="3D1C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7"/>
            <p:cNvSpPr/>
            <p:nvPr/>
          </p:nvSpPr>
          <p:spPr>
            <a:xfrm>
              <a:off x="4249575" y="3474475"/>
              <a:ext cx="794125" cy="1113300"/>
            </a:xfrm>
            <a:custGeom>
              <a:avLst/>
              <a:gdLst/>
              <a:ahLst/>
              <a:cxnLst/>
              <a:rect l="l" t="t" r="r" b="b"/>
              <a:pathLst>
                <a:path w="31765" h="44532" extrusionOk="0">
                  <a:moveTo>
                    <a:pt x="19196" y="1"/>
                  </a:moveTo>
                  <a:cubicBezTo>
                    <a:pt x="19146" y="1"/>
                    <a:pt x="19120" y="2"/>
                    <a:pt x="19120" y="2"/>
                  </a:cubicBezTo>
                  <a:lnTo>
                    <a:pt x="1" y="2"/>
                  </a:lnTo>
                  <a:lnTo>
                    <a:pt x="1" y="10458"/>
                  </a:lnTo>
                  <a:lnTo>
                    <a:pt x="17235" y="9668"/>
                  </a:lnTo>
                  <a:lnTo>
                    <a:pt x="17235" y="9668"/>
                  </a:lnTo>
                  <a:cubicBezTo>
                    <a:pt x="13101" y="21583"/>
                    <a:pt x="27539" y="44531"/>
                    <a:pt x="27539" y="44531"/>
                  </a:cubicBezTo>
                  <a:lnTo>
                    <a:pt x="31764" y="44531"/>
                  </a:lnTo>
                  <a:cubicBezTo>
                    <a:pt x="31764" y="44531"/>
                    <a:pt x="25564" y="11795"/>
                    <a:pt x="25564" y="7722"/>
                  </a:cubicBezTo>
                  <a:cubicBezTo>
                    <a:pt x="25564" y="240"/>
                    <a:pt x="19919" y="1"/>
                    <a:pt x="19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7"/>
            <p:cNvSpPr/>
            <p:nvPr/>
          </p:nvSpPr>
          <p:spPr>
            <a:xfrm>
              <a:off x="3895475" y="3448675"/>
              <a:ext cx="978775" cy="1313875"/>
            </a:xfrm>
            <a:custGeom>
              <a:avLst/>
              <a:gdLst/>
              <a:ahLst/>
              <a:cxnLst/>
              <a:rect l="l" t="t" r="r" b="b"/>
              <a:pathLst>
                <a:path w="39151" h="52555" extrusionOk="0">
                  <a:moveTo>
                    <a:pt x="4408" y="0"/>
                  </a:moveTo>
                  <a:lnTo>
                    <a:pt x="4408" y="0"/>
                  </a:lnTo>
                  <a:cubicBezTo>
                    <a:pt x="4408" y="0"/>
                    <a:pt x="1" y="10213"/>
                    <a:pt x="10730" y="14286"/>
                  </a:cubicBezTo>
                  <a:cubicBezTo>
                    <a:pt x="10730" y="14286"/>
                    <a:pt x="23618" y="18177"/>
                    <a:pt x="29545" y="20700"/>
                  </a:cubicBezTo>
                  <a:cubicBezTo>
                    <a:pt x="29545" y="20700"/>
                    <a:pt x="24803" y="28025"/>
                    <a:pt x="31004" y="52554"/>
                  </a:cubicBezTo>
                  <a:lnTo>
                    <a:pt x="35290" y="52554"/>
                  </a:lnTo>
                  <a:cubicBezTo>
                    <a:pt x="35290" y="52554"/>
                    <a:pt x="37357" y="28906"/>
                    <a:pt x="38178" y="23192"/>
                  </a:cubicBezTo>
                  <a:cubicBezTo>
                    <a:pt x="39150" y="16596"/>
                    <a:pt x="35776" y="7295"/>
                    <a:pt x="14165" y="1186"/>
                  </a:cubicBez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7"/>
            <p:cNvSpPr/>
            <p:nvPr/>
          </p:nvSpPr>
          <p:spPr>
            <a:xfrm>
              <a:off x="3866600" y="3608250"/>
              <a:ext cx="522825" cy="305500"/>
            </a:xfrm>
            <a:custGeom>
              <a:avLst/>
              <a:gdLst/>
              <a:ahLst/>
              <a:cxnLst/>
              <a:rect l="l" t="t" r="r" b="b"/>
              <a:pathLst>
                <a:path w="20913" h="12220" extrusionOk="0">
                  <a:moveTo>
                    <a:pt x="1399" y="0"/>
                  </a:moveTo>
                  <a:lnTo>
                    <a:pt x="0" y="578"/>
                  </a:lnTo>
                  <a:lnTo>
                    <a:pt x="1095" y="6444"/>
                  </a:lnTo>
                  <a:lnTo>
                    <a:pt x="3314" y="8785"/>
                  </a:lnTo>
                  <a:lnTo>
                    <a:pt x="10578" y="11915"/>
                  </a:lnTo>
                  <a:lnTo>
                    <a:pt x="20791" y="12219"/>
                  </a:lnTo>
                  <a:lnTo>
                    <a:pt x="20913" y="11855"/>
                  </a:lnTo>
                  <a:cubicBezTo>
                    <a:pt x="18603" y="11277"/>
                    <a:pt x="15715" y="10244"/>
                    <a:pt x="14347" y="8511"/>
                  </a:cubicBezTo>
                  <a:cubicBezTo>
                    <a:pt x="12019" y="5579"/>
                    <a:pt x="11539" y="281"/>
                    <a:pt x="5116" y="281"/>
                  </a:cubicBezTo>
                  <a:cubicBezTo>
                    <a:pt x="4748" y="281"/>
                    <a:pt x="4361" y="298"/>
                    <a:pt x="3952" y="335"/>
                  </a:cubicBezTo>
                  <a:cubicBezTo>
                    <a:pt x="3760" y="355"/>
                    <a:pt x="3570" y="364"/>
                    <a:pt x="3381" y="364"/>
                  </a:cubicBezTo>
                  <a:cubicBezTo>
                    <a:pt x="2701" y="364"/>
                    <a:pt x="2041" y="238"/>
                    <a:pt x="1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7"/>
            <p:cNvSpPr/>
            <p:nvPr/>
          </p:nvSpPr>
          <p:spPr>
            <a:xfrm>
              <a:off x="4012500" y="3039850"/>
              <a:ext cx="205200" cy="434125"/>
            </a:xfrm>
            <a:custGeom>
              <a:avLst/>
              <a:gdLst/>
              <a:ahLst/>
              <a:cxnLst/>
              <a:rect l="l" t="t" r="r" b="b"/>
              <a:pathLst>
                <a:path w="8208" h="17365" extrusionOk="0">
                  <a:moveTo>
                    <a:pt x="274" y="0"/>
                  </a:moveTo>
                  <a:cubicBezTo>
                    <a:pt x="183" y="1186"/>
                    <a:pt x="92" y="2371"/>
                    <a:pt x="0" y="4195"/>
                  </a:cubicBezTo>
                  <a:cubicBezTo>
                    <a:pt x="274" y="7052"/>
                    <a:pt x="1551" y="11885"/>
                    <a:pt x="1885" y="12949"/>
                  </a:cubicBezTo>
                  <a:cubicBezTo>
                    <a:pt x="2311" y="14469"/>
                    <a:pt x="3344" y="15745"/>
                    <a:pt x="4742" y="16475"/>
                  </a:cubicBezTo>
                  <a:cubicBezTo>
                    <a:pt x="6269" y="17273"/>
                    <a:pt x="7233" y="17364"/>
                    <a:pt x="7592" y="17364"/>
                  </a:cubicBezTo>
                  <a:cubicBezTo>
                    <a:pt x="7698" y="17364"/>
                    <a:pt x="7751" y="17356"/>
                    <a:pt x="7751" y="17356"/>
                  </a:cubicBezTo>
                  <a:cubicBezTo>
                    <a:pt x="7903" y="17326"/>
                    <a:pt x="8086" y="17265"/>
                    <a:pt x="8207" y="17174"/>
                  </a:cubicBezTo>
                  <a:cubicBezTo>
                    <a:pt x="5168" y="16627"/>
                    <a:pt x="4043" y="14985"/>
                    <a:pt x="3314" y="13800"/>
                  </a:cubicBezTo>
                  <a:cubicBezTo>
                    <a:pt x="2280" y="12159"/>
                    <a:pt x="27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7"/>
            <p:cNvSpPr/>
            <p:nvPr/>
          </p:nvSpPr>
          <p:spPr>
            <a:xfrm>
              <a:off x="4398525" y="3093050"/>
              <a:ext cx="75250" cy="307775"/>
            </a:xfrm>
            <a:custGeom>
              <a:avLst/>
              <a:gdLst/>
              <a:ahLst/>
              <a:cxnLst/>
              <a:rect l="l" t="t" r="r" b="b"/>
              <a:pathLst>
                <a:path w="3010" h="12311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1733" y="3131"/>
                    <a:pt x="700" y="7417"/>
                    <a:pt x="0" y="10365"/>
                  </a:cubicBezTo>
                  <a:cubicBezTo>
                    <a:pt x="152" y="10821"/>
                    <a:pt x="335" y="11246"/>
                    <a:pt x="548" y="11672"/>
                  </a:cubicBezTo>
                  <a:cubicBezTo>
                    <a:pt x="1429" y="11885"/>
                    <a:pt x="2250" y="12098"/>
                    <a:pt x="3010" y="12310"/>
                  </a:cubicBezTo>
                  <a:cubicBezTo>
                    <a:pt x="1946" y="7508"/>
                    <a:pt x="2493" y="1"/>
                    <a:pt x="2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7"/>
            <p:cNvSpPr/>
            <p:nvPr/>
          </p:nvSpPr>
          <p:spPr>
            <a:xfrm>
              <a:off x="4273900" y="3355600"/>
              <a:ext cx="117800" cy="24700"/>
            </a:xfrm>
            <a:custGeom>
              <a:avLst/>
              <a:gdLst/>
              <a:ahLst/>
              <a:cxnLst/>
              <a:rect l="l" t="t" r="r" b="b"/>
              <a:pathLst>
                <a:path w="4712" h="988" extrusionOk="0">
                  <a:moveTo>
                    <a:pt x="529" y="0"/>
                  </a:moveTo>
                  <a:cubicBezTo>
                    <a:pt x="353" y="0"/>
                    <a:pt x="177" y="5"/>
                    <a:pt x="1" y="15"/>
                  </a:cubicBezTo>
                  <a:lnTo>
                    <a:pt x="153" y="562"/>
                  </a:lnTo>
                  <a:cubicBezTo>
                    <a:pt x="280" y="560"/>
                    <a:pt x="408" y="558"/>
                    <a:pt x="536" y="558"/>
                  </a:cubicBezTo>
                  <a:cubicBezTo>
                    <a:pt x="1932" y="558"/>
                    <a:pt x="3348" y="709"/>
                    <a:pt x="4712" y="988"/>
                  </a:cubicBezTo>
                  <a:cubicBezTo>
                    <a:pt x="3410" y="337"/>
                    <a:pt x="198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7"/>
            <p:cNvSpPr/>
            <p:nvPr/>
          </p:nvSpPr>
          <p:spPr>
            <a:xfrm>
              <a:off x="4261750" y="2740725"/>
              <a:ext cx="94825" cy="84850"/>
            </a:xfrm>
            <a:custGeom>
              <a:avLst/>
              <a:gdLst/>
              <a:ahLst/>
              <a:cxnLst/>
              <a:rect l="l" t="t" r="r" b="b"/>
              <a:pathLst>
                <a:path w="3793" h="3394" extrusionOk="0">
                  <a:moveTo>
                    <a:pt x="809" y="1"/>
                  </a:moveTo>
                  <a:cubicBezTo>
                    <a:pt x="532" y="1"/>
                    <a:pt x="331" y="50"/>
                    <a:pt x="274" y="172"/>
                  </a:cubicBezTo>
                  <a:cubicBezTo>
                    <a:pt x="0" y="719"/>
                    <a:pt x="274" y="3394"/>
                    <a:pt x="274" y="3394"/>
                  </a:cubicBezTo>
                  <a:cubicBezTo>
                    <a:pt x="639" y="3181"/>
                    <a:pt x="882" y="2756"/>
                    <a:pt x="851" y="2330"/>
                  </a:cubicBezTo>
                  <a:lnTo>
                    <a:pt x="851" y="2330"/>
                  </a:lnTo>
                  <a:cubicBezTo>
                    <a:pt x="1218" y="2519"/>
                    <a:pt x="1530" y="2596"/>
                    <a:pt x="1794" y="2596"/>
                  </a:cubicBezTo>
                  <a:cubicBezTo>
                    <a:pt x="2932" y="2596"/>
                    <a:pt x="3192" y="1175"/>
                    <a:pt x="3192" y="1175"/>
                  </a:cubicBezTo>
                  <a:cubicBezTo>
                    <a:pt x="3253" y="1357"/>
                    <a:pt x="3374" y="1509"/>
                    <a:pt x="3557" y="1631"/>
                  </a:cubicBezTo>
                  <a:cubicBezTo>
                    <a:pt x="3579" y="1645"/>
                    <a:pt x="3599" y="1652"/>
                    <a:pt x="3617" y="1652"/>
                  </a:cubicBezTo>
                  <a:cubicBezTo>
                    <a:pt x="3793" y="1652"/>
                    <a:pt x="3750" y="1025"/>
                    <a:pt x="3557" y="749"/>
                  </a:cubicBezTo>
                  <a:cubicBezTo>
                    <a:pt x="3394" y="517"/>
                    <a:pt x="1705" y="1"/>
                    <a:pt x="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7"/>
            <p:cNvSpPr/>
            <p:nvPr/>
          </p:nvSpPr>
          <p:spPr>
            <a:xfrm>
              <a:off x="4196400" y="2743500"/>
              <a:ext cx="77525" cy="154275"/>
            </a:xfrm>
            <a:custGeom>
              <a:avLst/>
              <a:gdLst/>
              <a:ahLst/>
              <a:cxnLst/>
              <a:rect l="l" t="t" r="r" b="b"/>
              <a:pathLst>
                <a:path w="3101" h="6171" extrusionOk="0">
                  <a:moveTo>
                    <a:pt x="2949" y="0"/>
                  </a:moveTo>
                  <a:cubicBezTo>
                    <a:pt x="2949" y="0"/>
                    <a:pt x="2462" y="304"/>
                    <a:pt x="2553" y="1885"/>
                  </a:cubicBezTo>
                  <a:cubicBezTo>
                    <a:pt x="2614" y="3161"/>
                    <a:pt x="2219" y="3739"/>
                    <a:pt x="1702" y="3952"/>
                  </a:cubicBezTo>
                  <a:cubicBezTo>
                    <a:pt x="1186" y="4164"/>
                    <a:pt x="0" y="4833"/>
                    <a:pt x="487" y="6079"/>
                  </a:cubicBezTo>
                  <a:lnTo>
                    <a:pt x="1550" y="6170"/>
                  </a:lnTo>
                  <a:cubicBezTo>
                    <a:pt x="1550" y="6170"/>
                    <a:pt x="3040" y="5198"/>
                    <a:pt x="3070" y="2705"/>
                  </a:cubicBezTo>
                  <a:cubicBezTo>
                    <a:pt x="3101" y="243"/>
                    <a:pt x="2949" y="0"/>
                    <a:pt x="2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7"/>
            <p:cNvSpPr/>
            <p:nvPr/>
          </p:nvSpPr>
          <p:spPr>
            <a:xfrm>
              <a:off x="4314925" y="2860525"/>
              <a:ext cx="50200" cy="82850"/>
            </a:xfrm>
            <a:custGeom>
              <a:avLst/>
              <a:gdLst/>
              <a:ahLst/>
              <a:cxnLst/>
              <a:rect l="l" t="t" r="r" b="b"/>
              <a:pathLst>
                <a:path w="2008" h="3314" extrusionOk="0">
                  <a:moveTo>
                    <a:pt x="1034" y="0"/>
                  </a:moveTo>
                  <a:cubicBezTo>
                    <a:pt x="909" y="101"/>
                    <a:pt x="741" y="160"/>
                    <a:pt x="583" y="160"/>
                  </a:cubicBezTo>
                  <a:cubicBezTo>
                    <a:pt x="551" y="160"/>
                    <a:pt x="519" y="157"/>
                    <a:pt x="487" y="152"/>
                  </a:cubicBezTo>
                  <a:lnTo>
                    <a:pt x="305" y="912"/>
                  </a:lnTo>
                  <a:cubicBezTo>
                    <a:pt x="153" y="1520"/>
                    <a:pt x="62" y="2128"/>
                    <a:pt x="1" y="2766"/>
                  </a:cubicBezTo>
                  <a:cubicBezTo>
                    <a:pt x="145" y="3074"/>
                    <a:pt x="609" y="3313"/>
                    <a:pt x="1035" y="3313"/>
                  </a:cubicBezTo>
                  <a:cubicBezTo>
                    <a:pt x="1239" y="3313"/>
                    <a:pt x="1434" y="3259"/>
                    <a:pt x="1582" y="3131"/>
                  </a:cubicBezTo>
                  <a:cubicBezTo>
                    <a:pt x="2007" y="2736"/>
                    <a:pt x="1582" y="1824"/>
                    <a:pt x="1582" y="1824"/>
                  </a:cubicBezTo>
                  <a:lnTo>
                    <a:pt x="1034" y="1793"/>
                  </a:lnTo>
                  <a:cubicBezTo>
                    <a:pt x="1308" y="1216"/>
                    <a:pt x="1308" y="547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7"/>
            <p:cNvSpPr/>
            <p:nvPr/>
          </p:nvSpPr>
          <p:spPr>
            <a:xfrm>
              <a:off x="4248825" y="2725900"/>
              <a:ext cx="28900" cy="28425"/>
            </a:xfrm>
            <a:custGeom>
              <a:avLst/>
              <a:gdLst/>
              <a:ahLst/>
              <a:cxnLst/>
              <a:rect l="l" t="t" r="r" b="b"/>
              <a:pathLst>
                <a:path w="1156" h="1137" extrusionOk="0">
                  <a:moveTo>
                    <a:pt x="498" y="0"/>
                  </a:moveTo>
                  <a:cubicBezTo>
                    <a:pt x="411" y="0"/>
                    <a:pt x="324" y="21"/>
                    <a:pt x="244" y="66"/>
                  </a:cubicBezTo>
                  <a:cubicBezTo>
                    <a:pt x="1" y="218"/>
                    <a:pt x="31" y="583"/>
                    <a:pt x="213" y="856"/>
                  </a:cubicBezTo>
                  <a:cubicBezTo>
                    <a:pt x="328" y="1008"/>
                    <a:pt x="561" y="1137"/>
                    <a:pt x="772" y="1137"/>
                  </a:cubicBezTo>
                  <a:cubicBezTo>
                    <a:pt x="898" y="1137"/>
                    <a:pt x="1015" y="1091"/>
                    <a:pt x="1095" y="978"/>
                  </a:cubicBezTo>
                  <a:cubicBezTo>
                    <a:pt x="1156" y="765"/>
                    <a:pt x="1125" y="522"/>
                    <a:pt x="1004" y="339"/>
                  </a:cubicBezTo>
                  <a:cubicBezTo>
                    <a:pt x="918" y="124"/>
                    <a:pt x="710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7"/>
            <p:cNvSpPr/>
            <p:nvPr/>
          </p:nvSpPr>
          <p:spPr>
            <a:xfrm>
              <a:off x="4233625" y="3830125"/>
              <a:ext cx="224200" cy="145175"/>
            </a:xfrm>
            <a:custGeom>
              <a:avLst/>
              <a:gdLst/>
              <a:ahLst/>
              <a:cxnLst/>
              <a:rect l="l" t="t" r="r" b="b"/>
              <a:pathLst>
                <a:path w="8968" h="5807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335"/>
                    <a:pt x="183" y="670"/>
                    <a:pt x="396" y="974"/>
                  </a:cubicBezTo>
                  <a:cubicBezTo>
                    <a:pt x="1125" y="2524"/>
                    <a:pt x="1703" y="4135"/>
                    <a:pt x="2128" y="5806"/>
                  </a:cubicBezTo>
                  <a:cubicBezTo>
                    <a:pt x="4469" y="5442"/>
                    <a:pt x="6779" y="4834"/>
                    <a:pt x="8967" y="3952"/>
                  </a:cubicBezTo>
                  <a:cubicBezTo>
                    <a:pt x="6718" y="3132"/>
                    <a:pt x="4378" y="2341"/>
                    <a:pt x="2432" y="1673"/>
                  </a:cubicBezTo>
                  <a:cubicBezTo>
                    <a:pt x="1520" y="1247"/>
                    <a:pt x="700" y="70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7"/>
            <p:cNvSpPr/>
            <p:nvPr/>
          </p:nvSpPr>
          <p:spPr>
            <a:xfrm>
              <a:off x="4096850" y="3640925"/>
              <a:ext cx="341975" cy="281175"/>
            </a:xfrm>
            <a:custGeom>
              <a:avLst/>
              <a:gdLst/>
              <a:ahLst/>
              <a:cxnLst/>
              <a:rect l="l" t="t" r="r" b="b"/>
              <a:pathLst>
                <a:path w="13679" h="11247" extrusionOk="0">
                  <a:moveTo>
                    <a:pt x="0" y="0"/>
                  </a:moveTo>
                  <a:lnTo>
                    <a:pt x="0" y="0"/>
                  </a:lnTo>
                  <a:cubicBezTo>
                    <a:pt x="2736" y="1702"/>
                    <a:pt x="3465" y="5076"/>
                    <a:pt x="5137" y="7204"/>
                  </a:cubicBezTo>
                  <a:cubicBezTo>
                    <a:pt x="5897" y="8086"/>
                    <a:pt x="6870" y="8785"/>
                    <a:pt x="7934" y="9241"/>
                  </a:cubicBezTo>
                  <a:cubicBezTo>
                    <a:pt x="9666" y="9849"/>
                    <a:pt x="11672" y="10517"/>
                    <a:pt x="13678" y="11247"/>
                  </a:cubicBezTo>
                  <a:cubicBezTo>
                    <a:pt x="9575" y="9484"/>
                    <a:pt x="6505" y="6231"/>
                    <a:pt x="4833" y="3800"/>
                  </a:cubicBezTo>
                  <a:cubicBezTo>
                    <a:pt x="3648" y="2067"/>
                    <a:pt x="1946" y="7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7"/>
            <p:cNvSpPr/>
            <p:nvPr/>
          </p:nvSpPr>
          <p:spPr>
            <a:xfrm>
              <a:off x="4780750" y="347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4550" cap="flat" cmpd="sng">
              <a:solidFill>
                <a:srgbClr val="3D1C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7"/>
            <p:cNvSpPr/>
            <p:nvPr/>
          </p:nvSpPr>
          <p:spPr>
            <a:xfrm>
              <a:off x="4700200" y="3071775"/>
              <a:ext cx="567675" cy="376150"/>
            </a:xfrm>
            <a:custGeom>
              <a:avLst/>
              <a:gdLst/>
              <a:ahLst/>
              <a:cxnLst/>
              <a:rect l="l" t="t" r="r" b="b"/>
              <a:pathLst>
                <a:path w="22707" h="15046" extrusionOk="0">
                  <a:moveTo>
                    <a:pt x="3861" y="0"/>
                  </a:moveTo>
                  <a:lnTo>
                    <a:pt x="1" y="15046"/>
                  </a:lnTo>
                  <a:lnTo>
                    <a:pt x="18846" y="15046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D8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7"/>
            <p:cNvSpPr/>
            <p:nvPr/>
          </p:nvSpPr>
          <p:spPr>
            <a:xfrm>
              <a:off x="4499600" y="3447900"/>
              <a:ext cx="671750" cy="25875"/>
            </a:xfrm>
            <a:custGeom>
              <a:avLst/>
              <a:gdLst/>
              <a:ahLst/>
              <a:cxnLst/>
              <a:rect l="l" t="t" r="r" b="b"/>
              <a:pathLst>
                <a:path w="26870" h="1035" extrusionOk="0">
                  <a:moveTo>
                    <a:pt x="8025" y="1"/>
                  </a:moveTo>
                  <a:lnTo>
                    <a:pt x="0" y="305"/>
                  </a:lnTo>
                  <a:lnTo>
                    <a:pt x="0" y="1034"/>
                  </a:lnTo>
                  <a:lnTo>
                    <a:pt x="26870" y="1034"/>
                  </a:lnTo>
                  <a:lnTo>
                    <a:pt x="26870" y="1"/>
                  </a:lnTo>
                  <a:close/>
                </a:path>
              </a:pathLst>
            </a:custGeom>
            <a:solidFill>
              <a:srgbClr val="D8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7"/>
            <p:cNvSpPr/>
            <p:nvPr/>
          </p:nvSpPr>
          <p:spPr>
            <a:xfrm>
              <a:off x="4700200" y="3447900"/>
              <a:ext cx="471150" cy="7625"/>
            </a:xfrm>
            <a:custGeom>
              <a:avLst/>
              <a:gdLst/>
              <a:ahLst/>
              <a:cxnLst/>
              <a:rect l="l" t="t" r="r" b="b"/>
              <a:pathLst>
                <a:path w="18846" h="305" extrusionOk="0">
                  <a:moveTo>
                    <a:pt x="1" y="1"/>
                  </a:moveTo>
                  <a:lnTo>
                    <a:pt x="1" y="305"/>
                  </a:lnTo>
                  <a:lnTo>
                    <a:pt x="18846" y="305"/>
                  </a:lnTo>
                  <a:lnTo>
                    <a:pt x="18846" y="1"/>
                  </a:lnTo>
                  <a:close/>
                </a:path>
              </a:pathLst>
            </a:custGeom>
            <a:solidFill>
              <a:srgbClr val="BF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7"/>
            <p:cNvSpPr/>
            <p:nvPr/>
          </p:nvSpPr>
          <p:spPr>
            <a:xfrm>
              <a:off x="4692600" y="3071775"/>
              <a:ext cx="104125" cy="376150"/>
            </a:xfrm>
            <a:custGeom>
              <a:avLst/>
              <a:gdLst/>
              <a:ahLst/>
              <a:cxnLst/>
              <a:rect l="l" t="t" r="r" b="b"/>
              <a:pathLst>
                <a:path w="4165" h="15046" extrusionOk="0">
                  <a:moveTo>
                    <a:pt x="4165" y="0"/>
                  </a:moveTo>
                  <a:lnTo>
                    <a:pt x="3770" y="91"/>
                  </a:lnTo>
                  <a:lnTo>
                    <a:pt x="1" y="15046"/>
                  </a:lnTo>
                  <a:lnTo>
                    <a:pt x="305" y="15046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BF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7"/>
            <p:cNvSpPr/>
            <p:nvPr/>
          </p:nvSpPr>
          <p:spPr>
            <a:xfrm>
              <a:off x="4499600" y="3451700"/>
              <a:ext cx="100325" cy="19025"/>
            </a:xfrm>
            <a:custGeom>
              <a:avLst/>
              <a:gdLst/>
              <a:ahLst/>
              <a:cxnLst/>
              <a:rect l="l" t="t" r="r" b="b"/>
              <a:pathLst>
                <a:path w="4013" h="761" extrusionOk="0">
                  <a:moveTo>
                    <a:pt x="4012" y="1"/>
                  </a:moveTo>
                  <a:lnTo>
                    <a:pt x="4012" y="1"/>
                  </a:lnTo>
                  <a:cubicBezTo>
                    <a:pt x="2432" y="214"/>
                    <a:pt x="0" y="457"/>
                    <a:pt x="0" y="457"/>
                  </a:cubicBezTo>
                  <a:lnTo>
                    <a:pt x="0" y="761"/>
                  </a:lnTo>
                  <a:lnTo>
                    <a:pt x="2371" y="761"/>
                  </a:lnTo>
                  <a:cubicBezTo>
                    <a:pt x="2948" y="609"/>
                    <a:pt x="3526" y="366"/>
                    <a:pt x="4012" y="1"/>
                  </a:cubicBezTo>
                  <a:close/>
                </a:path>
              </a:pathLst>
            </a:custGeom>
            <a:solidFill>
              <a:srgbClr val="BF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7"/>
            <p:cNvSpPr/>
            <p:nvPr/>
          </p:nvSpPr>
          <p:spPr>
            <a:xfrm>
              <a:off x="4974525" y="3233325"/>
              <a:ext cx="58525" cy="59875"/>
            </a:xfrm>
            <a:custGeom>
              <a:avLst/>
              <a:gdLst/>
              <a:ahLst/>
              <a:cxnLst/>
              <a:rect l="l" t="t" r="r" b="b"/>
              <a:pathLst>
                <a:path w="2341" h="2395" extrusionOk="0">
                  <a:moveTo>
                    <a:pt x="1190" y="1"/>
                  </a:moveTo>
                  <a:cubicBezTo>
                    <a:pt x="665" y="1"/>
                    <a:pt x="175" y="434"/>
                    <a:pt x="92" y="1046"/>
                  </a:cubicBezTo>
                  <a:cubicBezTo>
                    <a:pt x="0" y="1684"/>
                    <a:pt x="396" y="2292"/>
                    <a:pt x="1003" y="2383"/>
                  </a:cubicBezTo>
                  <a:cubicBezTo>
                    <a:pt x="1053" y="2391"/>
                    <a:pt x="1102" y="2395"/>
                    <a:pt x="1151" y="2395"/>
                  </a:cubicBezTo>
                  <a:cubicBezTo>
                    <a:pt x="1676" y="2395"/>
                    <a:pt x="2166" y="1961"/>
                    <a:pt x="2250" y="1350"/>
                  </a:cubicBezTo>
                  <a:cubicBezTo>
                    <a:pt x="2341" y="711"/>
                    <a:pt x="1946" y="104"/>
                    <a:pt x="1338" y="12"/>
                  </a:cubicBezTo>
                  <a:cubicBezTo>
                    <a:pt x="1288" y="5"/>
                    <a:pt x="1239" y="1"/>
                    <a:pt x="1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7"/>
            <p:cNvSpPr/>
            <p:nvPr/>
          </p:nvSpPr>
          <p:spPr>
            <a:xfrm>
              <a:off x="4019350" y="2990000"/>
              <a:ext cx="620075" cy="484000"/>
            </a:xfrm>
            <a:custGeom>
              <a:avLst/>
              <a:gdLst/>
              <a:ahLst/>
              <a:cxnLst/>
              <a:rect l="l" t="t" r="r" b="b"/>
              <a:pathLst>
                <a:path w="24803" h="19360" extrusionOk="0">
                  <a:moveTo>
                    <a:pt x="3947" y="0"/>
                  </a:moveTo>
                  <a:cubicBezTo>
                    <a:pt x="2100" y="0"/>
                    <a:pt x="55" y="1070"/>
                    <a:pt x="0" y="1994"/>
                  </a:cubicBezTo>
                  <a:cubicBezTo>
                    <a:pt x="0" y="1994"/>
                    <a:pt x="2006" y="14153"/>
                    <a:pt x="3040" y="15794"/>
                  </a:cubicBezTo>
                  <a:cubicBezTo>
                    <a:pt x="3891" y="17192"/>
                    <a:pt x="5319" y="19259"/>
                    <a:pt x="9818" y="19350"/>
                  </a:cubicBezTo>
                  <a:cubicBezTo>
                    <a:pt x="10083" y="19357"/>
                    <a:pt x="10358" y="19360"/>
                    <a:pt x="10640" y="19360"/>
                  </a:cubicBezTo>
                  <a:cubicBezTo>
                    <a:pt x="15720" y="19360"/>
                    <a:pt x="23222" y="18378"/>
                    <a:pt x="23222" y="18378"/>
                  </a:cubicBezTo>
                  <a:lnTo>
                    <a:pt x="24803" y="18347"/>
                  </a:lnTo>
                  <a:cubicBezTo>
                    <a:pt x="23830" y="17557"/>
                    <a:pt x="22614" y="17162"/>
                    <a:pt x="21368" y="17131"/>
                  </a:cubicBezTo>
                  <a:cubicBezTo>
                    <a:pt x="19362" y="17131"/>
                    <a:pt x="15793" y="15185"/>
                    <a:pt x="10573" y="15185"/>
                  </a:cubicBezTo>
                  <a:cubicBezTo>
                    <a:pt x="10494" y="15185"/>
                    <a:pt x="10414" y="15185"/>
                    <a:pt x="10335" y="15186"/>
                  </a:cubicBezTo>
                  <a:cubicBezTo>
                    <a:pt x="10335" y="15186"/>
                    <a:pt x="7781" y="4760"/>
                    <a:pt x="6687" y="1660"/>
                  </a:cubicBezTo>
                  <a:cubicBezTo>
                    <a:pt x="6246" y="445"/>
                    <a:pt x="5138" y="0"/>
                    <a:pt x="39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7"/>
            <p:cNvSpPr/>
            <p:nvPr/>
          </p:nvSpPr>
          <p:spPr>
            <a:xfrm>
              <a:off x="3841525" y="3474500"/>
              <a:ext cx="1509925" cy="25"/>
            </a:xfrm>
            <a:custGeom>
              <a:avLst/>
              <a:gdLst/>
              <a:ahLst/>
              <a:cxnLst/>
              <a:rect l="l" t="t" r="r" b="b"/>
              <a:pathLst>
                <a:path w="60397" h="1" fill="none" extrusionOk="0">
                  <a:moveTo>
                    <a:pt x="0" y="1"/>
                  </a:moveTo>
                  <a:lnTo>
                    <a:pt x="60397" y="1"/>
                  </a:lnTo>
                </a:path>
              </a:pathLst>
            </a:custGeom>
            <a:noFill/>
            <a:ln w="4550" cap="flat" cmpd="sng">
              <a:solidFill>
                <a:srgbClr val="3D1C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7"/>
            <p:cNvSpPr/>
            <p:nvPr/>
          </p:nvSpPr>
          <p:spPr>
            <a:xfrm>
              <a:off x="4680450" y="4762525"/>
              <a:ext cx="195300" cy="81325"/>
            </a:xfrm>
            <a:custGeom>
              <a:avLst/>
              <a:gdLst/>
              <a:ahLst/>
              <a:cxnLst/>
              <a:rect l="l" t="t" r="r" b="b"/>
              <a:pathLst>
                <a:path w="7812" h="3253" extrusionOk="0">
                  <a:moveTo>
                    <a:pt x="61" y="0"/>
                  </a:moveTo>
                  <a:lnTo>
                    <a:pt x="0" y="942"/>
                  </a:lnTo>
                  <a:lnTo>
                    <a:pt x="456" y="2736"/>
                  </a:lnTo>
                  <a:lnTo>
                    <a:pt x="4955" y="3253"/>
                  </a:lnTo>
                  <a:lnTo>
                    <a:pt x="7812" y="3253"/>
                  </a:lnTo>
                  <a:lnTo>
                    <a:pt x="7812" y="2675"/>
                  </a:lnTo>
                  <a:lnTo>
                    <a:pt x="7295" y="2675"/>
                  </a:lnTo>
                  <a:lnTo>
                    <a:pt x="4043" y="456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7"/>
            <p:cNvSpPr/>
            <p:nvPr/>
          </p:nvSpPr>
          <p:spPr>
            <a:xfrm>
              <a:off x="4941100" y="4587750"/>
              <a:ext cx="174025" cy="109450"/>
            </a:xfrm>
            <a:custGeom>
              <a:avLst/>
              <a:gdLst/>
              <a:ahLst/>
              <a:cxnLst/>
              <a:rect l="l" t="t" r="r" b="b"/>
              <a:pathLst>
                <a:path w="6961" h="4378" extrusionOk="0">
                  <a:moveTo>
                    <a:pt x="91" y="0"/>
                  </a:moveTo>
                  <a:lnTo>
                    <a:pt x="0" y="882"/>
                  </a:lnTo>
                  <a:lnTo>
                    <a:pt x="213" y="2462"/>
                  </a:lnTo>
                  <a:lnTo>
                    <a:pt x="1520" y="2736"/>
                  </a:lnTo>
                  <a:lnTo>
                    <a:pt x="4103" y="4377"/>
                  </a:lnTo>
                  <a:lnTo>
                    <a:pt x="6961" y="4377"/>
                  </a:lnTo>
                  <a:lnTo>
                    <a:pt x="6961" y="3708"/>
                  </a:lnTo>
                  <a:lnTo>
                    <a:pt x="6322" y="3557"/>
                  </a:lnTo>
                  <a:lnTo>
                    <a:pt x="3739" y="456"/>
                  </a:lnTo>
                  <a:lnTo>
                    <a:pt x="3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7"/>
            <p:cNvSpPr/>
            <p:nvPr/>
          </p:nvSpPr>
          <p:spPr>
            <a:xfrm>
              <a:off x="6399325" y="1924325"/>
              <a:ext cx="336650" cy="421000"/>
            </a:xfrm>
            <a:custGeom>
              <a:avLst/>
              <a:gdLst/>
              <a:ahLst/>
              <a:cxnLst/>
              <a:rect l="l" t="t" r="r" b="b"/>
              <a:pathLst>
                <a:path w="13466" h="16840" fill="none" extrusionOk="0">
                  <a:moveTo>
                    <a:pt x="0" y="16840"/>
                  </a:moveTo>
                  <a:lnTo>
                    <a:pt x="13466" y="16202"/>
                  </a:lnTo>
                  <a:lnTo>
                    <a:pt x="13466" y="1"/>
                  </a:lnTo>
                  <a:lnTo>
                    <a:pt x="0" y="639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7"/>
            <p:cNvSpPr/>
            <p:nvPr/>
          </p:nvSpPr>
          <p:spPr>
            <a:xfrm>
              <a:off x="6432000" y="2077825"/>
              <a:ext cx="268275" cy="13700"/>
            </a:xfrm>
            <a:custGeom>
              <a:avLst/>
              <a:gdLst/>
              <a:ahLst/>
              <a:cxnLst/>
              <a:rect l="l" t="t" r="r" b="b"/>
              <a:pathLst>
                <a:path w="10731" h="548" fill="none" extrusionOk="0">
                  <a:moveTo>
                    <a:pt x="0" y="548"/>
                  </a:moveTo>
                  <a:lnTo>
                    <a:pt x="10730" y="1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7"/>
            <p:cNvSpPr/>
            <p:nvPr/>
          </p:nvSpPr>
          <p:spPr>
            <a:xfrm>
              <a:off x="6432000" y="1976775"/>
              <a:ext cx="268275" cy="69175"/>
            </a:xfrm>
            <a:custGeom>
              <a:avLst/>
              <a:gdLst/>
              <a:ahLst/>
              <a:cxnLst/>
              <a:rect l="l" t="t" r="r" b="b"/>
              <a:pathLst>
                <a:path w="10731" h="2767" fill="none" extrusionOk="0">
                  <a:moveTo>
                    <a:pt x="10730" y="2219"/>
                  </a:moveTo>
                  <a:lnTo>
                    <a:pt x="0" y="2766"/>
                  </a:lnTo>
                  <a:lnTo>
                    <a:pt x="0" y="547"/>
                  </a:lnTo>
                  <a:lnTo>
                    <a:pt x="10730" y="0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7"/>
            <p:cNvSpPr/>
            <p:nvPr/>
          </p:nvSpPr>
          <p:spPr>
            <a:xfrm>
              <a:off x="6432000" y="2123425"/>
              <a:ext cx="268275" cy="12950"/>
            </a:xfrm>
            <a:custGeom>
              <a:avLst/>
              <a:gdLst/>
              <a:ahLst/>
              <a:cxnLst/>
              <a:rect l="l" t="t" r="r" b="b"/>
              <a:pathLst>
                <a:path w="10731" h="518" fill="none" extrusionOk="0">
                  <a:moveTo>
                    <a:pt x="0" y="517"/>
                  </a:moveTo>
                  <a:lnTo>
                    <a:pt x="10730" y="0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7"/>
            <p:cNvSpPr/>
            <p:nvPr/>
          </p:nvSpPr>
          <p:spPr>
            <a:xfrm>
              <a:off x="6432000" y="2169025"/>
              <a:ext cx="268275" cy="12925"/>
            </a:xfrm>
            <a:custGeom>
              <a:avLst/>
              <a:gdLst/>
              <a:ahLst/>
              <a:cxnLst/>
              <a:rect l="l" t="t" r="r" b="b"/>
              <a:pathLst>
                <a:path w="10731" h="517" fill="none" extrusionOk="0">
                  <a:moveTo>
                    <a:pt x="0" y="517"/>
                  </a:moveTo>
                  <a:lnTo>
                    <a:pt x="10730" y="0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7"/>
            <p:cNvSpPr/>
            <p:nvPr/>
          </p:nvSpPr>
          <p:spPr>
            <a:xfrm>
              <a:off x="6432000" y="2214600"/>
              <a:ext cx="268275" cy="12950"/>
            </a:xfrm>
            <a:custGeom>
              <a:avLst/>
              <a:gdLst/>
              <a:ahLst/>
              <a:cxnLst/>
              <a:rect l="l" t="t" r="r" b="b"/>
              <a:pathLst>
                <a:path w="10731" h="518" fill="none" extrusionOk="0">
                  <a:moveTo>
                    <a:pt x="0" y="518"/>
                  </a:moveTo>
                  <a:lnTo>
                    <a:pt x="10730" y="1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7"/>
            <p:cNvSpPr/>
            <p:nvPr/>
          </p:nvSpPr>
          <p:spPr>
            <a:xfrm>
              <a:off x="6432000" y="2259450"/>
              <a:ext cx="268275" cy="13700"/>
            </a:xfrm>
            <a:custGeom>
              <a:avLst/>
              <a:gdLst/>
              <a:ahLst/>
              <a:cxnLst/>
              <a:rect l="l" t="t" r="r" b="b"/>
              <a:pathLst>
                <a:path w="10731" h="548" fill="none" extrusionOk="0">
                  <a:moveTo>
                    <a:pt x="0" y="547"/>
                  </a:moveTo>
                  <a:lnTo>
                    <a:pt x="10730" y="0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7"/>
            <p:cNvSpPr/>
            <p:nvPr/>
          </p:nvSpPr>
          <p:spPr>
            <a:xfrm>
              <a:off x="6263300" y="2427375"/>
              <a:ext cx="375400" cy="218875"/>
            </a:xfrm>
            <a:custGeom>
              <a:avLst/>
              <a:gdLst/>
              <a:ahLst/>
              <a:cxnLst/>
              <a:rect l="l" t="t" r="r" b="b"/>
              <a:pathLst>
                <a:path w="15016" h="8755" extrusionOk="0">
                  <a:moveTo>
                    <a:pt x="1520" y="1"/>
                  </a:moveTo>
                  <a:cubicBezTo>
                    <a:pt x="669" y="1"/>
                    <a:pt x="1" y="669"/>
                    <a:pt x="1" y="1520"/>
                  </a:cubicBezTo>
                  <a:lnTo>
                    <a:pt x="1" y="8755"/>
                  </a:lnTo>
                  <a:lnTo>
                    <a:pt x="2098" y="6475"/>
                  </a:lnTo>
                  <a:lnTo>
                    <a:pt x="13496" y="6475"/>
                  </a:lnTo>
                  <a:cubicBezTo>
                    <a:pt x="14347" y="6475"/>
                    <a:pt x="15016" y="5776"/>
                    <a:pt x="15016" y="4955"/>
                  </a:cubicBezTo>
                  <a:lnTo>
                    <a:pt x="15016" y="1520"/>
                  </a:lnTo>
                  <a:cubicBezTo>
                    <a:pt x="15016" y="669"/>
                    <a:pt x="14347" y="1"/>
                    <a:pt x="13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7"/>
            <p:cNvSpPr/>
            <p:nvPr/>
          </p:nvSpPr>
          <p:spPr>
            <a:xfrm>
              <a:off x="6332450" y="2491200"/>
              <a:ext cx="256100" cy="25"/>
            </a:xfrm>
            <a:custGeom>
              <a:avLst/>
              <a:gdLst/>
              <a:ahLst/>
              <a:cxnLst/>
              <a:rect l="l" t="t" r="r" b="b"/>
              <a:pathLst>
                <a:path w="10244" h="1" fill="none" extrusionOk="0">
                  <a:moveTo>
                    <a:pt x="1" y="1"/>
                  </a:moveTo>
                  <a:lnTo>
                    <a:pt x="10244" y="1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7"/>
            <p:cNvSpPr/>
            <p:nvPr/>
          </p:nvSpPr>
          <p:spPr>
            <a:xfrm>
              <a:off x="6332450" y="2528450"/>
              <a:ext cx="256100" cy="25"/>
            </a:xfrm>
            <a:custGeom>
              <a:avLst/>
              <a:gdLst/>
              <a:ahLst/>
              <a:cxnLst/>
              <a:rect l="l" t="t" r="r" b="b"/>
              <a:pathLst>
                <a:path w="10244" h="1" fill="none" extrusionOk="0">
                  <a:moveTo>
                    <a:pt x="1" y="0"/>
                  </a:moveTo>
                  <a:lnTo>
                    <a:pt x="10244" y="0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7"/>
            <p:cNvSpPr/>
            <p:nvPr/>
          </p:nvSpPr>
          <p:spPr>
            <a:xfrm>
              <a:off x="5689575" y="2183450"/>
              <a:ext cx="345775" cy="396700"/>
            </a:xfrm>
            <a:custGeom>
              <a:avLst/>
              <a:gdLst/>
              <a:ahLst/>
              <a:cxnLst/>
              <a:rect l="l" t="t" r="r" b="b"/>
              <a:pathLst>
                <a:path w="13831" h="15868" fill="none" extrusionOk="0">
                  <a:moveTo>
                    <a:pt x="13831" y="14043"/>
                  </a:moveTo>
                  <a:lnTo>
                    <a:pt x="2189" y="15867"/>
                  </a:lnTo>
                  <a:lnTo>
                    <a:pt x="1" y="1794"/>
                  </a:lnTo>
                  <a:lnTo>
                    <a:pt x="11673" y="1"/>
                  </a:lnTo>
                  <a:lnTo>
                    <a:pt x="12068" y="2554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7"/>
            <p:cNvSpPr/>
            <p:nvPr/>
          </p:nvSpPr>
          <p:spPr>
            <a:xfrm>
              <a:off x="5840800" y="2226000"/>
              <a:ext cx="345775" cy="395925"/>
            </a:xfrm>
            <a:custGeom>
              <a:avLst/>
              <a:gdLst/>
              <a:ahLst/>
              <a:cxnLst/>
              <a:rect l="l" t="t" r="r" b="b"/>
              <a:pathLst>
                <a:path w="13831" h="15837" fill="none" extrusionOk="0">
                  <a:moveTo>
                    <a:pt x="1" y="1794"/>
                  </a:moveTo>
                  <a:lnTo>
                    <a:pt x="11642" y="1"/>
                  </a:lnTo>
                  <a:lnTo>
                    <a:pt x="13831" y="14044"/>
                  </a:lnTo>
                  <a:lnTo>
                    <a:pt x="2159" y="15837"/>
                  </a:lnTo>
                  <a:close/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7"/>
            <p:cNvSpPr/>
            <p:nvPr/>
          </p:nvSpPr>
          <p:spPr>
            <a:xfrm>
              <a:off x="5757975" y="2376475"/>
              <a:ext cx="98800" cy="15225"/>
            </a:xfrm>
            <a:custGeom>
              <a:avLst/>
              <a:gdLst/>
              <a:ahLst/>
              <a:cxnLst/>
              <a:rect l="l" t="t" r="r" b="b"/>
              <a:pathLst>
                <a:path w="3952" h="609" fill="none" extrusionOk="0">
                  <a:moveTo>
                    <a:pt x="0" y="608"/>
                  </a:moveTo>
                  <a:lnTo>
                    <a:pt x="3952" y="0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7"/>
            <p:cNvSpPr/>
            <p:nvPr/>
          </p:nvSpPr>
          <p:spPr>
            <a:xfrm>
              <a:off x="5928950" y="2286800"/>
              <a:ext cx="120075" cy="18250"/>
            </a:xfrm>
            <a:custGeom>
              <a:avLst/>
              <a:gdLst/>
              <a:ahLst/>
              <a:cxnLst/>
              <a:rect l="l" t="t" r="r" b="b"/>
              <a:pathLst>
                <a:path w="4803" h="730" fill="none" extrusionOk="0">
                  <a:moveTo>
                    <a:pt x="0" y="730"/>
                  </a:moveTo>
                  <a:lnTo>
                    <a:pt x="4803" y="0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7"/>
            <p:cNvSpPr/>
            <p:nvPr/>
          </p:nvSpPr>
          <p:spPr>
            <a:xfrm>
              <a:off x="5741250" y="2294400"/>
              <a:ext cx="103375" cy="15225"/>
            </a:xfrm>
            <a:custGeom>
              <a:avLst/>
              <a:gdLst/>
              <a:ahLst/>
              <a:cxnLst/>
              <a:rect l="l" t="t" r="r" b="b"/>
              <a:pathLst>
                <a:path w="4135" h="609" fill="none" extrusionOk="0">
                  <a:moveTo>
                    <a:pt x="1" y="608"/>
                  </a:moveTo>
                  <a:lnTo>
                    <a:pt x="4135" y="0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7"/>
            <p:cNvSpPr/>
            <p:nvPr/>
          </p:nvSpPr>
          <p:spPr>
            <a:xfrm>
              <a:off x="5935025" y="2327075"/>
              <a:ext cx="122375" cy="19025"/>
            </a:xfrm>
            <a:custGeom>
              <a:avLst/>
              <a:gdLst/>
              <a:ahLst/>
              <a:cxnLst/>
              <a:rect l="l" t="t" r="r" b="b"/>
              <a:pathLst>
                <a:path w="4895" h="761" fill="none" extrusionOk="0">
                  <a:moveTo>
                    <a:pt x="1" y="760"/>
                  </a:moveTo>
                  <a:lnTo>
                    <a:pt x="4894" y="0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7"/>
            <p:cNvSpPr/>
            <p:nvPr/>
          </p:nvSpPr>
          <p:spPr>
            <a:xfrm>
              <a:off x="5750375" y="2335425"/>
              <a:ext cx="100325" cy="15225"/>
            </a:xfrm>
            <a:custGeom>
              <a:avLst/>
              <a:gdLst/>
              <a:ahLst/>
              <a:cxnLst/>
              <a:rect l="l" t="t" r="r" b="b"/>
              <a:pathLst>
                <a:path w="4013" h="609" fill="none" extrusionOk="0">
                  <a:moveTo>
                    <a:pt x="0" y="609"/>
                  </a:moveTo>
                  <a:lnTo>
                    <a:pt x="4013" y="1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7"/>
            <p:cNvSpPr/>
            <p:nvPr/>
          </p:nvSpPr>
          <p:spPr>
            <a:xfrm>
              <a:off x="5690350" y="2057300"/>
              <a:ext cx="180100" cy="171775"/>
            </a:xfrm>
            <a:custGeom>
              <a:avLst/>
              <a:gdLst/>
              <a:ahLst/>
              <a:cxnLst/>
              <a:rect l="l" t="t" r="r" b="b"/>
              <a:pathLst>
                <a:path w="7204" h="6871" fill="none" extrusionOk="0">
                  <a:moveTo>
                    <a:pt x="0" y="6870"/>
                  </a:moveTo>
                  <a:cubicBezTo>
                    <a:pt x="0" y="6870"/>
                    <a:pt x="3283" y="3800"/>
                    <a:pt x="2736" y="2281"/>
                  </a:cubicBezTo>
                  <a:cubicBezTo>
                    <a:pt x="2158" y="761"/>
                    <a:pt x="608" y="4773"/>
                    <a:pt x="3617" y="4895"/>
                  </a:cubicBezTo>
                  <a:cubicBezTo>
                    <a:pt x="6657" y="5016"/>
                    <a:pt x="6596" y="1034"/>
                    <a:pt x="5654" y="518"/>
                  </a:cubicBezTo>
                  <a:cubicBezTo>
                    <a:pt x="4681" y="1"/>
                    <a:pt x="3952" y="4439"/>
                    <a:pt x="7204" y="4135"/>
                  </a:cubicBez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7"/>
          <p:cNvSpPr txBox="1">
            <a:spLocks noGrp="1"/>
          </p:cNvSpPr>
          <p:nvPr>
            <p:ph type="subTitle" idx="1"/>
          </p:nvPr>
        </p:nvSpPr>
        <p:spPr>
          <a:xfrm>
            <a:off x="713100" y="2681725"/>
            <a:ext cx="363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It’s potentials and benefits</a:t>
            </a:r>
            <a:r>
              <a:rPr lang="en" dirty="0" smtClean="0"/>
              <a:t>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Eneida Thomaj, MD PayLink</a:t>
            </a:r>
            <a:endParaRPr dirty="0"/>
          </a:p>
        </p:txBody>
      </p:sp>
      <p:pic>
        <p:nvPicPr>
          <p:cNvPr id="101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0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4432" y="1802486"/>
            <a:ext cx="2920817" cy="163121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Student Card </a:t>
            </a:r>
            <a:r>
              <a:rPr lang="en-GB" sz="3600" dirty="0" smtClean="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Acceptance</a:t>
            </a:r>
            <a:endParaRPr lang="en-GB" sz="3600" dirty="0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74432" y="3487657"/>
            <a:ext cx="3044711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Network of Loyalty Schema…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  <p:sp>
        <p:nvSpPr>
          <p:cNvPr id="7" name="Google Shape;544;p57"/>
          <p:cNvSpPr txBox="1">
            <a:spLocks/>
          </p:cNvSpPr>
          <p:nvPr/>
        </p:nvSpPr>
        <p:spPr>
          <a:xfrm>
            <a:off x="0" y="0"/>
            <a:ext cx="1442792" cy="8372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4500" dirty="0" smtClean="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</a:rPr>
              <a:t>03</a:t>
            </a:r>
            <a:endParaRPr lang="en" sz="4500" dirty="0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75"/>
          <p:cNvSpPr txBox="1">
            <a:spLocks noGrp="1"/>
          </p:cNvSpPr>
          <p:nvPr>
            <p:ph type="title"/>
          </p:nvPr>
        </p:nvSpPr>
        <p:spPr>
          <a:xfrm>
            <a:off x="495756" y="311329"/>
            <a:ext cx="8736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812 merchants a Student Card can bennefit discounts</a:t>
            </a:r>
            <a:endParaRPr sz="3000" dirty="0"/>
          </a:p>
        </p:txBody>
      </p:sp>
      <p:sp>
        <p:nvSpPr>
          <p:cNvPr id="889" name="Google Shape;889;p75"/>
          <p:cNvSpPr txBox="1"/>
          <p:nvPr/>
        </p:nvSpPr>
        <p:spPr>
          <a:xfrm>
            <a:off x="890825" y="1276578"/>
            <a:ext cx="17583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HEALTH</a:t>
            </a:r>
            <a:endParaRPr sz="1600" dirty="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0" name="Google Shape;890;p75"/>
          <p:cNvSpPr txBox="1"/>
          <p:nvPr/>
        </p:nvSpPr>
        <p:spPr>
          <a:xfrm>
            <a:off x="1341997" y="1616450"/>
            <a:ext cx="1307153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Hospital, Pharmacy dental clinics..</a:t>
            </a:r>
            <a:endParaRPr sz="1000" dirty="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91" name="Google Shape;891;p75"/>
          <p:cNvCxnSpPr/>
          <p:nvPr/>
        </p:nvCxnSpPr>
        <p:spPr>
          <a:xfrm>
            <a:off x="1807626" y="1616450"/>
            <a:ext cx="1262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2" name="Google Shape;892;p75"/>
          <p:cNvSpPr txBox="1"/>
          <p:nvPr/>
        </p:nvSpPr>
        <p:spPr>
          <a:xfrm>
            <a:off x="890825" y="3045632"/>
            <a:ext cx="17583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FASHION</a:t>
            </a:r>
            <a:endParaRPr sz="1600" dirty="0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93" name="Google Shape;893;p75"/>
          <p:cNvSpPr txBox="1"/>
          <p:nvPr/>
        </p:nvSpPr>
        <p:spPr>
          <a:xfrm>
            <a:off x="1499275" y="3385500"/>
            <a:ext cx="11499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Clothes, Beauty..</a:t>
            </a:r>
            <a:endParaRPr sz="1000" dirty="0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94" name="Google Shape;894;p75"/>
          <p:cNvCxnSpPr/>
          <p:nvPr/>
        </p:nvCxnSpPr>
        <p:spPr>
          <a:xfrm>
            <a:off x="1807626" y="3385500"/>
            <a:ext cx="1262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5" name="Google Shape;895;p75"/>
          <p:cNvSpPr txBox="1"/>
          <p:nvPr/>
        </p:nvSpPr>
        <p:spPr>
          <a:xfrm>
            <a:off x="6513301" y="1276578"/>
            <a:ext cx="17583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LEISURE</a:t>
            </a:r>
            <a:endParaRPr sz="1600" dirty="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6" name="Google Shape;896;p75"/>
          <p:cNvSpPr txBox="1"/>
          <p:nvPr/>
        </p:nvSpPr>
        <p:spPr>
          <a:xfrm>
            <a:off x="6513300" y="1616450"/>
            <a:ext cx="11499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Library, museums, sport, art</a:t>
            </a:r>
            <a:endParaRPr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97" name="Google Shape;897;p75"/>
          <p:cNvCxnSpPr/>
          <p:nvPr/>
        </p:nvCxnSpPr>
        <p:spPr>
          <a:xfrm>
            <a:off x="6127974" y="1616450"/>
            <a:ext cx="1208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8" name="Google Shape;898;p75"/>
          <p:cNvSpPr txBox="1"/>
          <p:nvPr/>
        </p:nvSpPr>
        <p:spPr>
          <a:xfrm>
            <a:off x="6513301" y="3045632"/>
            <a:ext cx="17583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OTHERS</a:t>
            </a:r>
            <a:endParaRPr sz="1600" dirty="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9" name="Google Shape;899;p75"/>
          <p:cNvSpPr txBox="1"/>
          <p:nvPr/>
        </p:nvSpPr>
        <p:spPr>
          <a:xfrm>
            <a:off x="6513300" y="3385500"/>
            <a:ext cx="11499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Electronics, Coffee, Food, …</a:t>
            </a:r>
            <a:endParaRPr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00" name="Google Shape;900;p75"/>
          <p:cNvCxnSpPr/>
          <p:nvPr/>
        </p:nvCxnSpPr>
        <p:spPr>
          <a:xfrm>
            <a:off x="6127974" y="3385500"/>
            <a:ext cx="1208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1" name="Google Shape;901;p75"/>
          <p:cNvSpPr txBox="1"/>
          <p:nvPr/>
        </p:nvSpPr>
        <p:spPr>
          <a:xfrm>
            <a:off x="2954625" y="1826475"/>
            <a:ext cx="1262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24%</a:t>
            </a:r>
            <a:endParaRPr sz="2400" dirty="0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02" name="Google Shape;902;p75"/>
          <p:cNvSpPr txBox="1"/>
          <p:nvPr/>
        </p:nvSpPr>
        <p:spPr>
          <a:xfrm>
            <a:off x="4947975" y="1828850"/>
            <a:ext cx="1262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16%</a:t>
            </a:r>
            <a:endParaRPr sz="2400" dirty="0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03" name="Google Shape;903;p75"/>
          <p:cNvSpPr txBox="1"/>
          <p:nvPr/>
        </p:nvSpPr>
        <p:spPr>
          <a:xfrm>
            <a:off x="2954625" y="3595475"/>
            <a:ext cx="1262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14%</a:t>
            </a:r>
            <a:endParaRPr sz="2400" dirty="0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04" name="Google Shape;904;p75"/>
          <p:cNvSpPr txBox="1"/>
          <p:nvPr/>
        </p:nvSpPr>
        <p:spPr>
          <a:xfrm>
            <a:off x="4947975" y="3595475"/>
            <a:ext cx="1262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54%</a:t>
            </a:r>
            <a:endParaRPr sz="2400" dirty="0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905" name="Google Shape;905;p75"/>
          <p:cNvGrpSpPr/>
          <p:nvPr/>
        </p:nvGrpSpPr>
        <p:grpSpPr>
          <a:xfrm>
            <a:off x="2870475" y="1279922"/>
            <a:ext cx="1431000" cy="1436606"/>
            <a:chOff x="2870475" y="1279922"/>
            <a:chExt cx="1431000" cy="1436606"/>
          </a:xfrm>
        </p:grpSpPr>
        <p:sp>
          <p:nvSpPr>
            <p:cNvPr id="906" name="Google Shape;906;p75"/>
            <p:cNvSpPr/>
            <p:nvPr/>
          </p:nvSpPr>
          <p:spPr>
            <a:xfrm>
              <a:off x="2870475" y="1285528"/>
              <a:ext cx="1431000" cy="1431000"/>
            </a:xfrm>
            <a:prstGeom prst="donut">
              <a:avLst>
                <a:gd name="adj" fmla="val 780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5"/>
            <p:cNvSpPr/>
            <p:nvPr/>
          </p:nvSpPr>
          <p:spPr>
            <a:xfrm>
              <a:off x="2870475" y="1279922"/>
              <a:ext cx="1431000" cy="1431000"/>
            </a:xfrm>
            <a:prstGeom prst="blockArc">
              <a:avLst>
                <a:gd name="adj1" fmla="val 4615183"/>
                <a:gd name="adj2" fmla="val 21456824"/>
                <a:gd name="adj3" fmla="val 847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75"/>
          <p:cNvGrpSpPr/>
          <p:nvPr/>
        </p:nvGrpSpPr>
        <p:grpSpPr>
          <a:xfrm>
            <a:off x="4863825" y="1278950"/>
            <a:ext cx="1431000" cy="1431972"/>
            <a:chOff x="4863825" y="1278950"/>
            <a:chExt cx="1431000" cy="1431972"/>
          </a:xfrm>
        </p:grpSpPr>
        <p:sp>
          <p:nvSpPr>
            <p:cNvPr id="909" name="Google Shape;909;p75"/>
            <p:cNvSpPr/>
            <p:nvPr/>
          </p:nvSpPr>
          <p:spPr>
            <a:xfrm>
              <a:off x="4863825" y="1278950"/>
              <a:ext cx="1431000" cy="1431000"/>
            </a:xfrm>
            <a:prstGeom prst="donut">
              <a:avLst>
                <a:gd name="adj" fmla="val 780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5"/>
            <p:cNvSpPr/>
            <p:nvPr/>
          </p:nvSpPr>
          <p:spPr>
            <a:xfrm>
              <a:off x="4863825" y="1279922"/>
              <a:ext cx="1431000" cy="1431000"/>
            </a:xfrm>
            <a:prstGeom prst="blockArc">
              <a:avLst>
                <a:gd name="adj1" fmla="val 2104208"/>
                <a:gd name="adj2" fmla="val 20234572"/>
                <a:gd name="adj3" fmla="val 750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75"/>
          <p:cNvGrpSpPr/>
          <p:nvPr/>
        </p:nvGrpSpPr>
        <p:grpSpPr>
          <a:xfrm>
            <a:off x="4863825" y="3045572"/>
            <a:ext cx="1431000" cy="1431003"/>
            <a:chOff x="4863825" y="3045572"/>
            <a:chExt cx="1431000" cy="1431003"/>
          </a:xfrm>
        </p:grpSpPr>
        <p:sp>
          <p:nvSpPr>
            <p:cNvPr id="912" name="Google Shape;912;p75"/>
            <p:cNvSpPr/>
            <p:nvPr/>
          </p:nvSpPr>
          <p:spPr>
            <a:xfrm>
              <a:off x="4863825" y="3045575"/>
              <a:ext cx="1431000" cy="1431000"/>
            </a:xfrm>
            <a:prstGeom prst="donut">
              <a:avLst>
                <a:gd name="adj" fmla="val 780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5"/>
            <p:cNvSpPr/>
            <p:nvPr/>
          </p:nvSpPr>
          <p:spPr>
            <a:xfrm>
              <a:off x="4863825" y="3045572"/>
              <a:ext cx="1431000" cy="1431000"/>
            </a:xfrm>
            <a:prstGeom prst="blockArc">
              <a:avLst>
                <a:gd name="adj1" fmla="val 10814407"/>
                <a:gd name="adj2" fmla="val 346891"/>
                <a:gd name="adj3" fmla="val 783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75"/>
          <p:cNvGrpSpPr/>
          <p:nvPr/>
        </p:nvGrpSpPr>
        <p:grpSpPr>
          <a:xfrm>
            <a:off x="2870475" y="3038998"/>
            <a:ext cx="1431713" cy="1437577"/>
            <a:chOff x="2870475" y="3038998"/>
            <a:chExt cx="1431713" cy="1437577"/>
          </a:xfrm>
        </p:grpSpPr>
        <p:sp>
          <p:nvSpPr>
            <p:cNvPr id="915" name="Google Shape;915;p75"/>
            <p:cNvSpPr/>
            <p:nvPr/>
          </p:nvSpPr>
          <p:spPr>
            <a:xfrm>
              <a:off x="2870475" y="3045575"/>
              <a:ext cx="1431000" cy="1431000"/>
            </a:xfrm>
            <a:prstGeom prst="donut">
              <a:avLst>
                <a:gd name="adj" fmla="val 780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5"/>
            <p:cNvSpPr/>
            <p:nvPr/>
          </p:nvSpPr>
          <p:spPr>
            <a:xfrm>
              <a:off x="2871188" y="3038998"/>
              <a:ext cx="1431000" cy="1431000"/>
            </a:xfrm>
            <a:prstGeom prst="blockArc">
              <a:avLst>
                <a:gd name="adj1" fmla="val 18696256"/>
                <a:gd name="adj2" fmla="val 346891"/>
                <a:gd name="adj3" fmla="val 783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8944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6"/>
          <p:cNvSpPr/>
          <p:nvPr/>
        </p:nvSpPr>
        <p:spPr>
          <a:xfrm>
            <a:off x="4037250" y="457200"/>
            <a:ext cx="4403555" cy="3017542"/>
          </a:xfrm>
          <a:custGeom>
            <a:avLst/>
            <a:gdLst/>
            <a:ahLst/>
            <a:cxnLst/>
            <a:rect l="l" t="t" r="r" b="b"/>
            <a:pathLst>
              <a:path w="15016" h="8755" extrusionOk="0">
                <a:moveTo>
                  <a:pt x="1520" y="1"/>
                </a:moveTo>
                <a:cubicBezTo>
                  <a:pt x="669" y="1"/>
                  <a:pt x="1" y="669"/>
                  <a:pt x="1" y="1520"/>
                </a:cubicBezTo>
                <a:lnTo>
                  <a:pt x="1" y="8755"/>
                </a:lnTo>
                <a:lnTo>
                  <a:pt x="2098" y="6475"/>
                </a:lnTo>
                <a:lnTo>
                  <a:pt x="13496" y="6475"/>
                </a:lnTo>
                <a:cubicBezTo>
                  <a:pt x="14347" y="6475"/>
                  <a:pt x="15016" y="5776"/>
                  <a:pt x="15016" y="4955"/>
                </a:cubicBezTo>
                <a:lnTo>
                  <a:pt x="15016" y="1520"/>
                </a:lnTo>
                <a:cubicBezTo>
                  <a:pt x="15016" y="669"/>
                  <a:pt x="14347" y="1"/>
                  <a:pt x="13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66"/>
          <p:cNvSpPr txBox="1">
            <a:spLocks noGrp="1"/>
          </p:cNvSpPr>
          <p:nvPr>
            <p:ph type="subTitle" idx="1"/>
          </p:nvPr>
        </p:nvSpPr>
        <p:spPr>
          <a:xfrm>
            <a:off x="4575750" y="706425"/>
            <a:ext cx="3565200" cy="1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smtClean="0"/>
              <a:t>The</a:t>
            </a:r>
            <a:r>
              <a:rPr lang="en" sz="1400" dirty="0" smtClean="0"/>
              <a:t> Student Card can be accepted not only in Albanian terminals but anywehere there is a MC logo acceptance.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In all cases, the Student is identified being in this category, and benefits loyalties associated to this segment!</a:t>
            </a:r>
            <a:endParaRPr sz="1400" dirty="0"/>
          </a:p>
        </p:txBody>
      </p:sp>
      <p:grpSp>
        <p:nvGrpSpPr>
          <p:cNvPr id="699" name="Google Shape;699;p66"/>
          <p:cNvGrpSpPr/>
          <p:nvPr/>
        </p:nvGrpSpPr>
        <p:grpSpPr>
          <a:xfrm>
            <a:off x="0" y="1087238"/>
            <a:ext cx="7017152" cy="4055962"/>
            <a:chOff x="0" y="1087238"/>
            <a:chExt cx="7017152" cy="4055962"/>
          </a:xfrm>
        </p:grpSpPr>
        <p:grpSp>
          <p:nvGrpSpPr>
            <p:cNvPr id="700" name="Google Shape;700;p66"/>
            <p:cNvGrpSpPr/>
            <p:nvPr/>
          </p:nvGrpSpPr>
          <p:grpSpPr>
            <a:xfrm>
              <a:off x="722880" y="1087238"/>
              <a:ext cx="6294272" cy="3370150"/>
              <a:chOff x="317275" y="738200"/>
              <a:chExt cx="6389475" cy="3421125"/>
            </a:xfrm>
          </p:grpSpPr>
          <p:sp>
            <p:nvSpPr>
              <p:cNvPr id="701" name="Google Shape;701;p66"/>
              <p:cNvSpPr/>
              <p:nvPr/>
            </p:nvSpPr>
            <p:spPr>
              <a:xfrm>
                <a:off x="4900100" y="2805450"/>
                <a:ext cx="25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698" fill="none" extrusionOk="0">
                    <a:moveTo>
                      <a:pt x="0" y="1"/>
                    </a:moveTo>
                    <a:lnTo>
                      <a:pt x="0" y="4697"/>
                    </a:lnTo>
                  </a:path>
                </a:pathLst>
              </a:custGeom>
              <a:noFill/>
              <a:ln w="5325" cap="flat" cmpd="sng">
                <a:solidFill>
                  <a:schemeClr val="lt2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6"/>
              <p:cNvSpPr/>
              <p:nvPr/>
            </p:nvSpPr>
            <p:spPr>
              <a:xfrm>
                <a:off x="4353050" y="2616525"/>
                <a:ext cx="172575" cy="235250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9410" extrusionOk="0">
                    <a:moveTo>
                      <a:pt x="6107" y="0"/>
                    </a:moveTo>
                    <a:cubicBezTo>
                      <a:pt x="6032" y="0"/>
                      <a:pt x="5968" y="33"/>
                      <a:pt x="5942" y="86"/>
                    </a:cubicBezTo>
                    <a:lnTo>
                      <a:pt x="5942" y="121"/>
                    </a:lnTo>
                    <a:cubicBezTo>
                      <a:pt x="5764" y="619"/>
                      <a:pt x="5586" y="1117"/>
                      <a:pt x="5373" y="1616"/>
                    </a:cubicBezTo>
                    <a:cubicBezTo>
                      <a:pt x="5373" y="1189"/>
                      <a:pt x="5337" y="726"/>
                      <a:pt x="5266" y="335"/>
                    </a:cubicBezTo>
                    <a:cubicBezTo>
                      <a:pt x="5266" y="217"/>
                      <a:pt x="5193" y="148"/>
                      <a:pt x="5087" y="148"/>
                    </a:cubicBezTo>
                    <a:cubicBezTo>
                      <a:pt x="5065" y="148"/>
                      <a:pt x="5041" y="151"/>
                      <a:pt x="5017" y="157"/>
                    </a:cubicBezTo>
                    <a:cubicBezTo>
                      <a:pt x="4910" y="157"/>
                      <a:pt x="4804" y="263"/>
                      <a:pt x="4839" y="406"/>
                    </a:cubicBezTo>
                    <a:cubicBezTo>
                      <a:pt x="4910" y="1687"/>
                      <a:pt x="4092" y="2505"/>
                      <a:pt x="3131" y="3252"/>
                    </a:cubicBezTo>
                    <a:cubicBezTo>
                      <a:pt x="3416" y="2612"/>
                      <a:pt x="3665" y="1971"/>
                      <a:pt x="3807" y="1331"/>
                    </a:cubicBezTo>
                    <a:lnTo>
                      <a:pt x="3807" y="1295"/>
                    </a:lnTo>
                    <a:cubicBezTo>
                      <a:pt x="3839" y="1168"/>
                      <a:pt x="3729" y="1041"/>
                      <a:pt x="3578" y="1041"/>
                    </a:cubicBezTo>
                    <a:cubicBezTo>
                      <a:pt x="3560" y="1041"/>
                      <a:pt x="3541" y="1042"/>
                      <a:pt x="3523" y="1046"/>
                    </a:cubicBezTo>
                    <a:cubicBezTo>
                      <a:pt x="3487" y="1046"/>
                      <a:pt x="3416" y="1082"/>
                      <a:pt x="3416" y="1153"/>
                    </a:cubicBezTo>
                    <a:cubicBezTo>
                      <a:pt x="2420" y="2719"/>
                      <a:pt x="605" y="3537"/>
                      <a:pt x="249" y="5494"/>
                    </a:cubicBezTo>
                    <a:cubicBezTo>
                      <a:pt x="0" y="6953"/>
                      <a:pt x="605" y="8447"/>
                      <a:pt x="1779" y="9372"/>
                    </a:cubicBezTo>
                    <a:cubicBezTo>
                      <a:pt x="1804" y="9397"/>
                      <a:pt x="1843" y="9409"/>
                      <a:pt x="1884" y="9409"/>
                    </a:cubicBezTo>
                    <a:cubicBezTo>
                      <a:pt x="1959" y="9409"/>
                      <a:pt x="2041" y="9370"/>
                      <a:pt x="2064" y="9301"/>
                    </a:cubicBezTo>
                    <a:cubicBezTo>
                      <a:pt x="2138" y="9306"/>
                      <a:pt x="2212" y="9309"/>
                      <a:pt x="2284" y="9309"/>
                    </a:cubicBezTo>
                    <a:cubicBezTo>
                      <a:pt x="3736" y="9309"/>
                      <a:pt x="4785" y="8306"/>
                      <a:pt x="5124" y="6917"/>
                    </a:cubicBezTo>
                    <a:cubicBezTo>
                      <a:pt x="5195" y="6810"/>
                      <a:pt x="5266" y="6739"/>
                      <a:pt x="5337" y="6668"/>
                    </a:cubicBezTo>
                    <a:cubicBezTo>
                      <a:pt x="6405" y="5138"/>
                      <a:pt x="6298" y="3146"/>
                      <a:pt x="6832" y="1402"/>
                    </a:cubicBezTo>
                    <a:cubicBezTo>
                      <a:pt x="6903" y="1295"/>
                      <a:pt x="6832" y="1153"/>
                      <a:pt x="6689" y="1153"/>
                    </a:cubicBezTo>
                    <a:cubicBezTo>
                      <a:pt x="6660" y="1133"/>
                      <a:pt x="6627" y="1124"/>
                      <a:pt x="6595" y="1124"/>
                    </a:cubicBezTo>
                    <a:cubicBezTo>
                      <a:pt x="6511" y="1124"/>
                      <a:pt x="6430" y="1183"/>
                      <a:pt x="6405" y="1260"/>
                    </a:cubicBezTo>
                    <a:cubicBezTo>
                      <a:pt x="6334" y="1473"/>
                      <a:pt x="6227" y="1687"/>
                      <a:pt x="6120" y="1865"/>
                    </a:cubicBezTo>
                    <a:cubicBezTo>
                      <a:pt x="6227" y="1295"/>
                      <a:pt x="6298" y="726"/>
                      <a:pt x="6369" y="228"/>
                    </a:cubicBezTo>
                    <a:lnTo>
                      <a:pt x="6369" y="192"/>
                    </a:lnTo>
                    <a:cubicBezTo>
                      <a:pt x="6369" y="121"/>
                      <a:pt x="6298" y="50"/>
                      <a:pt x="6227" y="14"/>
                    </a:cubicBezTo>
                    <a:lnTo>
                      <a:pt x="6191" y="14"/>
                    </a:lnTo>
                    <a:cubicBezTo>
                      <a:pt x="6163" y="5"/>
                      <a:pt x="6134" y="0"/>
                      <a:pt x="6107" y="0"/>
                    </a:cubicBezTo>
                    <a:close/>
                  </a:path>
                </a:pathLst>
              </a:custGeom>
              <a:solidFill>
                <a:srgbClr val="FBC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6"/>
              <p:cNvSpPr/>
              <p:nvPr/>
            </p:nvSpPr>
            <p:spPr>
              <a:xfrm>
                <a:off x="1555500" y="2618425"/>
                <a:ext cx="190375" cy="210175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8407" extrusionOk="0">
                    <a:moveTo>
                      <a:pt x="377" y="1"/>
                    </a:moveTo>
                    <a:cubicBezTo>
                      <a:pt x="199" y="1"/>
                      <a:pt x="128" y="336"/>
                      <a:pt x="356" y="401"/>
                    </a:cubicBezTo>
                    <a:cubicBezTo>
                      <a:pt x="392" y="401"/>
                      <a:pt x="1708" y="1433"/>
                      <a:pt x="2313" y="1967"/>
                    </a:cubicBezTo>
                    <a:cubicBezTo>
                      <a:pt x="2527" y="2144"/>
                      <a:pt x="2704" y="2358"/>
                      <a:pt x="2882" y="2571"/>
                    </a:cubicBezTo>
                    <a:cubicBezTo>
                      <a:pt x="2728" y="2488"/>
                      <a:pt x="2562" y="2449"/>
                      <a:pt x="2400" y="2449"/>
                    </a:cubicBezTo>
                    <a:cubicBezTo>
                      <a:pt x="2076" y="2449"/>
                      <a:pt x="1767" y="2607"/>
                      <a:pt x="1601" y="2892"/>
                    </a:cubicBezTo>
                    <a:cubicBezTo>
                      <a:pt x="1587" y="2891"/>
                      <a:pt x="1572" y="2890"/>
                      <a:pt x="1557" y="2890"/>
                    </a:cubicBezTo>
                    <a:cubicBezTo>
                      <a:pt x="910" y="2890"/>
                      <a:pt x="573" y="3651"/>
                      <a:pt x="712" y="4173"/>
                    </a:cubicBezTo>
                    <a:cubicBezTo>
                      <a:pt x="534" y="4208"/>
                      <a:pt x="392" y="4279"/>
                      <a:pt x="285" y="4386"/>
                    </a:cubicBezTo>
                    <a:cubicBezTo>
                      <a:pt x="71" y="4706"/>
                      <a:pt x="0" y="5133"/>
                      <a:pt x="178" y="5489"/>
                    </a:cubicBezTo>
                    <a:cubicBezTo>
                      <a:pt x="605" y="6912"/>
                      <a:pt x="1744" y="8015"/>
                      <a:pt x="3203" y="8407"/>
                    </a:cubicBezTo>
                    <a:lnTo>
                      <a:pt x="3309" y="8407"/>
                    </a:lnTo>
                    <a:cubicBezTo>
                      <a:pt x="4448" y="8371"/>
                      <a:pt x="5551" y="8086"/>
                      <a:pt x="6547" y="7517"/>
                    </a:cubicBezTo>
                    <a:cubicBezTo>
                      <a:pt x="6618" y="7517"/>
                      <a:pt x="6654" y="7482"/>
                      <a:pt x="6689" y="7410"/>
                    </a:cubicBezTo>
                    <a:cubicBezTo>
                      <a:pt x="6761" y="7410"/>
                      <a:pt x="6832" y="7339"/>
                      <a:pt x="6832" y="7232"/>
                    </a:cubicBezTo>
                    <a:cubicBezTo>
                      <a:pt x="6761" y="6236"/>
                      <a:pt x="6867" y="5276"/>
                      <a:pt x="7152" y="4315"/>
                    </a:cubicBezTo>
                    <a:cubicBezTo>
                      <a:pt x="7259" y="3995"/>
                      <a:pt x="7615" y="3176"/>
                      <a:pt x="7366" y="2785"/>
                    </a:cubicBezTo>
                    <a:cubicBezTo>
                      <a:pt x="7308" y="2676"/>
                      <a:pt x="7235" y="2630"/>
                      <a:pt x="7153" y="2630"/>
                    </a:cubicBezTo>
                    <a:cubicBezTo>
                      <a:pt x="6829" y="2630"/>
                      <a:pt x="6354" y="3349"/>
                      <a:pt x="6013" y="3888"/>
                    </a:cubicBezTo>
                    <a:cubicBezTo>
                      <a:pt x="5764" y="3390"/>
                      <a:pt x="5480" y="2963"/>
                      <a:pt x="5124" y="2536"/>
                    </a:cubicBezTo>
                    <a:cubicBezTo>
                      <a:pt x="3914" y="1290"/>
                      <a:pt x="498" y="10"/>
                      <a:pt x="427" y="10"/>
                    </a:cubicBezTo>
                    <a:cubicBezTo>
                      <a:pt x="410" y="4"/>
                      <a:pt x="393" y="1"/>
                      <a:pt x="377" y="1"/>
                    </a:cubicBezTo>
                    <a:close/>
                  </a:path>
                </a:pathLst>
              </a:custGeom>
              <a:solidFill>
                <a:srgbClr val="FBC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6"/>
              <p:cNvSpPr/>
              <p:nvPr/>
            </p:nvSpPr>
            <p:spPr>
              <a:xfrm>
                <a:off x="2393425" y="2731325"/>
                <a:ext cx="1285375" cy="1379975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55199" extrusionOk="0">
                    <a:moveTo>
                      <a:pt x="25754" y="1"/>
                    </a:moveTo>
                    <a:cubicBezTo>
                      <a:pt x="13320" y="1"/>
                      <a:pt x="6180" y="2829"/>
                      <a:pt x="3986" y="4816"/>
                    </a:cubicBezTo>
                    <a:cubicBezTo>
                      <a:pt x="997" y="7520"/>
                      <a:pt x="0" y="11612"/>
                      <a:pt x="1210" y="22571"/>
                    </a:cubicBezTo>
                    <a:cubicBezTo>
                      <a:pt x="2278" y="32035"/>
                      <a:pt x="4128" y="48473"/>
                      <a:pt x="9928" y="55198"/>
                    </a:cubicBezTo>
                    <a:lnTo>
                      <a:pt x="41772" y="55198"/>
                    </a:lnTo>
                    <a:cubicBezTo>
                      <a:pt x="42271" y="54593"/>
                      <a:pt x="42698" y="53953"/>
                      <a:pt x="43053" y="53277"/>
                    </a:cubicBezTo>
                    <a:cubicBezTo>
                      <a:pt x="45580" y="48473"/>
                      <a:pt x="51201" y="23816"/>
                      <a:pt x="50846" y="16806"/>
                    </a:cubicBezTo>
                    <a:cubicBezTo>
                      <a:pt x="50490" y="9833"/>
                      <a:pt x="51415" y="1898"/>
                      <a:pt x="33838" y="368"/>
                    </a:cubicBezTo>
                    <a:cubicBezTo>
                      <a:pt x="30930" y="114"/>
                      <a:pt x="28237" y="1"/>
                      <a:pt x="25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6"/>
              <p:cNvSpPr/>
              <p:nvPr/>
            </p:nvSpPr>
            <p:spPr>
              <a:xfrm>
                <a:off x="1614200" y="2786775"/>
                <a:ext cx="1015850" cy="1324800"/>
              </a:xfrm>
              <a:custGeom>
                <a:avLst/>
                <a:gdLst/>
                <a:ahLst/>
                <a:cxnLst/>
                <a:rect l="l" t="t" r="r" b="b"/>
                <a:pathLst>
                  <a:path w="40634" h="52992" extrusionOk="0">
                    <a:moveTo>
                      <a:pt x="40634" y="0"/>
                    </a:moveTo>
                    <a:lnTo>
                      <a:pt x="40634" y="0"/>
                    </a:lnTo>
                    <a:cubicBezTo>
                      <a:pt x="21954" y="5266"/>
                      <a:pt x="20033" y="33375"/>
                      <a:pt x="20033" y="33375"/>
                    </a:cubicBezTo>
                    <a:cubicBezTo>
                      <a:pt x="16546" y="20032"/>
                      <a:pt x="5338" y="143"/>
                      <a:pt x="5338" y="143"/>
                    </a:cubicBezTo>
                    <a:lnTo>
                      <a:pt x="1" y="1957"/>
                    </a:lnTo>
                    <a:cubicBezTo>
                      <a:pt x="2918" y="44761"/>
                      <a:pt x="14980" y="52945"/>
                      <a:pt x="14980" y="52945"/>
                    </a:cubicBezTo>
                    <a:cubicBezTo>
                      <a:pt x="14980" y="52945"/>
                      <a:pt x="15866" y="52992"/>
                      <a:pt x="18143" y="52992"/>
                    </a:cubicBezTo>
                    <a:cubicBezTo>
                      <a:pt x="19281" y="52992"/>
                      <a:pt x="20768" y="52980"/>
                      <a:pt x="22666" y="52945"/>
                    </a:cubicBezTo>
                    <a:cubicBezTo>
                      <a:pt x="28359" y="52838"/>
                      <a:pt x="34514" y="31240"/>
                      <a:pt x="34514" y="31240"/>
                    </a:cubicBezTo>
                    <a:lnTo>
                      <a:pt x="406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66"/>
              <p:cNvSpPr/>
              <p:nvPr/>
            </p:nvSpPr>
            <p:spPr>
              <a:xfrm>
                <a:off x="3460850" y="2786775"/>
                <a:ext cx="1015850" cy="1324800"/>
              </a:xfrm>
              <a:custGeom>
                <a:avLst/>
                <a:gdLst/>
                <a:ahLst/>
                <a:cxnLst/>
                <a:rect l="l" t="t" r="r" b="b"/>
                <a:pathLst>
                  <a:path w="40634" h="52992" extrusionOk="0">
                    <a:moveTo>
                      <a:pt x="1" y="0"/>
                    </a:moveTo>
                    <a:lnTo>
                      <a:pt x="6085" y="31240"/>
                    </a:lnTo>
                    <a:cubicBezTo>
                      <a:pt x="6085" y="31240"/>
                      <a:pt x="12276" y="52838"/>
                      <a:pt x="17969" y="52945"/>
                    </a:cubicBezTo>
                    <a:cubicBezTo>
                      <a:pt x="19855" y="52980"/>
                      <a:pt x="21333" y="52992"/>
                      <a:pt x="22467" y="52992"/>
                    </a:cubicBezTo>
                    <a:cubicBezTo>
                      <a:pt x="24733" y="52992"/>
                      <a:pt x="25619" y="52945"/>
                      <a:pt x="25619" y="52945"/>
                    </a:cubicBezTo>
                    <a:cubicBezTo>
                      <a:pt x="25619" y="52945"/>
                      <a:pt x="37681" y="44761"/>
                      <a:pt x="40634" y="1957"/>
                    </a:cubicBezTo>
                    <a:lnTo>
                      <a:pt x="35297" y="143"/>
                    </a:lnTo>
                    <a:cubicBezTo>
                      <a:pt x="35297" y="143"/>
                      <a:pt x="24053" y="20032"/>
                      <a:pt x="20566" y="33375"/>
                    </a:cubicBezTo>
                    <a:cubicBezTo>
                      <a:pt x="20566" y="33375"/>
                      <a:pt x="18680" y="5266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66"/>
              <p:cNvSpPr/>
              <p:nvPr/>
            </p:nvSpPr>
            <p:spPr>
              <a:xfrm>
                <a:off x="2911125" y="2343800"/>
                <a:ext cx="182375" cy="223275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8931" extrusionOk="0">
                    <a:moveTo>
                      <a:pt x="463" y="0"/>
                    </a:moveTo>
                    <a:lnTo>
                      <a:pt x="1" y="8575"/>
                    </a:lnTo>
                    <a:lnTo>
                      <a:pt x="6832" y="8931"/>
                    </a:lnTo>
                    <a:lnTo>
                      <a:pt x="7295" y="356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BC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66"/>
              <p:cNvSpPr/>
              <p:nvPr/>
            </p:nvSpPr>
            <p:spPr>
              <a:xfrm>
                <a:off x="2857750" y="2343800"/>
                <a:ext cx="159250" cy="258725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10349" extrusionOk="0">
                    <a:moveTo>
                      <a:pt x="2598" y="0"/>
                    </a:moveTo>
                    <a:cubicBezTo>
                      <a:pt x="2598" y="0"/>
                      <a:pt x="1" y="5729"/>
                      <a:pt x="463" y="8397"/>
                    </a:cubicBezTo>
                    <a:cubicBezTo>
                      <a:pt x="656" y="9650"/>
                      <a:pt x="1811" y="10348"/>
                      <a:pt x="3089" y="10348"/>
                    </a:cubicBezTo>
                    <a:cubicBezTo>
                      <a:pt x="3699" y="10348"/>
                      <a:pt x="4336" y="10189"/>
                      <a:pt x="4911" y="9856"/>
                    </a:cubicBezTo>
                    <a:cubicBezTo>
                      <a:pt x="5587" y="9465"/>
                      <a:pt x="6085" y="8824"/>
                      <a:pt x="6370" y="8077"/>
                    </a:cubicBezTo>
                    <a:lnTo>
                      <a:pt x="2598" y="0"/>
                    </a:lnTo>
                    <a:close/>
                  </a:path>
                </a:pathLst>
              </a:custGeom>
              <a:solidFill>
                <a:srgbClr val="FBC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66"/>
              <p:cNvSpPr/>
              <p:nvPr/>
            </p:nvSpPr>
            <p:spPr>
              <a:xfrm>
                <a:off x="2823950" y="2720325"/>
                <a:ext cx="285575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6078" extrusionOk="0">
                    <a:moveTo>
                      <a:pt x="5186" y="0"/>
                    </a:moveTo>
                    <a:cubicBezTo>
                      <a:pt x="3643" y="0"/>
                      <a:pt x="2261" y="154"/>
                      <a:pt x="1673" y="630"/>
                    </a:cubicBezTo>
                    <a:cubicBezTo>
                      <a:pt x="1673" y="630"/>
                      <a:pt x="1" y="3334"/>
                      <a:pt x="2242" y="5220"/>
                    </a:cubicBezTo>
                    <a:cubicBezTo>
                      <a:pt x="2904" y="5775"/>
                      <a:pt x="3870" y="6077"/>
                      <a:pt x="4936" y="6077"/>
                    </a:cubicBezTo>
                    <a:cubicBezTo>
                      <a:pt x="7423" y="6077"/>
                      <a:pt x="10451" y="4434"/>
                      <a:pt x="11422" y="523"/>
                    </a:cubicBezTo>
                    <a:cubicBezTo>
                      <a:pt x="11422" y="523"/>
                      <a:pt x="8029" y="0"/>
                      <a:pt x="5186" y="0"/>
                    </a:cubicBezTo>
                    <a:close/>
                  </a:path>
                </a:pathLst>
              </a:custGeom>
              <a:solidFill>
                <a:srgbClr val="FBC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66"/>
              <p:cNvSpPr/>
              <p:nvPr/>
            </p:nvSpPr>
            <p:spPr>
              <a:xfrm>
                <a:off x="2865750" y="2475450"/>
                <a:ext cx="243775" cy="274225"/>
              </a:xfrm>
              <a:custGeom>
                <a:avLst/>
                <a:gdLst/>
                <a:ahLst/>
                <a:cxnLst/>
                <a:rect l="l" t="t" r="r" b="b"/>
                <a:pathLst>
                  <a:path w="9751" h="10969" extrusionOk="0">
                    <a:moveTo>
                      <a:pt x="8469" y="0"/>
                    </a:moveTo>
                    <a:lnTo>
                      <a:pt x="1709" y="249"/>
                    </a:lnTo>
                    <a:cubicBezTo>
                      <a:pt x="1816" y="6832"/>
                      <a:pt x="1" y="10425"/>
                      <a:pt x="1" y="10425"/>
                    </a:cubicBezTo>
                    <a:cubicBezTo>
                      <a:pt x="832" y="10830"/>
                      <a:pt x="2111" y="10968"/>
                      <a:pt x="3471" y="10968"/>
                    </a:cubicBezTo>
                    <a:cubicBezTo>
                      <a:pt x="6419" y="10968"/>
                      <a:pt x="9750" y="10318"/>
                      <a:pt x="9750" y="10318"/>
                    </a:cubicBezTo>
                    <a:cubicBezTo>
                      <a:pt x="8896" y="6938"/>
                      <a:pt x="8469" y="3487"/>
                      <a:pt x="8469" y="0"/>
                    </a:cubicBezTo>
                    <a:close/>
                  </a:path>
                </a:pathLst>
              </a:custGeom>
              <a:solidFill>
                <a:srgbClr val="FBC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66"/>
              <p:cNvSpPr/>
              <p:nvPr/>
            </p:nvSpPr>
            <p:spPr>
              <a:xfrm>
                <a:off x="2046500" y="3287575"/>
                <a:ext cx="1157300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46292" h="31134" extrusionOk="0">
                    <a:moveTo>
                      <a:pt x="1" y="0"/>
                    </a:moveTo>
                    <a:lnTo>
                      <a:pt x="2171" y="31134"/>
                    </a:lnTo>
                    <a:lnTo>
                      <a:pt x="46292" y="31134"/>
                    </a:lnTo>
                    <a:lnTo>
                      <a:pt x="44121" y="0"/>
                    </a:lnTo>
                    <a:close/>
                  </a:path>
                </a:pathLst>
              </a:custGeom>
              <a:solidFill>
                <a:srgbClr val="D9D5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6"/>
              <p:cNvSpPr/>
              <p:nvPr/>
            </p:nvSpPr>
            <p:spPr>
              <a:xfrm>
                <a:off x="2100775" y="4065900"/>
                <a:ext cx="1320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52803" h="1816" extrusionOk="0">
                    <a:moveTo>
                      <a:pt x="0" y="1"/>
                    </a:moveTo>
                    <a:lnTo>
                      <a:pt x="0" y="1815"/>
                    </a:lnTo>
                    <a:lnTo>
                      <a:pt x="52802" y="1815"/>
                    </a:lnTo>
                    <a:lnTo>
                      <a:pt x="52802" y="605"/>
                    </a:lnTo>
                    <a:lnTo>
                      <a:pt x="44121" y="1"/>
                    </a:lnTo>
                    <a:close/>
                  </a:path>
                </a:pathLst>
              </a:custGeom>
              <a:solidFill>
                <a:srgbClr val="D9D5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6"/>
              <p:cNvSpPr/>
              <p:nvPr/>
            </p:nvSpPr>
            <p:spPr>
              <a:xfrm>
                <a:off x="2100775" y="4065900"/>
                <a:ext cx="11030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44121" h="606" extrusionOk="0">
                    <a:moveTo>
                      <a:pt x="0" y="1"/>
                    </a:moveTo>
                    <a:lnTo>
                      <a:pt x="0" y="605"/>
                    </a:lnTo>
                    <a:lnTo>
                      <a:pt x="44121" y="605"/>
                    </a:lnTo>
                    <a:lnTo>
                      <a:pt x="44121" y="1"/>
                    </a:lnTo>
                    <a:close/>
                  </a:path>
                </a:pathLst>
              </a:custGeom>
              <a:solidFill>
                <a:srgbClr val="C0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6"/>
              <p:cNvSpPr/>
              <p:nvPr/>
            </p:nvSpPr>
            <p:spPr>
              <a:xfrm>
                <a:off x="3203775" y="4081025"/>
                <a:ext cx="2170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211" extrusionOk="0">
                    <a:moveTo>
                      <a:pt x="1" y="0"/>
                    </a:moveTo>
                    <a:lnTo>
                      <a:pt x="1" y="1210"/>
                    </a:lnTo>
                    <a:lnTo>
                      <a:pt x="8682" y="1210"/>
                    </a:lnTo>
                    <a:lnTo>
                      <a:pt x="8682" y="6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6"/>
              <p:cNvSpPr/>
              <p:nvPr/>
            </p:nvSpPr>
            <p:spPr>
              <a:xfrm>
                <a:off x="2497500" y="3578450"/>
                <a:ext cx="157475" cy="13505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5402" extrusionOk="0">
                    <a:moveTo>
                      <a:pt x="3559" y="0"/>
                    </a:moveTo>
                    <a:cubicBezTo>
                      <a:pt x="1175" y="36"/>
                      <a:pt x="0" y="2882"/>
                      <a:pt x="1637" y="4590"/>
                    </a:cubicBezTo>
                    <a:cubicBezTo>
                      <a:pt x="2184" y="5149"/>
                      <a:pt x="2870" y="5402"/>
                      <a:pt x="3547" y="5402"/>
                    </a:cubicBezTo>
                    <a:cubicBezTo>
                      <a:pt x="4894" y="5402"/>
                      <a:pt x="6203" y="4398"/>
                      <a:pt x="6298" y="2811"/>
                    </a:cubicBezTo>
                    <a:cubicBezTo>
                      <a:pt x="6298" y="1281"/>
                      <a:pt x="5088" y="36"/>
                      <a:pt x="3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6"/>
              <p:cNvSpPr/>
              <p:nvPr/>
            </p:nvSpPr>
            <p:spPr>
              <a:xfrm>
                <a:off x="3149525" y="3287575"/>
                <a:ext cx="68500" cy="7792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1170" extrusionOk="0">
                    <a:moveTo>
                      <a:pt x="0" y="0"/>
                    </a:moveTo>
                    <a:lnTo>
                      <a:pt x="2171" y="31134"/>
                    </a:lnTo>
                    <a:lnTo>
                      <a:pt x="2740" y="31169"/>
                    </a:lnTo>
                    <a:lnTo>
                      <a:pt x="49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6"/>
              <p:cNvSpPr/>
              <p:nvPr/>
            </p:nvSpPr>
            <p:spPr>
              <a:xfrm>
                <a:off x="508525" y="1812750"/>
                <a:ext cx="8424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33696" h="43765" extrusionOk="0">
                    <a:moveTo>
                      <a:pt x="33696" y="0"/>
                    </a:moveTo>
                    <a:lnTo>
                      <a:pt x="1" y="3167"/>
                    </a:lnTo>
                    <a:lnTo>
                      <a:pt x="1" y="43765"/>
                    </a:lnTo>
                    <a:lnTo>
                      <a:pt x="33696" y="40598"/>
                    </a:lnTo>
                    <a:lnTo>
                      <a:pt x="33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6"/>
              <p:cNvSpPr/>
              <p:nvPr/>
            </p:nvSpPr>
            <p:spPr>
              <a:xfrm>
                <a:off x="1499450" y="1091350"/>
                <a:ext cx="719650" cy="900225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36009" extrusionOk="0">
                    <a:moveTo>
                      <a:pt x="28786" y="0"/>
                    </a:moveTo>
                    <a:lnTo>
                      <a:pt x="1" y="1352"/>
                    </a:lnTo>
                    <a:lnTo>
                      <a:pt x="1" y="36008"/>
                    </a:lnTo>
                    <a:lnTo>
                      <a:pt x="28786" y="34692"/>
                    </a:lnTo>
                    <a:lnTo>
                      <a:pt x="287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6"/>
              <p:cNvSpPr/>
              <p:nvPr/>
            </p:nvSpPr>
            <p:spPr>
              <a:xfrm>
                <a:off x="317275" y="2745850"/>
                <a:ext cx="950925" cy="1082575"/>
              </a:xfrm>
              <a:custGeom>
                <a:avLst/>
                <a:gdLst/>
                <a:ahLst/>
                <a:cxnLst/>
                <a:rect l="l" t="t" r="r" b="b"/>
                <a:pathLst>
                  <a:path w="38037" h="43303" extrusionOk="0">
                    <a:moveTo>
                      <a:pt x="38037" y="1"/>
                    </a:moveTo>
                    <a:lnTo>
                      <a:pt x="1" y="890"/>
                    </a:lnTo>
                    <a:lnTo>
                      <a:pt x="1" y="43302"/>
                    </a:lnTo>
                    <a:lnTo>
                      <a:pt x="38037" y="42449"/>
                    </a:lnTo>
                    <a:lnTo>
                      <a:pt x="38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6"/>
              <p:cNvSpPr/>
              <p:nvPr/>
            </p:nvSpPr>
            <p:spPr>
              <a:xfrm>
                <a:off x="1360700" y="4110375"/>
                <a:ext cx="3674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6985" h="1" fill="none" extrusionOk="0">
                    <a:moveTo>
                      <a:pt x="0" y="1"/>
                    </a:moveTo>
                    <a:lnTo>
                      <a:pt x="146985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6"/>
              <p:cNvSpPr/>
              <p:nvPr/>
            </p:nvSpPr>
            <p:spPr>
              <a:xfrm>
                <a:off x="400900" y="2881950"/>
                <a:ext cx="274000" cy="284675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1387" extrusionOk="0">
                    <a:moveTo>
                      <a:pt x="10959" y="0"/>
                    </a:moveTo>
                    <a:lnTo>
                      <a:pt x="0" y="427"/>
                    </a:lnTo>
                    <a:lnTo>
                      <a:pt x="0" y="11386"/>
                    </a:lnTo>
                    <a:lnTo>
                      <a:pt x="10959" y="10959"/>
                    </a:lnTo>
                    <a:lnTo>
                      <a:pt x="109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6"/>
              <p:cNvSpPr/>
              <p:nvPr/>
            </p:nvSpPr>
            <p:spPr>
              <a:xfrm>
                <a:off x="732675" y="2859700"/>
                <a:ext cx="44302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28" extrusionOk="0">
                    <a:moveTo>
                      <a:pt x="17720" y="1"/>
                    </a:moveTo>
                    <a:lnTo>
                      <a:pt x="1" y="784"/>
                    </a:lnTo>
                    <a:lnTo>
                      <a:pt x="1" y="2527"/>
                    </a:lnTo>
                    <a:lnTo>
                      <a:pt x="17720" y="1744"/>
                    </a:lnTo>
                    <a:lnTo>
                      <a:pt x="17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6"/>
              <p:cNvSpPr/>
              <p:nvPr/>
            </p:nvSpPr>
            <p:spPr>
              <a:xfrm>
                <a:off x="732675" y="2992250"/>
                <a:ext cx="44302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27" extrusionOk="0">
                    <a:moveTo>
                      <a:pt x="17720" y="0"/>
                    </a:moveTo>
                    <a:lnTo>
                      <a:pt x="1" y="783"/>
                    </a:lnTo>
                    <a:lnTo>
                      <a:pt x="1" y="2527"/>
                    </a:lnTo>
                    <a:lnTo>
                      <a:pt x="17720" y="1744"/>
                    </a:lnTo>
                    <a:lnTo>
                      <a:pt x="177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6"/>
              <p:cNvSpPr/>
              <p:nvPr/>
            </p:nvSpPr>
            <p:spPr>
              <a:xfrm>
                <a:off x="627725" y="1946175"/>
                <a:ext cx="60400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42" extrusionOk="0">
                    <a:moveTo>
                      <a:pt x="24160" y="0"/>
                    </a:moveTo>
                    <a:lnTo>
                      <a:pt x="0" y="2598"/>
                    </a:lnTo>
                    <a:lnTo>
                      <a:pt x="0" y="4341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6"/>
              <p:cNvSpPr/>
              <p:nvPr/>
            </p:nvSpPr>
            <p:spPr>
              <a:xfrm>
                <a:off x="1593750" y="14702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6"/>
              <p:cNvSpPr/>
              <p:nvPr/>
            </p:nvSpPr>
            <p:spPr>
              <a:xfrm>
                <a:off x="1593750" y="15805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6"/>
              <p:cNvSpPr/>
              <p:nvPr/>
            </p:nvSpPr>
            <p:spPr>
              <a:xfrm>
                <a:off x="1593750" y="16908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6"/>
              <p:cNvSpPr/>
              <p:nvPr/>
            </p:nvSpPr>
            <p:spPr>
              <a:xfrm>
                <a:off x="1593750" y="1801175"/>
                <a:ext cx="531075" cy="71200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48" extrusionOk="0">
                    <a:moveTo>
                      <a:pt x="21242" y="1"/>
                    </a:moveTo>
                    <a:lnTo>
                      <a:pt x="0" y="1104"/>
                    </a:lnTo>
                    <a:lnTo>
                      <a:pt x="0" y="2847"/>
                    </a:lnTo>
                    <a:lnTo>
                      <a:pt x="21242" y="1709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6"/>
              <p:cNvSpPr/>
              <p:nvPr/>
            </p:nvSpPr>
            <p:spPr>
              <a:xfrm>
                <a:off x="627725" y="2054700"/>
                <a:ext cx="6040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06" extrusionOk="0">
                    <a:moveTo>
                      <a:pt x="24160" y="0"/>
                    </a:moveTo>
                    <a:lnTo>
                      <a:pt x="0" y="2562"/>
                    </a:lnTo>
                    <a:lnTo>
                      <a:pt x="0" y="4306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6"/>
              <p:cNvSpPr/>
              <p:nvPr/>
            </p:nvSpPr>
            <p:spPr>
              <a:xfrm>
                <a:off x="627725" y="2162325"/>
                <a:ext cx="60400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42" extrusionOk="0">
                    <a:moveTo>
                      <a:pt x="24160" y="1"/>
                    </a:moveTo>
                    <a:lnTo>
                      <a:pt x="0" y="2598"/>
                    </a:lnTo>
                    <a:lnTo>
                      <a:pt x="0" y="4341"/>
                    </a:lnTo>
                    <a:lnTo>
                      <a:pt x="24160" y="1744"/>
                    </a:lnTo>
                    <a:lnTo>
                      <a:pt x="241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6"/>
              <p:cNvSpPr/>
              <p:nvPr/>
            </p:nvSpPr>
            <p:spPr>
              <a:xfrm>
                <a:off x="627725" y="2270850"/>
                <a:ext cx="6040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06" extrusionOk="0">
                    <a:moveTo>
                      <a:pt x="24160" y="0"/>
                    </a:moveTo>
                    <a:lnTo>
                      <a:pt x="0" y="2562"/>
                    </a:lnTo>
                    <a:lnTo>
                      <a:pt x="0" y="4306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6"/>
              <p:cNvSpPr/>
              <p:nvPr/>
            </p:nvSpPr>
            <p:spPr>
              <a:xfrm>
                <a:off x="2573100" y="738200"/>
                <a:ext cx="338050" cy="814825"/>
              </a:xfrm>
              <a:custGeom>
                <a:avLst/>
                <a:gdLst/>
                <a:ahLst/>
                <a:cxnLst/>
                <a:rect l="l" t="t" r="r" b="b"/>
                <a:pathLst>
                  <a:path w="13522" h="32593" extrusionOk="0">
                    <a:moveTo>
                      <a:pt x="1" y="1"/>
                    </a:moveTo>
                    <a:lnTo>
                      <a:pt x="1" y="32593"/>
                    </a:lnTo>
                    <a:lnTo>
                      <a:pt x="13522" y="32593"/>
                    </a:lnTo>
                    <a:lnTo>
                      <a:pt x="135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66"/>
              <p:cNvSpPr/>
              <p:nvPr/>
            </p:nvSpPr>
            <p:spPr>
              <a:xfrm>
                <a:off x="2573100" y="738200"/>
                <a:ext cx="676075" cy="814825"/>
              </a:xfrm>
              <a:custGeom>
                <a:avLst/>
                <a:gdLst/>
                <a:ahLst/>
                <a:cxnLst/>
                <a:rect l="l" t="t" r="r" b="b"/>
                <a:pathLst>
                  <a:path w="27043" h="32593" fill="none" extrusionOk="0">
                    <a:moveTo>
                      <a:pt x="1" y="1"/>
                    </a:moveTo>
                    <a:lnTo>
                      <a:pt x="27042" y="1"/>
                    </a:lnTo>
                    <a:lnTo>
                      <a:pt x="27042" y="32593"/>
                    </a:lnTo>
                    <a:lnTo>
                      <a:pt x="1" y="32593"/>
                    </a:ln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6"/>
              <p:cNvSpPr/>
              <p:nvPr/>
            </p:nvSpPr>
            <p:spPr>
              <a:xfrm>
                <a:off x="2864875" y="2291950"/>
                <a:ext cx="263325" cy="189750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7590" extrusionOk="0">
                    <a:moveTo>
                      <a:pt x="6796" y="1"/>
                    </a:moveTo>
                    <a:cubicBezTo>
                      <a:pt x="4967" y="1"/>
                      <a:pt x="3381" y="722"/>
                      <a:pt x="3381" y="722"/>
                    </a:cubicBezTo>
                    <a:cubicBezTo>
                      <a:pt x="3018" y="473"/>
                      <a:pt x="2552" y="343"/>
                      <a:pt x="2083" y="343"/>
                    </a:cubicBezTo>
                    <a:cubicBezTo>
                      <a:pt x="1077" y="343"/>
                      <a:pt x="60" y="942"/>
                      <a:pt x="36" y="2252"/>
                    </a:cubicBezTo>
                    <a:cubicBezTo>
                      <a:pt x="0" y="4173"/>
                      <a:pt x="1246" y="4778"/>
                      <a:pt x="1246" y="4778"/>
                    </a:cubicBezTo>
                    <a:lnTo>
                      <a:pt x="1388" y="4422"/>
                    </a:lnTo>
                    <a:cubicBezTo>
                      <a:pt x="2028" y="4422"/>
                      <a:pt x="2633" y="4173"/>
                      <a:pt x="3096" y="3746"/>
                    </a:cubicBezTo>
                    <a:cubicBezTo>
                      <a:pt x="3497" y="4237"/>
                      <a:pt x="4221" y="4380"/>
                      <a:pt x="4929" y="4380"/>
                    </a:cubicBezTo>
                    <a:cubicBezTo>
                      <a:pt x="5914" y="4380"/>
                      <a:pt x="6867" y="4102"/>
                      <a:pt x="6867" y="4102"/>
                    </a:cubicBezTo>
                    <a:cubicBezTo>
                      <a:pt x="7010" y="5098"/>
                      <a:pt x="8860" y="7589"/>
                      <a:pt x="8860" y="7589"/>
                    </a:cubicBezTo>
                    <a:cubicBezTo>
                      <a:pt x="8860" y="7376"/>
                      <a:pt x="10105" y="4992"/>
                      <a:pt x="10319" y="3924"/>
                    </a:cubicBezTo>
                    <a:cubicBezTo>
                      <a:pt x="10532" y="2892"/>
                      <a:pt x="10248" y="580"/>
                      <a:pt x="8006" y="117"/>
                    </a:cubicBezTo>
                    <a:cubicBezTo>
                      <a:pt x="7600" y="35"/>
                      <a:pt x="7193" y="1"/>
                      <a:pt x="67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6"/>
              <p:cNvSpPr/>
              <p:nvPr/>
            </p:nvSpPr>
            <p:spPr>
              <a:xfrm>
                <a:off x="2802600" y="2582175"/>
                <a:ext cx="100550" cy="163700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6548" extrusionOk="0">
                    <a:moveTo>
                      <a:pt x="3239" y="1"/>
                    </a:moveTo>
                    <a:cubicBezTo>
                      <a:pt x="3239" y="1"/>
                      <a:pt x="1958" y="4804"/>
                      <a:pt x="1" y="6548"/>
                    </a:cubicBezTo>
                    <a:lnTo>
                      <a:pt x="2491" y="6263"/>
                    </a:lnTo>
                    <a:cubicBezTo>
                      <a:pt x="2491" y="6263"/>
                      <a:pt x="3630" y="4342"/>
                      <a:pt x="4021" y="570"/>
                    </a:cubicBezTo>
                    <a:cubicBezTo>
                      <a:pt x="3701" y="428"/>
                      <a:pt x="3452" y="250"/>
                      <a:pt x="32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6"/>
              <p:cNvSpPr/>
              <p:nvPr/>
            </p:nvSpPr>
            <p:spPr>
              <a:xfrm>
                <a:off x="3016975" y="2389625"/>
                <a:ext cx="201050" cy="348250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3930" extrusionOk="0">
                    <a:moveTo>
                      <a:pt x="3972" y="0"/>
                    </a:moveTo>
                    <a:cubicBezTo>
                      <a:pt x="1989" y="0"/>
                      <a:pt x="2349" y="3113"/>
                      <a:pt x="2349" y="3113"/>
                    </a:cubicBezTo>
                    <a:cubicBezTo>
                      <a:pt x="1" y="3824"/>
                      <a:pt x="1495" y="8912"/>
                      <a:pt x="1495" y="8912"/>
                    </a:cubicBezTo>
                    <a:cubicBezTo>
                      <a:pt x="688" y="13354"/>
                      <a:pt x="2638" y="13774"/>
                      <a:pt x="3407" y="13774"/>
                    </a:cubicBezTo>
                    <a:cubicBezTo>
                      <a:pt x="3586" y="13774"/>
                      <a:pt x="3701" y="13751"/>
                      <a:pt x="3701" y="13751"/>
                    </a:cubicBezTo>
                    <a:cubicBezTo>
                      <a:pt x="4555" y="13787"/>
                      <a:pt x="8042" y="13929"/>
                      <a:pt x="8042" y="13929"/>
                    </a:cubicBezTo>
                    <a:cubicBezTo>
                      <a:pt x="3239" y="10478"/>
                      <a:pt x="4235" y="17"/>
                      <a:pt x="4235" y="17"/>
                    </a:cubicBezTo>
                    <a:cubicBezTo>
                      <a:pt x="4143" y="6"/>
                      <a:pt x="4055" y="0"/>
                      <a:pt x="3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6"/>
              <p:cNvSpPr/>
              <p:nvPr/>
            </p:nvSpPr>
            <p:spPr>
              <a:xfrm>
                <a:off x="3047225" y="2402950"/>
                <a:ext cx="68050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656" extrusionOk="0">
                    <a:moveTo>
                      <a:pt x="1383" y="1"/>
                    </a:moveTo>
                    <a:cubicBezTo>
                      <a:pt x="918" y="1"/>
                      <a:pt x="534" y="338"/>
                      <a:pt x="534" y="338"/>
                    </a:cubicBezTo>
                    <a:cubicBezTo>
                      <a:pt x="107" y="1014"/>
                      <a:pt x="0" y="1868"/>
                      <a:pt x="249" y="2651"/>
                    </a:cubicBezTo>
                    <a:cubicBezTo>
                      <a:pt x="311" y="2654"/>
                      <a:pt x="370" y="2656"/>
                      <a:pt x="429" y="2656"/>
                    </a:cubicBezTo>
                    <a:cubicBezTo>
                      <a:pt x="2304" y="2656"/>
                      <a:pt x="2722" y="1029"/>
                      <a:pt x="2135" y="374"/>
                    </a:cubicBezTo>
                    <a:cubicBezTo>
                      <a:pt x="1891" y="93"/>
                      <a:pt x="1626" y="1"/>
                      <a:pt x="1383" y="1"/>
                    </a:cubicBezTo>
                    <a:close/>
                  </a:path>
                </a:pathLst>
              </a:custGeom>
              <a:solidFill>
                <a:srgbClr val="FBC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6"/>
              <p:cNvSpPr/>
              <p:nvPr/>
            </p:nvSpPr>
            <p:spPr>
              <a:xfrm>
                <a:off x="508525" y="2687150"/>
                <a:ext cx="813050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32522" h="5943" extrusionOk="0">
                    <a:moveTo>
                      <a:pt x="32522" y="0"/>
                    </a:moveTo>
                    <a:lnTo>
                      <a:pt x="1" y="2028"/>
                    </a:lnTo>
                    <a:lnTo>
                      <a:pt x="1" y="3060"/>
                    </a:lnTo>
                    <a:lnTo>
                      <a:pt x="30387" y="2349"/>
                    </a:lnTo>
                    <a:lnTo>
                      <a:pt x="30387" y="5942"/>
                    </a:lnTo>
                    <a:lnTo>
                      <a:pt x="32522" y="5729"/>
                    </a:lnTo>
                    <a:lnTo>
                      <a:pt x="3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6"/>
              <p:cNvSpPr/>
              <p:nvPr/>
            </p:nvSpPr>
            <p:spPr>
              <a:xfrm>
                <a:off x="1004000" y="2505675"/>
                <a:ext cx="2277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2705" extrusionOk="0">
                    <a:moveTo>
                      <a:pt x="9109" y="1"/>
                    </a:moveTo>
                    <a:lnTo>
                      <a:pt x="0" y="997"/>
                    </a:lnTo>
                    <a:lnTo>
                      <a:pt x="0" y="2705"/>
                    </a:lnTo>
                    <a:lnTo>
                      <a:pt x="9109" y="1744"/>
                    </a:lnTo>
                    <a:lnTo>
                      <a:pt x="91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6"/>
              <p:cNvSpPr/>
              <p:nvPr/>
            </p:nvSpPr>
            <p:spPr>
              <a:xfrm>
                <a:off x="1593750" y="1214100"/>
                <a:ext cx="244625" cy="22595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9038" extrusionOk="0">
                    <a:moveTo>
                      <a:pt x="9785" y="0"/>
                    </a:moveTo>
                    <a:lnTo>
                      <a:pt x="0" y="534"/>
                    </a:lnTo>
                    <a:lnTo>
                      <a:pt x="0" y="9038"/>
                    </a:lnTo>
                    <a:lnTo>
                      <a:pt x="9785" y="8504"/>
                    </a:lnTo>
                    <a:lnTo>
                      <a:pt x="97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6"/>
              <p:cNvSpPr/>
              <p:nvPr/>
            </p:nvSpPr>
            <p:spPr>
              <a:xfrm>
                <a:off x="2637150" y="1135825"/>
                <a:ext cx="274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744" extrusionOk="0">
                    <a:moveTo>
                      <a:pt x="1" y="0"/>
                    </a:moveTo>
                    <a:lnTo>
                      <a:pt x="1" y="1744"/>
                    </a:lnTo>
                    <a:lnTo>
                      <a:pt x="10960" y="1744"/>
                    </a:lnTo>
                    <a:lnTo>
                      <a:pt x="10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6"/>
              <p:cNvSpPr/>
              <p:nvPr/>
            </p:nvSpPr>
            <p:spPr>
              <a:xfrm>
                <a:off x="2637150" y="1248800"/>
                <a:ext cx="274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744" extrusionOk="0">
                    <a:moveTo>
                      <a:pt x="1" y="0"/>
                    </a:moveTo>
                    <a:lnTo>
                      <a:pt x="1" y="1744"/>
                    </a:lnTo>
                    <a:lnTo>
                      <a:pt x="10960" y="1744"/>
                    </a:lnTo>
                    <a:lnTo>
                      <a:pt x="10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6"/>
              <p:cNvSpPr/>
              <p:nvPr/>
            </p:nvSpPr>
            <p:spPr>
              <a:xfrm>
                <a:off x="2617850" y="812025"/>
                <a:ext cx="13230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530" extrusionOk="0">
                    <a:moveTo>
                      <a:pt x="3007" y="1"/>
                    </a:moveTo>
                    <a:cubicBezTo>
                      <a:pt x="1042" y="1"/>
                      <a:pt x="0" y="2431"/>
                      <a:pt x="1413" y="3844"/>
                    </a:cubicBezTo>
                    <a:cubicBezTo>
                      <a:pt x="1876" y="4318"/>
                      <a:pt x="2448" y="4529"/>
                      <a:pt x="3010" y="4529"/>
                    </a:cubicBezTo>
                    <a:cubicBezTo>
                      <a:pt x="4174" y="4529"/>
                      <a:pt x="5291" y="3622"/>
                      <a:pt x="5291" y="2278"/>
                    </a:cubicBezTo>
                    <a:cubicBezTo>
                      <a:pt x="5291" y="1033"/>
                      <a:pt x="4295" y="37"/>
                      <a:pt x="3050" y="1"/>
                    </a:cubicBezTo>
                    <a:cubicBezTo>
                      <a:pt x="3035" y="1"/>
                      <a:pt x="3021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66"/>
              <p:cNvSpPr/>
              <p:nvPr/>
            </p:nvSpPr>
            <p:spPr>
              <a:xfrm>
                <a:off x="2617575" y="964150"/>
                <a:ext cx="132575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4548" extrusionOk="0">
                    <a:moveTo>
                      <a:pt x="3061" y="0"/>
                    </a:moveTo>
                    <a:cubicBezTo>
                      <a:pt x="1068" y="0"/>
                      <a:pt x="1" y="2420"/>
                      <a:pt x="1424" y="3879"/>
                    </a:cubicBezTo>
                    <a:cubicBezTo>
                      <a:pt x="1886" y="4340"/>
                      <a:pt x="2456" y="4547"/>
                      <a:pt x="3015" y="4547"/>
                    </a:cubicBezTo>
                    <a:cubicBezTo>
                      <a:pt x="4181" y="4547"/>
                      <a:pt x="5302" y="3648"/>
                      <a:pt x="5302" y="2277"/>
                    </a:cubicBezTo>
                    <a:cubicBezTo>
                      <a:pt x="5302" y="1032"/>
                      <a:pt x="4306" y="36"/>
                      <a:pt x="3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66"/>
              <p:cNvSpPr/>
              <p:nvPr/>
            </p:nvSpPr>
            <p:spPr>
              <a:xfrm>
                <a:off x="2911125" y="1157175"/>
                <a:ext cx="26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" fill="none" extrusionOk="0">
                    <a:moveTo>
                      <a:pt x="1" y="0"/>
                    </a:moveTo>
                    <a:lnTo>
                      <a:pt x="10461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6"/>
              <p:cNvSpPr/>
              <p:nvPr/>
            </p:nvSpPr>
            <p:spPr>
              <a:xfrm>
                <a:off x="2911125" y="1271025"/>
                <a:ext cx="26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" fill="none" extrusionOk="0">
                    <a:moveTo>
                      <a:pt x="1" y="1"/>
                    </a:moveTo>
                    <a:lnTo>
                      <a:pt x="10461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6"/>
              <p:cNvSpPr/>
              <p:nvPr/>
            </p:nvSpPr>
            <p:spPr>
              <a:xfrm>
                <a:off x="984425" y="1531650"/>
                <a:ext cx="39150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852" fill="none" extrusionOk="0">
                    <a:moveTo>
                      <a:pt x="1424" y="1851"/>
                    </a:moveTo>
                    <a:lnTo>
                      <a:pt x="1566" y="179"/>
                    </a:lnTo>
                    <a:lnTo>
                      <a:pt x="0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6"/>
              <p:cNvSpPr/>
              <p:nvPr/>
            </p:nvSpPr>
            <p:spPr>
              <a:xfrm>
                <a:off x="2189725" y="805800"/>
                <a:ext cx="293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350" fill="none" extrusionOk="0">
                    <a:moveTo>
                      <a:pt x="0" y="2349"/>
                    </a:moveTo>
                    <a:lnTo>
                      <a:pt x="1175" y="1175"/>
                    </a:lnTo>
                    <a:lnTo>
                      <a:pt x="107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6"/>
              <p:cNvSpPr/>
              <p:nvPr/>
            </p:nvSpPr>
            <p:spPr>
              <a:xfrm>
                <a:off x="3517775" y="805800"/>
                <a:ext cx="293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350" fill="none" extrusionOk="0">
                    <a:moveTo>
                      <a:pt x="1" y="2349"/>
                    </a:moveTo>
                    <a:lnTo>
                      <a:pt x="1175" y="1175"/>
                    </a:lnTo>
                    <a:lnTo>
                      <a:pt x="107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6"/>
              <p:cNvSpPr/>
              <p:nvPr/>
            </p:nvSpPr>
            <p:spPr>
              <a:xfrm>
                <a:off x="1503025" y="4111275"/>
                <a:ext cx="338465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135386" h="1922" fill="none" extrusionOk="0">
                    <a:moveTo>
                      <a:pt x="0" y="0"/>
                    </a:moveTo>
                    <a:lnTo>
                      <a:pt x="135385" y="0"/>
                    </a:lnTo>
                    <a:lnTo>
                      <a:pt x="135385" y="1922"/>
                    </a:lnTo>
                    <a:lnTo>
                      <a:pt x="0" y="1922"/>
                    </a:ln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6"/>
              <p:cNvSpPr/>
              <p:nvPr/>
            </p:nvSpPr>
            <p:spPr>
              <a:xfrm>
                <a:off x="3549800" y="3465475"/>
                <a:ext cx="60525" cy="21172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8469" extrusionOk="0">
                    <a:moveTo>
                      <a:pt x="1744" y="0"/>
                    </a:moveTo>
                    <a:cubicBezTo>
                      <a:pt x="1744" y="0"/>
                      <a:pt x="1" y="5124"/>
                      <a:pt x="1353" y="8469"/>
                    </a:cubicBezTo>
                    <a:lnTo>
                      <a:pt x="2420" y="3452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6"/>
              <p:cNvSpPr/>
              <p:nvPr/>
            </p:nvSpPr>
            <p:spPr>
              <a:xfrm>
                <a:off x="3962550" y="3551750"/>
                <a:ext cx="1780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4342" extrusionOk="0">
                    <a:moveTo>
                      <a:pt x="178" y="1"/>
                    </a:moveTo>
                    <a:cubicBezTo>
                      <a:pt x="178" y="1"/>
                      <a:pt x="179" y="8"/>
                      <a:pt x="181" y="21"/>
                    </a:cubicBezTo>
                    <a:lnTo>
                      <a:pt x="181" y="21"/>
                    </a:lnTo>
                    <a:cubicBezTo>
                      <a:pt x="180" y="14"/>
                      <a:pt x="179" y="7"/>
                      <a:pt x="178" y="1"/>
                    </a:cubicBezTo>
                    <a:close/>
                    <a:moveTo>
                      <a:pt x="181" y="21"/>
                    </a:moveTo>
                    <a:cubicBezTo>
                      <a:pt x="279" y="685"/>
                      <a:pt x="0" y="4342"/>
                      <a:pt x="0" y="4342"/>
                    </a:cubicBezTo>
                    <a:cubicBezTo>
                      <a:pt x="712" y="4093"/>
                      <a:pt x="498" y="2776"/>
                      <a:pt x="498" y="2776"/>
                    </a:cubicBezTo>
                    <a:cubicBezTo>
                      <a:pt x="432" y="1615"/>
                      <a:pt x="211" y="206"/>
                      <a:pt x="18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6"/>
              <p:cNvSpPr/>
              <p:nvPr/>
            </p:nvSpPr>
            <p:spPr>
              <a:xfrm>
                <a:off x="2926250" y="2920200"/>
                <a:ext cx="222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26" extrusionOk="0">
                    <a:moveTo>
                      <a:pt x="463" y="0"/>
                    </a:moveTo>
                    <a:cubicBezTo>
                      <a:pt x="214" y="0"/>
                      <a:pt x="0" y="214"/>
                      <a:pt x="0" y="463"/>
                    </a:cubicBezTo>
                    <a:cubicBezTo>
                      <a:pt x="0" y="712"/>
                      <a:pt x="214" y="926"/>
                      <a:pt x="463" y="926"/>
                    </a:cubicBezTo>
                    <a:cubicBezTo>
                      <a:pt x="712" y="926"/>
                      <a:pt x="890" y="712"/>
                      <a:pt x="890" y="463"/>
                    </a:cubicBezTo>
                    <a:cubicBezTo>
                      <a:pt x="890" y="214"/>
                      <a:pt x="712" y="0"/>
                      <a:pt x="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6"/>
              <p:cNvSpPr/>
              <p:nvPr/>
            </p:nvSpPr>
            <p:spPr>
              <a:xfrm>
                <a:off x="2926250" y="2984250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extrusionOk="0">
                    <a:moveTo>
                      <a:pt x="463" y="0"/>
                    </a:moveTo>
                    <a:cubicBezTo>
                      <a:pt x="214" y="0"/>
                      <a:pt x="0" y="214"/>
                      <a:pt x="0" y="463"/>
                    </a:cubicBezTo>
                    <a:cubicBezTo>
                      <a:pt x="0" y="712"/>
                      <a:pt x="214" y="890"/>
                      <a:pt x="463" y="890"/>
                    </a:cubicBezTo>
                    <a:cubicBezTo>
                      <a:pt x="712" y="890"/>
                      <a:pt x="890" y="712"/>
                      <a:pt x="890" y="463"/>
                    </a:cubicBezTo>
                    <a:cubicBezTo>
                      <a:pt x="890" y="214"/>
                      <a:pt x="712" y="0"/>
                      <a:pt x="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6"/>
              <p:cNvSpPr/>
              <p:nvPr/>
            </p:nvSpPr>
            <p:spPr>
              <a:xfrm>
                <a:off x="2863100" y="2406050"/>
                <a:ext cx="1948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7793" h="2634" extrusionOk="0">
                    <a:moveTo>
                      <a:pt x="2242" y="855"/>
                    </a:moveTo>
                    <a:lnTo>
                      <a:pt x="2242" y="2278"/>
                    </a:lnTo>
                    <a:lnTo>
                      <a:pt x="356" y="2278"/>
                    </a:lnTo>
                    <a:lnTo>
                      <a:pt x="356" y="855"/>
                    </a:lnTo>
                    <a:close/>
                    <a:moveTo>
                      <a:pt x="5302" y="855"/>
                    </a:moveTo>
                    <a:lnTo>
                      <a:pt x="5302" y="2278"/>
                    </a:lnTo>
                    <a:lnTo>
                      <a:pt x="3416" y="2278"/>
                    </a:lnTo>
                    <a:lnTo>
                      <a:pt x="3416" y="855"/>
                    </a:lnTo>
                    <a:close/>
                    <a:moveTo>
                      <a:pt x="7757" y="1"/>
                    </a:moveTo>
                    <a:cubicBezTo>
                      <a:pt x="7010" y="179"/>
                      <a:pt x="6298" y="463"/>
                      <a:pt x="5658" y="890"/>
                    </a:cubicBezTo>
                    <a:lnTo>
                      <a:pt x="5658" y="463"/>
                    </a:lnTo>
                    <a:lnTo>
                      <a:pt x="3096" y="463"/>
                    </a:lnTo>
                    <a:lnTo>
                      <a:pt x="3096" y="1033"/>
                    </a:lnTo>
                    <a:lnTo>
                      <a:pt x="2598" y="1033"/>
                    </a:lnTo>
                    <a:lnTo>
                      <a:pt x="2598" y="463"/>
                    </a:lnTo>
                    <a:lnTo>
                      <a:pt x="0" y="463"/>
                    </a:lnTo>
                    <a:lnTo>
                      <a:pt x="0" y="2634"/>
                    </a:lnTo>
                    <a:lnTo>
                      <a:pt x="2598" y="2634"/>
                    </a:lnTo>
                    <a:lnTo>
                      <a:pt x="2598" y="1388"/>
                    </a:lnTo>
                    <a:lnTo>
                      <a:pt x="3096" y="1388"/>
                    </a:lnTo>
                    <a:lnTo>
                      <a:pt x="3096" y="2634"/>
                    </a:lnTo>
                    <a:lnTo>
                      <a:pt x="5693" y="2634"/>
                    </a:lnTo>
                    <a:lnTo>
                      <a:pt x="5693" y="1282"/>
                    </a:lnTo>
                    <a:cubicBezTo>
                      <a:pt x="6334" y="855"/>
                      <a:pt x="7045" y="534"/>
                      <a:pt x="7792" y="357"/>
                    </a:cubicBezTo>
                    <a:lnTo>
                      <a:pt x="77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6"/>
              <p:cNvSpPr/>
              <p:nvPr/>
            </p:nvSpPr>
            <p:spPr>
              <a:xfrm>
                <a:off x="2880875" y="2582175"/>
                <a:ext cx="1213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4671" extrusionOk="0">
                    <a:moveTo>
                      <a:pt x="4413" y="1"/>
                    </a:moveTo>
                    <a:lnTo>
                      <a:pt x="4413" y="1"/>
                    </a:lnTo>
                    <a:cubicBezTo>
                      <a:pt x="3721" y="502"/>
                      <a:pt x="2902" y="747"/>
                      <a:pt x="2072" y="747"/>
                    </a:cubicBezTo>
                    <a:cubicBezTo>
                      <a:pt x="1664" y="747"/>
                      <a:pt x="1254" y="687"/>
                      <a:pt x="855" y="570"/>
                    </a:cubicBezTo>
                    <a:cubicBezTo>
                      <a:pt x="748" y="1709"/>
                      <a:pt x="1" y="4662"/>
                      <a:pt x="1" y="4662"/>
                    </a:cubicBezTo>
                    <a:cubicBezTo>
                      <a:pt x="121" y="4668"/>
                      <a:pt x="239" y="4671"/>
                      <a:pt x="353" y="4671"/>
                    </a:cubicBezTo>
                    <a:cubicBezTo>
                      <a:pt x="4853" y="4671"/>
                      <a:pt x="4413" y="1"/>
                      <a:pt x="4413" y="1"/>
                    </a:cubicBezTo>
                    <a:close/>
                  </a:path>
                </a:pathLst>
              </a:custGeom>
              <a:solidFill>
                <a:srgbClr val="DDA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6"/>
              <p:cNvSpPr/>
              <p:nvPr/>
            </p:nvSpPr>
            <p:spPr>
              <a:xfrm>
                <a:off x="6706725" y="3330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5325" cap="flat" cmpd="sng">
                <a:solidFill>
                  <a:srgbClr val="3D1C16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66"/>
            <p:cNvSpPr/>
            <p:nvPr/>
          </p:nvSpPr>
          <p:spPr>
            <a:xfrm>
              <a:off x="0" y="4457400"/>
              <a:ext cx="5366100" cy="685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4795432"/>
            <a:ext cx="769572" cy="347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62" y="3007149"/>
            <a:ext cx="1940100" cy="1177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7"/>
          <p:cNvSpPr txBox="1">
            <a:spLocks noGrp="1"/>
          </p:cNvSpPr>
          <p:nvPr>
            <p:ph type="title"/>
          </p:nvPr>
        </p:nvSpPr>
        <p:spPr>
          <a:xfrm>
            <a:off x="418900" y="3011125"/>
            <a:ext cx="308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545" name="Google Shape;545;p57"/>
          <p:cNvSpPr txBox="1">
            <a:spLocks noGrp="1"/>
          </p:cNvSpPr>
          <p:nvPr>
            <p:ph type="ctrTitle" idx="2"/>
          </p:nvPr>
        </p:nvSpPr>
        <p:spPr>
          <a:xfrm>
            <a:off x="3500500" y="3050250"/>
            <a:ext cx="4930500" cy="20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Additional Functionalities</a:t>
            </a:r>
            <a:endParaRPr sz="4400" dirty="0"/>
          </a:p>
        </p:txBody>
      </p:sp>
      <p:grpSp>
        <p:nvGrpSpPr>
          <p:cNvPr id="546" name="Google Shape;546;p57"/>
          <p:cNvGrpSpPr/>
          <p:nvPr/>
        </p:nvGrpSpPr>
        <p:grpSpPr>
          <a:xfrm>
            <a:off x="4362325" y="-269225"/>
            <a:ext cx="4940775" cy="4726925"/>
            <a:chOff x="4362325" y="-269225"/>
            <a:chExt cx="4940775" cy="4726925"/>
          </a:xfrm>
        </p:grpSpPr>
        <p:grpSp>
          <p:nvGrpSpPr>
            <p:cNvPr id="547" name="Google Shape;547;p57"/>
            <p:cNvGrpSpPr/>
            <p:nvPr/>
          </p:nvGrpSpPr>
          <p:grpSpPr>
            <a:xfrm flipH="1">
              <a:off x="4362325" y="1084600"/>
              <a:ext cx="4068675" cy="3373100"/>
              <a:chOff x="238125" y="738200"/>
              <a:chExt cx="4068675" cy="3373100"/>
            </a:xfrm>
          </p:grpSpPr>
          <p:sp>
            <p:nvSpPr>
              <p:cNvPr id="548" name="Google Shape;548;p57"/>
              <p:cNvSpPr/>
              <p:nvPr/>
            </p:nvSpPr>
            <p:spPr>
              <a:xfrm>
                <a:off x="508525" y="1812750"/>
                <a:ext cx="8424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33696" h="43765" extrusionOk="0">
                    <a:moveTo>
                      <a:pt x="33696" y="0"/>
                    </a:moveTo>
                    <a:lnTo>
                      <a:pt x="1" y="3167"/>
                    </a:lnTo>
                    <a:lnTo>
                      <a:pt x="1" y="43765"/>
                    </a:lnTo>
                    <a:lnTo>
                      <a:pt x="33696" y="40598"/>
                    </a:lnTo>
                    <a:lnTo>
                      <a:pt x="33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7"/>
              <p:cNvSpPr/>
              <p:nvPr/>
            </p:nvSpPr>
            <p:spPr>
              <a:xfrm>
                <a:off x="1499450" y="1091350"/>
                <a:ext cx="719650" cy="900225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36009" extrusionOk="0">
                    <a:moveTo>
                      <a:pt x="28786" y="0"/>
                    </a:moveTo>
                    <a:lnTo>
                      <a:pt x="1" y="1352"/>
                    </a:lnTo>
                    <a:lnTo>
                      <a:pt x="1" y="36008"/>
                    </a:lnTo>
                    <a:lnTo>
                      <a:pt x="28786" y="34692"/>
                    </a:lnTo>
                    <a:lnTo>
                      <a:pt x="287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7"/>
              <p:cNvSpPr/>
              <p:nvPr/>
            </p:nvSpPr>
            <p:spPr>
              <a:xfrm>
                <a:off x="317275" y="2745850"/>
                <a:ext cx="950925" cy="1082575"/>
              </a:xfrm>
              <a:custGeom>
                <a:avLst/>
                <a:gdLst/>
                <a:ahLst/>
                <a:cxnLst/>
                <a:rect l="l" t="t" r="r" b="b"/>
                <a:pathLst>
                  <a:path w="38037" h="43303" extrusionOk="0">
                    <a:moveTo>
                      <a:pt x="38037" y="1"/>
                    </a:moveTo>
                    <a:lnTo>
                      <a:pt x="1" y="890"/>
                    </a:lnTo>
                    <a:lnTo>
                      <a:pt x="1" y="43302"/>
                    </a:lnTo>
                    <a:lnTo>
                      <a:pt x="38037" y="42449"/>
                    </a:lnTo>
                    <a:lnTo>
                      <a:pt x="38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7"/>
              <p:cNvSpPr/>
              <p:nvPr/>
            </p:nvSpPr>
            <p:spPr>
              <a:xfrm>
                <a:off x="238125" y="3135475"/>
                <a:ext cx="1123475" cy="975825"/>
              </a:xfrm>
              <a:custGeom>
                <a:avLst/>
                <a:gdLst/>
                <a:ahLst/>
                <a:cxnLst/>
                <a:rect l="l" t="t" r="r" b="b"/>
                <a:pathLst>
                  <a:path w="44939" h="39033" extrusionOk="0">
                    <a:moveTo>
                      <a:pt x="29532" y="0"/>
                    </a:moveTo>
                    <a:cubicBezTo>
                      <a:pt x="27789" y="0"/>
                      <a:pt x="26365" y="1423"/>
                      <a:pt x="26365" y="3202"/>
                    </a:cubicBezTo>
                    <a:lnTo>
                      <a:pt x="26365" y="5408"/>
                    </a:lnTo>
                    <a:lnTo>
                      <a:pt x="3665" y="5408"/>
                    </a:lnTo>
                    <a:cubicBezTo>
                      <a:pt x="1637" y="5408"/>
                      <a:pt x="0" y="7045"/>
                      <a:pt x="0" y="9073"/>
                    </a:cubicBezTo>
                    <a:lnTo>
                      <a:pt x="0" y="35367"/>
                    </a:lnTo>
                    <a:cubicBezTo>
                      <a:pt x="0" y="37360"/>
                      <a:pt x="1637" y="39032"/>
                      <a:pt x="3665" y="39032"/>
                    </a:cubicBezTo>
                    <a:lnTo>
                      <a:pt x="41238" y="39032"/>
                    </a:lnTo>
                    <a:cubicBezTo>
                      <a:pt x="43266" y="39032"/>
                      <a:pt x="44903" y="37395"/>
                      <a:pt x="44903" y="35367"/>
                    </a:cubicBezTo>
                    <a:lnTo>
                      <a:pt x="44903" y="3202"/>
                    </a:lnTo>
                    <a:cubicBezTo>
                      <a:pt x="44939" y="1423"/>
                      <a:pt x="43480" y="0"/>
                      <a:pt x="417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7"/>
              <p:cNvSpPr/>
              <p:nvPr/>
            </p:nvSpPr>
            <p:spPr>
              <a:xfrm>
                <a:off x="655300" y="3687850"/>
                <a:ext cx="274875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3808" fill="none" extrusionOk="0">
                    <a:moveTo>
                      <a:pt x="0" y="1"/>
                    </a:moveTo>
                    <a:lnTo>
                      <a:pt x="0" y="3808"/>
                    </a:lnTo>
                    <a:lnTo>
                      <a:pt x="10995" y="3808"/>
                    </a:lnTo>
                    <a:lnTo>
                      <a:pt x="10995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7"/>
              <p:cNvSpPr/>
              <p:nvPr/>
            </p:nvSpPr>
            <p:spPr>
              <a:xfrm>
                <a:off x="732675" y="3604250"/>
                <a:ext cx="12367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1922" fill="none" extrusionOk="0">
                    <a:moveTo>
                      <a:pt x="1" y="1921"/>
                    </a:moveTo>
                    <a:lnTo>
                      <a:pt x="2420" y="0"/>
                    </a:lnTo>
                    <a:lnTo>
                      <a:pt x="4947" y="192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7"/>
              <p:cNvSpPr/>
              <p:nvPr/>
            </p:nvSpPr>
            <p:spPr>
              <a:xfrm>
                <a:off x="400900" y="2881950"/>
                <a:ext cx="274000" cy="284675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1387" extrusionOk="0">
                    <a:moveTo>
                      <a:pt x="10959" y="0"/>
                    </a:moveTo>
                    <a:lnTo>
                      <a:pt x="0" y="427"/>
                    </a:lnTo>
                    <a:lnTo>
                      <a:pt x="0" y="11386"/>
                    </a:lnTo>
                    <a:lnTo>
                      <a:pt x="10959" y="10959"/>
                    </a:lnTo>
                    <a:lnTo>
                      <a:pt x="109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7"/>
              <p:cNvSpPr/>
              <p:nvPr/>
            </p:nvSpPr>
            <p:spPr>
              <a:xfrm>
                <a:off x="732675" y="2859700"/>
                <a:ext cx="44302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28" extrusionOk="0">
                    <a:moveTo>
                      <a:pt x="17720" y="1"/>
                    </a:moveTo>
                    <a:lnTo>
                      <a:pt x="1" y="784"/>
                    </a:lnTo>
                    <a:lnTo>
                      <a:pt x="1" y="2527"/>
                    </a:lnTo>
                    <a:lnTo>
                      <a:pt x="17720" y="1744"/>
                    </a:lnTo>
                    <a:lnTo>
                      <a:pt x="17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7"/>
              <p:cNvSpPr/>
              <p:nvPr/>
            </p:nvSpPr>
            <p:spPr>
              <a:xfrm>
                <a:off x="732675" y="2992250"/>
                <a:ext cx="44302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27" extrusionOk="0">
                    <a:moveTo>
                      <a:pt x="17720" y="0"/>
                    </a:moveTo>
                    <a:lnTo>
                      <a:pt x="1" y="783"/>
                    </a:lnTo>
                    <a:lnTo>
                      <a:pt x="1" y="2527"/>
                    </a:lnTo>
                    <a:lnTo>
                      <a:pt x="17720" y="1744"/>
                    </a:lnTo>
                    <a:lnTo>
                      <a:pt x="177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7"/>
              <p:cNvSpPr/>
              <p:nvPr/>
            </p:nvSpPr>
            <p:spPr>
              <a:xfrm>
                <a:off x="627725" y="1946175"/>
                <a:ext cx="60400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42" extrusionOk="0">
                    <a:moveTo>
                      <a:pt x="24160" y="0"/>
                    </a:moveTo>
                    <a:lnTo>
                      <a:pt x="0" y="2598"/>
                    </a:lnTo>
                    <a:lnTo>
                      <a:pt x="0" y="4341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7"/>
              <p:cNvSpPr/>
              <p:nvPr/>
            </p:nvSpPr>
            <p:spPr>
              <a:xfrm>
                <a:off x="1593750" y="14702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7"/>
              <p:cNvSpPr/>
              <p:nvPr/>
            </p:nvSpPr>
            <p:spPr>
              <a:xfrm>
                <a:off x="1593750" y="15805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7"/>
              <p:cNvSpPr/>
              <p:nvPr/>
            </p:nvSpPr>
            <p:spPr>
              <a:xfrm>
                <a:off x="1593750" y="16908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7"/>
              <p:cNvSpPr/>
              <p:nvPr/>
            </p:nvSpPr>
            <p:spPr>
              <a:xfrm>
                <a:off x="1593750" y="1801175"/>
                <a:ext cx="531075" cy="71200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48" extrusionOk="0">
                    <a:moveTo>
                      <a:pt x="21242" y="1"/>
                    </a:moveTo>
                    <a:lnTo>
                      <a:pt x="0" y="1104"/>
                    </a:lnTo>
                    <a:lnTo>
                      <a:pt x="0" y="2847"/>
                    </a:lnTo>
                    <a:lnTo>
                      <a:pt x="21242" y="1709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7"/>
              <p:cNvSpPr/>
              <p:nvPr/>
            </p:nvSpPr>
            <p:spPr>
              <a:xfrm>
                <a:off x="627725" y="2054700"/>
                <a:ext cx="6040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06" extrusionOk="0">
                    <a:moveTo>
                      <a:pt x="24160" y="0"/>
                    </a:moveTo>
                    <a:lnTo>
                      <a:pt x="0" y="2562"/>
                    </a:lnTo>
                    <a:lnTo>
                      <a:pt x="0" y="4306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7"/>
              <p:cNvSpPr/>
              <p:nvPr/>
            </p:nvSpPr>
            <p:spPr>
              <a:xfrm>
                <a:off x="627725" y="2162325"/>
                <a:ext cx="60400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42" extrusionOk="0">
                    <a:moveTo>
                      <a:pt x="24160" y="1"/>
                    </a:moveTo>
                    <a:lnTo>
                      <a:pt x="0" y="2598"/>
                    </a:lnTo>
                    <a:lnTo>
                      <a:pt x="0" y="4341"/>
                    </a:lnTo>
                    <a:lnTo>
                      <a:pt x="24160" y="1744"/>
                    </a:lnTo>
                    <a:lnTo>
                      <a:pt x="241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7"/>
              <p:cNvSpPr/>
              <p:nvPr/>
            </p:nvSpPr>
            <p:spPr>
              <a:xfrm>
                <a:off x="627725" y="2270850"/>
                <a:ext cx="6040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06" extrusionOk="0">
                    <a:moveTo>
                      <a:pt x="24160" y="0"/>
                    </a:moveTo>
                    <a:lnTo>
                      <a:pt x="0" y="2562"/>
                    </a:lnTo>
                    <a:lnTo>
                      <a:pt x="0" y="4306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7"/>
              <p:cNvSpPr/>
              <p:nvPr/>
            </p:nvSpPr>
            <p:spPr>
              <a:xfrm>
                <a:off x="2573100" y="738200"/>
                <a:ext cx="338050" cy="814825"/>
              </a:xfrm>
              <a:custGeom>
                <a:avLst/>
                <a:gdLst/>
                <a:ahLst/>
                <a:cxnLst/>
                <a:rect l="l" t="t" r="r" b="b"/>
                <a:pathLst>
                  <a:path w="13522" h="32593" extrusionOk="0">
                    <a:moveTo>
                      <a:pt x="1" y="1"/>
                    </a:moveTo>
                    <a:lnTo>
                      <a:pt x="1" y="32593"/>
                    </a:lnTo>
                    <a:lnTo>
                      <a:pt x="13522" y="32593"/>
                    </a:lnTo>
                    <a:lnTo>
                      <a:pt x="135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7"/>
              <p:cNvSpPr/>
              <p:nvPr/>
            </p:nvSpPr>
            <p:spPr>
              <a:xfrm>
                <a:off x="2573100" y="738200"/>
                <a:ext cx="676075" cy="814825"/>
              </a:xfrm>
              <a:custGeom>
                <a:avLst/>
                <a:gdLst/>
                <a:ahLst/>
                <a:cxnLst/>
                <a:rect l="l" t="t" r="r" b="b"/>
                <a:pathLst>
                  <a:path w="27043" h="32593" fill="none" extrusionOk="0">
                    <a:moveTo>
                      <a:pt x="1" y="1"/>
                    </a:moveTo>
                    <a:lnTo>
                      <a:pt x="27042" y="1"/>
                    </a:lnTo>
                    <a:lnTo>
                      <a:pt x="27042" y="32593"/>
                    </a:lnTo>
                    <a:lnTo>
                      <a:pt x="1" y="32593"/>
                    </a:ln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7"/>
              <p:cNvSpPr/>
              <p:nvPr/>
            </p:nvSpPr>
            <p:spPr>
              <a:xfrm>
                <a:off x="508525" y="2687150"/>
                <a:ext cx="813050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32522" h="5943" extrusionOk="0">
                    <a:moveTo>
                      <a:pt x="32522" y="0"/>
                    </a:moveTo>
                    <a:lnTo>
                      <a:pt x="1" y="2028"/>
                    </a:lnTo>
                    <a:lnTo>
                      <a:pt x="1" y="3060"/>
                    </a:lnTo>
                    <a:lnTo>
                      <a:pt x="30387" y="2349"/>
                    </a:lnTo>
                    <a:lnTo>
                      <a:pt x="30387" y="5942"/>
                    </a:lnTo>
                    <a:lnTo>
                      <a:pt x="32522" y="5729"/>
                    </a:lnTo>
                    <a:lnTo>
                      <a:pt x="3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7"/>
              <p:cNvSpPr/>
              <p:nvPr/>
            </p:nvSpPr>
            <p:spPr>
              <a:xfrm>
                <a:off x="1004000" y="2505675"/>
                <a:ext cx="2277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2705" extrusionOk="0">
                    <a:moveTo>
                      <a:pt x="9109" y="1"/>
                    </a:moveTo>
                    <a:lnTo>
                      <a:pt x="0" y="997"/>
                    </a:lnTo>
                    <a:lnTo>
                      <a:pt x="0" y="2705"/>
                    </a:lnTo>
                    <a:lnTo>
                      <a:pt x="9109" y="1744"/>
                    </a:lnTo>
                    <a:lnTo>
                      <a:pt x="91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7"/>
              <p:cNvSpPr/>
              <p:nvPr/>
            </p:nvSpPr>
            <p:spPr>
              <a:xfrm>
                <a:off x="1593750" y="1214100"/>
                <a:ext cx="244625" cy="22595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9038" extrusionOk="0">
                    <a:moveTo>
                      <a:pt x="9785" y="0"/>
                    </a:moveTo>
                    <a:lnTo>
                      <a:pt x="0" y="534"/>
                    </a:lnTo>
                    <a:lnTo>
                      <a:pt x="0" y="9038"/>
                    </a:lnTo>
                    <a:lnTo>
                      <a:pt x="9785" y="8504"/>
                    </a:lnTo>
                    <a:lnTo>
                      <a:pt x="97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7"/>
              <p:cNvSpPr/>
              <p:nvPr/>
            </p:nvSpPr>
            <p:spPr>
              <a:xfrm>
                <a:off x="2637150" y="1135825"/>
                <a:ext cx="274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744" extrusionOk="0">
                    <a:moveTo>
                      <a:pt x="1" y="0"/>
                    </a:moveTo>
                    <a:lnTo>
                      <a:pt x="1" y="1744"/>
                    </a:lnTo>
                    <a:lnTo>
                      <a:pt x="10960" y="1744"/>
                    </a:lnTo>
                    <a:lnTo>
                      <a:pt x="10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7"/>
              <p:cNvSpPr/>
              <p:nvPr/>
            </p:nvSpPr>
            <p:spPr>
              <a:xfrm>
                <a:off x="2637150" y="1248800"/>
                <a:ext cx="274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744" extrusionOk="0">
                    <a:moveTo>
                      <a:pt x="1" y="0"/>
                    </a:moveTo>
                    <a:lnTo>
                      <a:pt x="1" y="1744"/>
                    </a:lnTo>
                    <a:lnTo>
                      <a:pt x="10960" y="1744"/>
                    </a:lnTo>
                    <a:lnTo>
                      <a:pt x="10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7"/>
              <p:cNvSpPr/>
              <p:nvPr/>
            </p:nvSpPr>
            <p:spPr>
              <a:xfrm>
                <a:off x="2617850" y="812025"/>
                <a:ext cx="13230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530" extrusionOk="0">
                    <a:moveTo>
                      <a:pt x="3007" y="1"/>
                    </a:moveTo>
                    <a:cubicBezTo>
                      <a:pt x="1042" y="1"/>
                      <a:pt x="0" y="2431"/>
                      <a:pt x="1413" y="3844"/>
                    </a:cubicBezTo>
                    <a:cubicBezTo>
                      <a:pt x="1876" y="4318"/>
                      <a:pt x="2448" y="4529"/>
                      <a:pt x="3010" y="4529"/>
                    </a:cubicBezTo>
                    <a:cubicBezTo>
                      <a:pt x="4174" y="4529"/>
                      <a:pt x="5291" y="3622"/>
                      <a:pt x="5291" y="2278"/>
                    </a:cubicBezTo>
                    <a:cubicBezTo>
                      <a:pt x="5291" y="1033"/>
                      <a:pt x="4295" y="37"/>
                      <a:pt x="3050" y="1"/>
                    </a:cubicBezTo>
                    <a:cubicBezTo>
                      <a:pt x="3035" y="1"/>
                      <a:pt x="3021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7"/>
              <p:cNvSpPr/>
              <p:nvPr/>
            </p:nvSpPr>
            <p:spPr>
              <a:xfrm>
                <a:off x="2617575" y="964150"/>
                <a:ext cx="132575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4548" extrusionOk="0">
                    <a:moveTo>
                      <a:pt x="3061" y="0"/>
                    </a:moveTo>
                    <a:cubicBezTo>
                      <a:pt x="1068" y="0"/>
                      <a:pt x="1" y="2420"/>
                      <a:pt x="1424" y="3879"/>
                    </a:cubicBezTo>
                    <a:cubicBezTo>
                      <a:pt x="1886" y="4340"/>
                      <a:pt x="2456" y="4547"/>
                      <a:pt x="3015" y="4547"/>
                    </a:cubicBezTo>
                    <a:cubicBezTo>
                      <a:pt x="4181" y="4547"/>
                      <a:pt x="5302" y="3648"/>
                      <a:pt x="5302" y="2277"/>
                    </a:cubicBezTo>
                    <a:cubicBezTo>
                      <a:pt x="5302" y="1032"/>
                      <a:pt x="4306" y="36"/>
                      <a:pt x="3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7"/>
              <p:cNvSpPr/>
              <p:nvPr/>
            </p:nvSpPr>
            <p:spPr>
              <a:xfrm>
                <a:off x="3629850" y="1046875"/>
                <a:ext cx="676950" cy="847725"/>
              </a:xfrm>
              <a:custGeom>
                <a:avLst/>
                <a:gdLst/>
                <a:ahLst/>
                <a:cxnLst/>
                <a:rect l="l" t="t" r="r" b="b"/>
                <a:pathLst>
                  <a:path w="27078" h="33909" fill="none" extrusionOk="0">
                    <a:moveTo>
                      <a:pt x="1" y="33909"/>
                    </a:moveTo>
                    <a:lnTo>
                      <a:pt x="27078" y="32592"/>
                    </a:lnTo>
                    <a:lnTo>
                      <a:pt x="27078" y="0"/>
                    </a:lnTo>
                    <a:lnTo>
                      <a:pt x="1" y="1317"/>
                    </a:lnTo>
                    <a:close/>
                  </a:path>
                </a:pathLst>
              </a:custGeom>
              <a:solidFill>
                <a:schemeClr val="accent2"/>
              </a:solidFill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7"/>
              <p:cNvSpPr/>
              <p:nvPr/>
            </p:nvSpPr>
            <p:spPr>
              <a:xfrm>
                <a:off x="3694800" y="1356425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7"/>
              <p:cNvSpPr/>
              <p:nvPr/>
            </p:nvSpPr>
            <p:spPr>
              <a:xfrm>
                <a:off x="3694800" y="1152725"/>
                <a:ext cx="539075" cy="138775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5551" fill="none" extrusionOk="0">
                    <a:moveTo>
                      <a:pt x="21562" y="4484"/>
                    </a:moveTo>
                    <a:lnTo>
                      <a:pt x="0" y="5551"/>
                    </a:lnTo>
                    <a:lnTo>
                      <a:pt x="0" y="1068"/>
                    </a:lnTo>
                    <a:lnTo>
                      <a:pt x="21562" y="0"/>
                    </a:ln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7"/>
              <p:cNvSpPr/>
              <p:nvPr/>
            </p:nvSpPr>
            <p:spPr>
              <a:xfrm>
                <a:off x="3694800" y="1448050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7"/>
              <p:cNvSpPr/>
              <p:nvPr/>
            </p:nvSpPr>
            <p:spPr>
              <a:xfrm>
                <a:off x="3694800" y="1538775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7"/>
              <p:cNvSpPr/>
              <p:nvPr/>
            </p:nvSpPr>
            <p:spPr>
              <a:xfrm>
                <a:off x="3694800" y="1630400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7"/>
              <p:cNvSpPr/>
              <p:nvPr/>
            </p:nvSpPr>
            <p:spPr>
              <a:xfrm>
                <a:off x="3694800" y="1722025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7"/>
              <p:cNvSpPr/>
              <p:nvPr/>
            </p:nvSpPr>
            <p:spPr>
              <a:xfrm>
                <a:off x="2911125" y="1157175"/>
                <a:ext cx="26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" fill="none" extrusionOk="0">
                    <a:moveTo>
                      <a:pt x="1" y="0"/>
                    </a:moveTo>
                    <a:lnTo>
                      <a:pt x="10461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7"/>
              <p:cNvSpPr/>
              <p:nvPr/>
            </p:nvSpPr>
            <p:spPr>
              <a:xfrm>
                <a:off x="2911125" y="1271025"/>
                <a:ext cx="26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" fill="none" extrusionOk="0">
                    <a:moveTo>
                      <a:pt x="1" y="1"/>
                    </a:moveTo>
                    <a:lnTo>
                      <a:pt x="10461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7"/>
              <p:cNvSpPr/>
              <p:nvPr/>
            </p:nvSpPr>
            <p:spPr>
              <a:xfrm>
                <a:off x="984425" y="1531650"/>
                <a:ext cx="39150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852" fill="none" extrusionOk="0">
                    <a:moveTo>
                      <a:pt x="1424" y="1851"/>
                    </a:moveTo>
                    <a:lnTo>
                      <a:pt x="1566" y="179"/>
                    </a:lnTo>
                    <a:lnTo>
                      <a:pt x="0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7"/>
              <p:cNvSpPr/>
              <p:nvPr/>
            </p:nvSpPr>
            <p:spPr>
              <a:xfrm>
                <a:off x="2189725" y="805800"/>
                <a:ext cx="293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350" fill="none" extrusionOk="0">
                    <a:moveTo>
                      <a:pt x="0" y="2349"/>
                    </a:moveTo>
                    <a:lnTo>
                      <a:pt x="1175" y="1175"/>
                    </a:lnTo>
                    <a:lnTo>
                      <a:pt x="107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7"/>
              <p:cNvSpPr/>
              <p:nvPr/>
            </p:nvSpPr>
            <p:spPr>
              <a:xfrm>
                <a:off x="3517775" y="805800"/>
                <a:ext cx="293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350" fill="none" extrusionOk="0">
                    <a:moveTo>
                      <a:pt x="1" y="2349"/>
                    </a:moveTo>
                    <a:lnTo>
                      <a:pt x="1175" y="1175"/>
                    </a:lnTo>
                    <a:lnTo>
                      <a:pt x="107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7"/>
              <p:cNvSpPr/>
              <p:nvPr/>
            </p:nvSpPr>
            <p:spPr>
              <a:xfrm>
                <a:off x="2382750" y="2173000"/>
                <a:ext cx="28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fill="none" extrusionOk="0">
                    <a:moveTo>
                      <a:pt x="1139" y="570"/>
                    </a:moveTo>
                    <a:cubicBezTo>
                      <a:pt x="1139" y="890"/>
                      <a:pt x="890" y="1139"/>
                      <a:pt x="570" y="1139"/>
                    </a:cubicBezTo>
                    <a:cubicBezTo>
                      <a:pt x="285" y="1139"/>
                      <a:pt x="0" y="890"/>
                      <a:pt x="0" y="570"/>
                    </a:cubicBezTo>
                    <a:cubicBezTo>
                      <a:pt x="0" y="250"/>
                      <a:pt x="285" y="1"/>
                      <a:pt x="570" y="1"/>
                    </a:cubicBezTo>
                    <a:cubicBezTo>
                      <a:pt x="890" y="1"/>
                      <a:pt x="1139" y="250"/>
                      <a:pt x="1139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7"/>
              <p:cNvSpPr/>
              <p:nvPr/>
            </p:nvSpPr>
            <p:spPr>
              <a:xfrm>
                <a:off x="2480600" y="2173000"/>
                <a:ext cx="3292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8" fill="none" extrusionOk="0">
                    <a:moveTo>
                      <a:pt x="1317" y="570"/>
                    </a:moveTo>
                    <a:cubicBezTo>
                      <a:pt x="1317" y="1068"/>
                      <a:pt x="712" y="1317"/>
                      <a:pt x="356" y="961"/>
                    </a:cubicBezTo>
                    <a:cubicBezTo>
                      <a:pt x="0" y="605"/>
                      <a:pt x="249" y="1"/>
                      <a:pt x="748" y="1"/>
                    </a:cubicBezTo>
                    <a:cubicBezTo>
                      <a:pt x="1068" y="1"/>
                      <a:pt x="1317" y="250"/>
                      <a:pt x="1317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7"/>
              <p:cNvSpPr/>
              <p:nvPr/>
            </p:nvSpPr>
            <p:spPr>
              <a:xfrm>
                <a:off x="2582900" y="2173000"/>
                <a:ext cx="3292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8" fill="none" extrusionOk="0">
                    <a:moveTo>
                      <a:pt x="1317" y="570"/>
                    </a:moveTo>
                    <a:cubicBezTo>
                      <a:pt x="1317" y="1068"/>
                      <a:pt x="712" y="1317"/>
                      <a:pt x="356" y="961"/>
                    </a:cubicBezTo>
                    <a:cubicBezTo>
                      <a:pt x="0" y="605"/>
                      <a:pt x="249" y="1"/>
                      <a:pt x="747" y="1"/>
                    </a:cubicBezTo>
                    <a:cubicBezTo>
                      <a:pt x="1068" y="1"/>
                      <a:pt x="1317" y="250"/>
                      <a:pt x="1317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7"/>
              <p:cNvSpPr/>
              <p:nvPr/>
            </p:nvSpPr>
            <p:spPr>
              <a:xfrm>
                <a:off x="790500" y="857400"/>
                <a:ext cx="403875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16155" h="20923" fill="none" extrusionOk="0">
                    <a:moveTo>
                      <a:pt x="1" y="20922"/>
                    </a:moveTo>
                    <a:cubicBezTo>
                      <a:pt x="1" y="20922"/>
                      <a:pt x="8789" y="14945"/>
                      <a:pt x="10212" y="7473"/>
                    </a:cubicBezTo>
                    <a:cubicBezTo>
                      <a:pt x="11671" y="1"/>
                      <a:pt x="2918" y="10604"/>
                      <a:pt x="10212" y="14197"/>
                    </a:cubicBezTo>
                    <a:cubicBezTo>
                      <a:pt x="13593" y="15870"/>
                      <a:pt x="16154" y="11635"/>
                      <a:pt x="16154" y="11635"/>
                    </a:cubicBez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57"/>
            <p:cNvSpPr/>
            <p:nvPr/>
          </p:nvSpPr>
          <p:spPr>
            <a:xfrm>
              <a:off x="4444975" y="-269225"/>
              <a:ext cx="4858125" cy="1452850"/>
            </a:xfrm>
            <a:custGeom>
              <a:avLst/>
              <a:gdLst/>
              <a:ahLst/>
              <a:cxnLst/>
              <a:rect l="l" t="t" r="r" b="b"/>
              <a:pathLst>
                <a:path w="194325" h="58114" extrusionOk="0">
                  <a:moveTo>
                    <a:pt x="61996" y="13218"/>
                  </a:moveTo>
                  <a:cubicBezTo>
                    <a:pt x="63919" y="13218"/>
                    <a:pt x="65796" y="13836"/>
                    <a:pt x="67292" y="15154"/>
                  </a:cubicBezTo>
                  <a:cubicBezTo>
                    <a:pt x="69385" y="16998"/>
                    <a:pt x="70382" y="19939"/>
                    <a:pt x="70382" y="22730"/>
                  </a:cubicBezTo>
                  <a:cubicBezTo>
                    <a:pt x="70357" y="29285"/>
                    <a:pt x="65024" y="34070"/>
                    <a:pt x="59641" y="36911"/>
                  </a:cubicBezTo>
                  <a:cubicBezTo>
                    <a:pt x="59151" y="37171"/>
                    <a:pt x="58656" y="37420"/>
                    <a:pt x="58156" y="37658"/>
                  </a:cubicBezTo>
                  <a:lnTo>
                    <a:pt x="58156" y="37658"/>
                  </a:lnTo>
                  <a:cubicBezTo>
                    <a:pt x="54743" y="34856"/>
                    <a:pt x="52200" y="31019"/>
                    <a:pt x="51491" y="26593"/>
                  </a:cubicBezTo>
                  <a:cubicBezTo>
                    <a:pt x="51017" y="23653"/>
                    <a:pt x="51441" y="20487"/>
                    <a:pt x="53186" y="17995"/>
                  </a:cubicBezTo>
                  <a:cubicBezTo>
                    <a:pt x="54756" y="15777"/>
                    <a:pt x="57049" y="14182"/>
                    <a:pt x="59691" y="13509"/>
                  </a:cubicBezTo>
                  <a:cubicBezTo>
                    <a:pt x="60452" y="13317"/>
                    <a:pt x="61227" y="13218"/>
                    <a:pt x="61996" y="13218"/>
                  </a:cubicBezTo>
                  <a:close/>
                  <a:moveTo>
                    <a:pt x="126154" y="40307"/>
                  </a:moveTo>
                  <a:cubicBezTo>
                    <a:pt x="128691" y="44608"/>
                    <a:pt x="129860" y="50183"/>
                    <a:pt x="127106" y="54507"/>
                  </a:cubicBezTo>
                  <a:cubicBezTo>
                    <a:pt x="125814" y="56570"/>
                    <a:pt x="123552" y="57809"/>
                    <a:pt x="121146" y="57809"/>
                  </a:cubicBezTo>
                  <a:cubicBezTo>
                    <a:pt x="120907" y="57809"/>
                    <a:pt x="120667" y="57796"/>
                    <a:pt x="120427" y="57772"/>
                  </a:cubicBezTo>
                  <a:cubicBezTo>
                    <a:pt x="117835" y="57547"/>
                    <a:pt x="115368" y="55928"/>
                    <a:pt x="115119" y="53161"/>
                  </a:cubicBezTo>
                  <a:cubicBezTo>
                    <a:pt x="114645" y="48052"/>
                    <a:pt x="118608" y="43666"/>
                    <a:pt x="122919" y="41572"/>
                  </a:cubicBezTo>
                  <a:cubicBezTo>
                    <a:pt x="123958" y="41064"/>
                    <a:pt x="125041" y="40644"/>
                    <a:pt x="126154" y="40307"/>
                  </a:cubicBezTo>
                  <a:close/>
                  <a:moveTo>
                    <a:pt x="424" y="1"/>
                  </a:moveTo>
                  <a:cubicBezTo>
                    <a:pt x="350" y="1"/>
                    <a:pt x="275" y="76"/>
                    <a:pt x="275" y="175"/>
                  </a:cubicBezTo>
                  <a:lnTo>
                    <a:pt x="300" y="175"/>
                  </a:lnTo>
                  <a:cubicBezTo>
                    <a:pt x="1" y="12014"/>
                    <a:pt x="5210" y="23802"/>
                    <a:pt x="14007" y="31703"/>
                  </a:cubicBezTo>
                  <a:cubicBezTo>
                    <a:pt x="21395" y="38325"/>
                    <a:pt x="31156" y="41761"/>
                    <a:pt x="40993" y="41761"/>
                  </a:cubicBezTo>
                  <a:cubicBezTo>
                    <a:pt x="43335" y="41761"/>
                    <a:pt x="45682" y="41566"/>
                    <a:pt x="48002" y="41173"/>
                  </a:cubicBezTo>
                  <a:cubicBezTo>
                    <a:pt x="51446" y="40585"/>
                    <a:pt x="54922" y="39567"/>
                    <a:pt x="58147" y="38062"/>
                  </a:cubicBezTo>
                  <a:lnTo>
                    <a:pt x="58147" y="38062"/>
                  </a:lnTo>
                  <a:cubicBezTo>
                    <a:pt x="58368" y="38240"/>
                    <a:pt x="58592" y="38413"/>
                    <a:pt x="58818" y="38581"/>
                  </a:cubicBezTo>
                  <a:cubicBezTo>
                    <a:pt x="62830" y="41518"/>
                    <a:pt x="67649" y="43065"/>
                    <a:pt x="72576" y="43065"/>
                  </a:cubicBezTo>
                  <a:cubicBezTo>
                    <a:pt x="73587" y="43065"/>
                    <a:pt x="74602" y="43000"/>
                    <a:pt x="75616" y="42868"/>
                  </a:cubicBezTo>
                  <a:cubicBezTo>
                    <a:pt x="87369" y="41241"/>
                    <a:pt x="95999" y="29984"/>
                    <a:pt x="108099" y="29984"/>
                  </a:cubicBezTo>
                  <a:cubicBezTo>
                    <a:pt x="108418" y="29984"/>
                    <a:pt x="108739" y="29992"/>
                    <a:pt x="109062" y="30008"/>
                  </a:cubicBezTo>
                  <a:cubicBezTo>
                    <a:pt x="114919" y="30307"/>
                    <a:pt x="120552" y="33223"/>
                    <a:pt x="124290" y="37659"/>
                  </a:cubicBezTo>
                  <a:cubicBezTo>
                    <a:pt x="124894" y="38381"/>
                    <a:pt x="125466" y="39177"/>
                    <a:pt x="125985" y="40026"/>
                  </a:cubicBezTo>
                  <a:lnTo>
                    <a:pt x="125985" y="40026"/>
                  </a:lnTo>
                  <a:cubicBezTo>
                    <a:pt x="122760" y="40986"/>
                    <a:pt x="119711" y="42633"/>
                    <a:pt x="117561" y="45236"/>
                  </a:cubicBezTo>
                  <a:cubicBezTo>
                    <a:pt x="115143" y="48152"/>
                    <a:pt x="113100" y="53834"/>
                    <a:pt x="116664" y="56650"/>
                  </a:cubicBezTo>
                  <a:cubicBezTo>
                    <a:pt x="117923" y="57654"/>
                    <a:pt x="119424" y="58113"/>
                    <a:pt x="120924" y="58113"/>
                  </a:cubicBezTo>
                  <a:cubicBezTo>
                    <a:pt x="123522" y="58113"/>
                    <a:pt x="126122" y="56738"/>
                    <a:pt x="127480" y="54432"/>
                  </a:cubicBezTo>
                  <a:cubicBezTo>
                    <a:pt x="130060" y="50070"/>
                    <a:pt x="128888" y="44407"/>
                    <a:pt x="126436" y="40223"/>
                  </a:cubicBezTo>
                  <a:lnTo>
                    <a:pt x="126436" y="40223"/>
                  </a:lnTo>
                  <a:cubicBezTo>
                    <a:pt x="128828" y="39531"/>
                    <a:pt x="131348" y="39213"/>
                    <a:pt x="133850" y="39213"/>
                  </a:cubicBezTo>
                  <a:cubicBezTo>
                    <a:pt x="135128" y="39213"/>
                    <a:pt x="136400" y="39296"/>
                    <a:pt x="137649" y="39454"/>
                  </a:cubicBezTo>
                  <a:cubicBezTo>
                    <a:pt x="143954" y="40226"/>
                    <a:pt x="149861" y="43192"/>
                    <a:pt x="155718" y="45535"/>
                  </a:cubicBezTo>
                  <a:cubicBezTo>
                    <a:pt x="160836" y="47544"/>
                    <a:pt x="166259" y="49356"/>
                    <a:pt x="171804" y="49356"/>
                  </a:cubicBezTo>
                  <a:cubicBezTo>
                    <a:pt x="172794" y="49356"/>
                    <a:pt x="173787" y="49298"/>
                    <a:pt x="174783" y="49173"/>
                  </a:cubicBezTo>
                  <a:cubicBezTo>
                    <a:pt x="180416" y="48426"/>
                    <a:pt x="185625" y="45809"/>
                    <a:pt x="189587" y="41746"/>
                  </a:cubicBezTo>
                  <a:cubicBezTo>
                    <a:pt x="191531" y="39778"/>
                    <a:pt x="193102" y="37485"/>
                    <a:pt x="194273" y="34968"/>
                  </a:cubicBezTo>
                  <a:cubicBezTo>
                    <a:pt x="194324" y="34848"/>
                    <a:pt x="194223" y="34740"/>
                    <a:pt x="194123" y="34740"/>
                  </a:cubicBezTo>
                  <a:cubicBezTo>
                    <a:pt x="194076" y="34740"/>
                    <a:pt x="194030" y="34763"/>
                    <a:pt x="193999" y="34818"/>
                  </a:cubicBezTo>
                  <a:cubicBezTo>
                    <a:pt x="191432" y="40251"/>
                    <a:pt x="186995" y="44563"/>
                    <a:pt x="181512" y="46980"/>
                  </a:cubicBezTo>
                  <a:cubicBezTo>
                    <a:pt x="178340" y="48377"/>
                    <a:pt x="175037" y="48981"/>
                    <a:pt x="171708" y="48981"/>
                  </a:cubicBezTo>
                  <a:cubicBezTo>
                    <a:pt x="168683" y="48981"/>
                    <a:pt x="165636" y="48483"/>
                    <a:pt x="162646" y="47628"/>
                  </a:cubicBezTo>
                  <a:cubicBezTo>
                    <a:pt x="156191" y="45759"/>
                    <a:pt x="150160" y="42644"/>
                    <a:pt x="143755" y="40550"/>
                  </a:cubicBezTo>
                  <a:cubicBezTo>
                    <a:pt x="140508" y="39508"/>
                    <a:pt x="137156" y="38922"/>
                    <a:pt x="133779" y="38922"/>
                  </a:cubicBezTo>
                  <a:cubicBezTo>
                    <a:pt x="132230" y="38922"/>
                    <a:pt x="130676" y="39046"/>
                    <a:pt x="129125" y="39304"/>
                  </a:cubicBezTo>
                  <a:cubicBezTo>
                    <a:pt x="128172" y="39464"/>
                    <a:pt x="127214" y="39675"/>
                    <a:pt x="126269" y="39944"/>
                  </a:cubicBezTo>
                  <a:lnTo>
                    <a:pt x="126269" y="39944"/>
                  </a:lnTo>
                  <a:cubicBezTo>
                    <a:pt x="126168" y="39778"/>
                    <a:pt x="126065" y="39614"/>
                    <a:pt x="125960" y="39454"/>
                  </a:cubicBezTo>
                  <a:cubicBezTo>
                    <a:pt x="123019" y="34992"/>
                    <a:pt x="118533" y="31777"/>
                    <a:pt x="113399" y="30382"/>
                  </a:cubicBezTo>
                  <a:cubicBezTo>
                    <a:pt x="111690" y="29926"/>
                    <a:pt x="109991" y="29716"/>
                    <a:pt x="108309" y="29716"/>
                  </a:cubicBezTo>
                  <a:cubicBezTo>
                    <a:pt x="104569" y="29716"/>
                    <a:pt x="100913" y="30750"/>
                    <a:pt x="97423" y="32400"/>
                  </a:cubicBezTo>
                  <a:cubicBezTo>
                    <a:pt x="91965" y="34992"/>
                    <a:pt x="87056" y="38681"/>
                    <a:pt x="81448" y="40924"/>
                  </a:cubicBezTo>
                  <a:cubicBezTo>
                    <a:pt x="78507" y="42093"/>
                    <a:pt x="75432" y="42703"/>
                    <a:pt x="72364" y="42703"/>
                  </a:cubicBezTo>
                  <a:cubicBezTo>
                    <a:pt x="69220" y="42703"/>
                    <a:pt x="66082" y="42062"/>
                    <a:pt x="63105" y="40725"/>
                  </a:cubicBezTo>
                  <a:cubicBezTo>
                    <a:pt x="61462" y="39985"/>
                    <a:pt x="59895" y="39036"/>
                    <a:pt x="58469" y="37910"/>
                  </a:cubicBezTo>
                  <a:lnTo>
                    <a:pt x="58469" y="37910"/>
                  </a:lnTo>
                  <a:cubicBezTo>
                    <a:pt x="60725" y="36829"/>
                    <a:pt x="62852" y="35506"/>
                    <a:pt x="64750" y="33921"/>
                  </a:cubicBezTo>
                  <a:cubicBezTo>
                    <a:pt x="68962" y="30407"/>
                    <a:pt x="71778" y="25123"/>
                    <a:pt x="70283" y="19590"/>
                  </a:cubicBezTo>
                  <a:cubicBezTo>
                    <a:pt x="69193" y="15546"/>
                    <a:pt x="65831" y="12947"/>
                    <a:pt x="61900" y="12947"/>
                  </a:cubicBezTo>
                  <a:cubicBezTo>
                    <a:pt x="61155" y="12947"/>
                    <a:pt x="60390" y="13040"/>
                    <a:pt x="59616" y="13235"/>
                  </a:cubicBezTo>
                  <a:cubicBezTo>
                    <a:pt x="54756" y="14456"/>
                    <a:pt x="51242" y="18718"/>
                    <a:pt x="51017" y="23752"/>
                  </a:cubicBezTo>
                  <a:cubicBezTo>
                    <a:pt x="50763" y="29185"/>
                    <a:pt x="53726" y="34361"/>
                    <a:pt x="57837" y="37807"/>
                  </a:cubicBezTo>
                  <a:lnTo>
                    <a:pt x="57837" y="37807"/>
                  </a:lnTo>
                  <a:cubicBezTo>
                    <a:pt x="52569" y="40248"/>
                    <a:pt x="46762" y="41454"/>
                    <a:pt x="40950" y="41454"/>
                  </a:cubicBezTo>
                  <a:cubicBezTo>
                    <a:pt x="34629" y="41454"/>
                    <a:pt x="28302" y="40028"/>
                    <a:pt x="22655" y="37211"/>
                  </a:cubicBezTo>
                  <a:cubicBezTo>
                    <a:pt x="11690" y="31752"/>
                    <a:pt x="3814" y="20961"/>
                    <a:pt x="1372" y="8998"/>
                  </a:cubicBezTo>
                  <a:cubicBezTo>
                    <a:pt x="773" y="6107"/>
                    <a:pt x="499" y="3141"/>
                    <a:pt x="574" y="175"/>
                  </a:cubicBezTo>
                  <a:cubicBezTo>
                    <a:pt x="574" y="76"/>
                    <a:pt x="499" y="1"/>
                    <a:pt x="4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57"/>
            <p:cNvGrpSpPr/>
            <p:nvPr/>
          </p:nvGrpSpPr>
          <p:grpSpPr>
            <a:xfrm>
              <a:off x="5329750" y="2030400"/>
              <a:ext cx="1030975" cy="895775"/>
              <a:chOff x="4384175" y="2377600"/>
              <a:chExt cx="1030975" cy="895775"/>
            </a:xfrm>
          </p:grpSpPr>
          <p:sp>
            <p:nvSpPr>
              <p:cNvPr id="592" name="Google Shape;592;p57"/>
              <p:cNvSpPr/>
              <p:nvPr/>
            </p:nvSpPr>
            <p:spPr>
              <a:xfrm>
                <a:off x="4384175" y="2377600"/>
                <a:ext cx="1030975" cy="895775"/>
              </a:xfrm>
              <a:custGeom>
                <a:avLst/>
                <a:gdLst/>
                <a:ahLst/>
                <a:cxnLst/>
                <a:rect l="l" t="t" r="r" b="b"/>
                <a:pathLst>
                  <a:path w="41239" h="35831" extrusionOk="0">
                    <a:moveTo>
                      <a:pt x="27149" y="0"/>
                    </a:moveTo>
                    <a:cubicBezTo>
                      <a:pt x="25548" y="0"/>
                      <a:pt x="24231" y="1317"/>
                      <a:pt x="24231" y="2918"/>
                    </a:cubicBezTo>
                    <a:lnTo>
                      <a:pt x="24231" y="4946"/>
                    </a:lnTo>
                    <a:lnTo>
                      <a:pt x="3381" y="4946"/>
                    </a:lnTo>
                    <a:cubicBezTo>
                      <a:pt x="1495" y="4946"/>
                      <a:pt x="0" y="6440"/>
                      <a:pt x="0" y="8326"/>
                    </a:cubicBezTo>
                    <a:lnTo>
                      <a:pt x="0" y="32485"/>
                    </a:lnTo>
                    <a:cubicBezTo>
                      <a:pt x="0" y="34336"/>
                      <a:pt x="1495" y="35830"/>
                      <a:pt x="3381" y="35830"/>
                    </a:cubicBezTo>
                    <a:lnTo>
                      <a:pt x="37894" y="35830"/>
                    </a:lnTo>
                    <a:cubicBezTo>
                      <a:pt x="39744" y="35830"/>
                      <a:pt x="41239" y="34336"/>
                      <a:pt x="41239" y="32485"/>
                    </a:cubicBezTo>
                    <a:lnTo>
                      <a:pt x="41239" y="2918"/>
                    </a:lnTo>
                    <a:cubicBezTo>
                      <a:pt x="41239" y="1317"/>
                      <a:pt x="39922" y="0"/>
                      <a:pt x="383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7"/>
              <p:cNvSpPr/>
              <p:nvPr/>
            </p:nvSpPr>
            <p:spPr>
              <a:xfrm>
                <a:off x="4783575" y="2897950"/>
                <a:ext cx="2321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3239" fill="none" extrusionOk="0">
                    <a:moveTo>
                      <a:pt x="0" y="1"/>
                    </a:moveTo>
                    <a:lnTo>
                      <a:pt x="0" y="3239"/>
                    </a:lnTo>
                    <a:lnTo>
                      <a:pt x="9287" y="3239"/>
                    </a:lnTo>
                    <a:lnTo>
                      <a:pt x="9287" y="1"/>
                    </a:lnTo>
                  </a:path>
                </a:pathLst>
              </a:custGeom>
              <a:noFill/>
              <a:ln w="5325" cap="flat" cmpd="sng">
                <a:solidFill>
                  <a:schemeClr val="lt2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7"/>
              <p:cNvSpPr/>
              <p:nvPr/>
            </p:nvSpPr>
            <p:spPr>
              <a:xfrm>
                <a:off x="4900100" y="2805450"/>
                <a:ext cx="25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698" fill="none" extrusionOk="0">
                    <a:moveTo>
                      <a:pt x="0" y="1"/>
                    </a:moveTo>
                    <a:lnTo>
                      <a:pt x="0" y="4697"/>
                    </a:lnTo>
                  </a:path>
                </a:pathLst>
              </a:custGeom>
              <a:noFill/>
              <a:ln w="5325" cap="flat" cmpd="sng">
                <a:solidFill>
                  <a:schemeClr val="lt2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7"/>
              <p:cNvSpPr/>
              <p:nvPr/>
            </p:nvSpPr>
            <p:spPr>
              <a:xfrm>
                <a:off x="4849400" y="2881950"/>
                <a:ext cx="10410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1638" fill="none" extrusionOk="0">
                    <a:moveTo>
                      <a:pt x="0" y="0"/>
                    </a:moveTo>
                    <a:lnTo>
                      <a:pt x="2028" y="1637"/>
                    </a:lnTo>
                    <a:lnTo>
                      <a:pt x="4163" y="0"/>
                    </a:lnTo>
                  </a:path>
                </a:pathLst>
              </a:custGeom>
              <a:noFill/>
              <a:ln w="5325" cap="flat" cmpd="sng">
                <a:solidFill>
                  <a:schemeClr val="lt2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2"/>
          <p:cNvSpPr txBox="1">
            <a:spLocks noGrp="1"/>
          </p:cNvSpPr>
          <p:nvPr>
            <p:ph type="title"/>
          </p:nvPr>
        </p:nvSpPr>
        <p:spPr>
          <a:xfrm>
            <a:off x="865500" y="457200"/>
            <a:ext cx="7401000" cy="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Adding Value</a:t>
            </a:r>
            <a:endParaRPr dirty="0"/>
          </a:p>
        </p:txBody>
      </p:sp>
      <p:sp>
        <p:nvSpPr>
          <p:cNvPr id="850" name="Google Shape;850;p72"/>
          <p:cNvSpPr txBox="1"/>
          <p:nvPr/>
        </p:nvSpPr>
        <p:spPr>
          <a:xfrm>
            <a:off x="4807525" y="3555925"/>
            <a:ext cx="185245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The card can be associated to periodical reports useful for personal portfolio management</a:t>
            </a:r>
            <a:endParaRPr sz="1000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851" name="Google Shape;851;p72"/>
          <p:cNvSpPr txBox="1"/>
          <p:nvPr/>
        </p:nvSpPr>
        <p:spPr>
          <a:xfrm>
            <a:off x="2495900" y="2024325"/>
            <a:ext cx="1437994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This card can be used to deliver government benefits for Students</a:t>
            </a:r>
            <a:endParaRPr sz="1000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2" name="Google Shape;852;p72"/>
          <p:cNvSpPr txBox="1"/>
          <p:nvPr/>
        </p:nvSpPr>
        <p:spPr>
          <a:xfrm>
            <a:off x="4909863" y="1818059"/>
            <a:ext cx="17937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Easy identification of this segment by using the card as a payment tool by directly applying student social benefits </a:t>
            </a:r>
            <a:endParaRPr sz="1000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3" name="Google Shape;853;p72"/>
          <p:cNvSpPr txBox="1"/>
          <p:nvPr/>
        </p:nvSpPr>
        <p:spPr>
          <a:xfrm>
            <a:off x="2496000" y="3555850"/>
            <a:ext cx="1658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Easy to use as access card in University environments.</a:t>
            </a:r>
            <a:endParaRPr sz="1000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4" name="Google Shape;854;p72"/>
          <p:cNvSpPr txBox="1"/>
          <p:nvPr/>
        </p:nvSpPr>
        <p:spPr>
          <a:xfrm flipH="1">
            <a:off x="2495850" y="1578820"/>
            <a:ext cx="2025518" cy="55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Government Benefits</a:t>
            </a:r>
            <a:endParaRPr sz="1600" dirty="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5" name="Google Shape;855;p72"/>
          <p:cNvSpPr txBox="1"/>
          <p:nvPr/>
        </p:nvSpPr>
        <p:spPr>
          <a:xfrm flipH="1">
            <a:off x="4760347" y="1615069"/>
            <a:ext cx="18882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 smtClean="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Transportation</a:t>
            </a:r>
            <a:endParaRPr sz="16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6" name="Google Shape;856;p72"/>
          <p:cNvSpPr txBox="1"/>
          <p:nvPr/>
        </p:nvSpPr>
        <p:spPr>
          <a:xfrm flipH="1">
            <a:off x="2496175" y="3392000"/>
            <a:ext cx="1658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 smtClean="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Access Card</a:t>
            </a:r>
            <a:endParaRPr sz="16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7" name="Google Shape;857;p72"/>
          <p:cNvSpPr txBox="1"/>
          <p:nvPr/>
        </p:nvSpPr>
        <p:spPr>
          <a:xfrm flipH="1">
            <a:off x="4771775" y="3394450"/>
            <a:ext cx="18882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20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Portfoglio Management</a:t>
            </a:r>
            <a:endParaRPr sz="16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858" name="Google Shape;858;p72"/>
          <p:cNvCxnSpPr/>
          <p:nvPr/>
        </p:nvCxnSpPr>
        <p:spPr>
          <a:xfrm>
            <a:off x="2402277" y="1509450"/>
            <a:ext cx="0" cy="2796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9" name="Google Shape;859;p72"/>
          <p:cNvCxnSpPr/>
          <p:nvPr/>
        </p:nvCxnSpPr>
        <p:spPr>
          <a:xfrm flipH="1">
            <a:off x="6747150" y="1509350"/>
            <a:ext cx="6900" cy="2796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0" name="Google Shape;860;p72"/>
          <p:cNvSpPr txBox="1"/>
          <p:nvPr/>
        </p:nvSpPr>
        <p:spPr>
          <a:xfrm flipH="1">
            <a:off x="7008236" y="1738504"/>
            <a:ext cx="449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61" name="Google Shape;861;p72"/>
          <p:cNvSpPr/>
          <p:nvPr/>
        </p:nvSpPr>
        <p:spPr>
          <a:xfrm>
            <a:off x="6951700" y="1509450"/>
            <a:ext cx="662100" cy="62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72"/>
          <p:cNvSpPr txBox="1"/>
          <p:nvPr/>
        </p:nvSpPr>
        <p:spPr>
          <a:xfrm>
            <a:off x="6893725" y="1434225"/>
            <a:ext cx="809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 dirty="0" smtClean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endParaRPr sz="5100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3" name="Google Shape;863;p72"/>
          <p:cNvSpPr txBox="1"/>
          <p:nvPr/>
        </p:nvSpPr>
        <p:spPr>
          <a:xfrm flipH="1">
            <a:off x="7008236" y="3302229"/>
            <a:ext cx="449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64" name="Google Shape;864;p72"/>
          <p:cNvSpPr/>
          <p:nvPr/>
        </p:nvSpPr>
        <p:spPr>
          <a:xfrm>
            <a:off x="6951700" y="3073175"/>
            <a:ext cx="662100" cy="62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72"/>
          <p:cNvSpPr txBox="1"/>
          <p:nvPr/>
        </p:nvSpPr>
        <p:spPr>
          <a:xfrm>
            <a:off x="6893725" y="2997950"/>
            <a:ext cx="809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 smtClean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</a:t>
            </a:r>
            <a:endParaRPr sz="5100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6" name="Google Shape;866;p72"/>
          <p:cNvSpPr txBox="1"/>
          <p:nvPr/>
        </p:nvSpPr>
        <p:spPr>
          <a:xfrm flipH="1">
            <a:off x="1609086" y="1738491"/>
            <a:ext cx="449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67" name="Google Shape;867;p72"/>
          <p:cNvSpPr/>
          <p:nvPr/>
        </p:nvSpPr>
        <p:spPr>
          <a:xfrm>
            <a:off x="1552550" y="1509438"/>
            <a:ext cx="662100" cy="62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72"/>
          <p:cNvSpPr txBox="1"/>
          <p:nvPr/>
        </p:nvSpPr>
        <p:spPr>
          <a:xfrm>
            <a:off x="1494575" y="1434213"/>
            <a:ext cx="809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>
                <a:solidFill>
                  <a:schemeClr val="lt2"/>
                </a:solidFill>
                <a:latin typeface="Montserrat ExtraBold"/>
                <a:ea typeface="Open Sans"/>
                <a:cs typeface="Open Sans"/>
                <a:sym typeface="Montserrat ExtraBold"/>
              </a:rPr>
              <a:t>G</a:t>
            </a:r>
            <a:endParaRPr sz="5100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9" name="Google Shape;869;p72"/>
          <p:cNvSpPr txBox="1"/>
          <p:nvPr/>
        </p:nvSpPr>
        <p:spPr>
          <a:xfrm flipH="1">
            <a:off x="1609086" y="3302216"/>
            <a:ext cx="449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70" name="Google Shape;870;p72"/>
          <p:cNvSpPr/>
          <p:nvPr/>
        </p:nvSpPr>
        <p:spPr>
          <a:xfrm>
            <a:off x="1552550" y="3073163"/>
            <a:ext cx="662100" cy="62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72"/>
          <p:cNvSpPr txBox="1"/>
          <p:nvPr/>
        </p:nvSpPr>
        <p:spPr>
          <a:xfrm>
            <a:off x="1494575" y="2997938"/>
            <a:ext cx="809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 dirty="0" smtClean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endParaRPr sz="5100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89"/>
          <p:cNvSpPr/>
          <p:nvPr/>
        </p:nvSpPr>
        <p:spPr>
          <a:xfrm>
            <a:off x="4448000" y="3375600"/>
            <a:ext cx="5024400" cy="108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5" name="Google Shape;1165;p89"/>
          <p:cNvGrpSpPr/>
          <p:nvPr/>
        </p:nvGrpSpPr>
        <p:grpSpPr>
          <a:xfrm>
            <a:off x="6720800" y="2050400"/>
            <a:ext cx="2563575" cy="1042700"/>
            <a:chOff x="4375850" y="238200"/>
            <a:chExt cx="2563575" cy="1042700"/>
          </a:xfrm>
        </p:grpSpPr>
        <p:sp>
          <p:nvSpPr>
            <p:cNvPr id="1166" name="Google Shape;1166;p89"/>
            <p:cNvSpPr/>
            <p:nvPr/>
          </p:nvSpPr>
          <p:spPr>
            <a:xfrm>
              <a:off x="4474675" y="238200"/>
              <a:ext cx="2464750" cy="1042700"/>
            </a:xfrm>
            <a:custGeom>
              <a:avLst/>
              <a:gdLst/>
              <a:ahLst/>
              <a:cxnLst/>
              <a:rect l="l" t="t" r="r" b="b"/>
              <a:pathLst>
                <a:path w="98590" h="41708" extrusionOk="0">
                  <a:moveTo>
                    <a:pt x="34717" y="12971"/>
                  </a:moveTo>
                  <a:cubicBezTo>
                    <a:pt x="37785" y="13514"/>
                    <a:pt x="40728" y="14654"/>
                    <a:pt x="43271" y="16496"/>
                  </a:cubicBezTo>
                  <a:cubicBezTo>
                    <a:pt x="48355" y="20159"/>
                    <a:pt x="51521" y="27113"/>
                    <a:pt x="49452" y="33319"/>
                  </a:cubicBezTo>
                  <a:cubicBezTo>
                    <a:pt x="47928" y="37891"/>
                    <a:pt x="43203" y="41466"/>
                    <a:pt x="38355" y="41466"/>
                  </a:cubicBezTo>
                  <a:cubicBezTo>
                    <a:pt x="37416" y="41466"/>
                    <a:pt x="36472" y="41332"/>
                    <a:pt x="35545" y="41045"/>
                  </a:cubicBezTo>
                  <a:cubicBezTo>
                    <a:pt x="32505" y="40073"/>
                    <a:pt x="30162" y="37605"/>
                    <a:pt x="28866" y="34739"/>
                  </a:cubicBezTo>
                  <a:cubicBezTo>
                    <a:pt x="27395" y="31549"/>
                    <a:pt x="27296" y="27960"/>
                    <a:pt x="28143" y="24596"/>
                  </a:cubicBezTo>
                  <a:cubicBezTo>
                    <a:pt x="29247" y="20263"/>
                    <a:pt x="31669" y="16311"/>
                    <a:pt x="34717" y="12971"/>
                  </a:cubicBezTo>
                  <a:close/>
                  <a:moveTo>
                    <a:pt x="64080" y="0"/>
                  </a:moveTo>
                  <a:cubicBezTo>
                    <a:pt x="62845" y="0"/>
                    <a:pt x="61607" y="56"/>
                    <a:pt x="60368" y="171"/>
                  </a:cubicBezTo>
                  <a:cubicBezTo>
                    <a:pt x="53739" y="770"/>
                    <a:pt x="47359" y="2963"/>
                    <a:pt x="41801" y="6577"/>
                  </a:cubicBezTo>
                  <a:cubicBezTo>
                    <a:pt x="39190" y="8271"/>
                    <a:pt x="36733" y="10318"/>
                    <a:pt x="34597" y="12649"/>
                  </a:cubicBezTo>
                  <a:lnTo>
                    <a:pt x="34597" y="12649"/>
                  </a:lnTo>
                  <a:cubicBezTo>
                    <a:pt x="33143" y="12398"/>
                    <a:pt x="31666" y="12275"/>
                    <a:pt x="30198" y="12275"/>
                  </a:cubicBezTo>
                  <a:cubicBezTo>
                    <a:pt x="29970" y="12275"/>
                    <a:pt x="29742" y="12278"/>
                    <a:pt x="29514" y="12284"/>
                  </a:cubicBezTo>
                  <a:cubicBezTo>
                    <a:pt x="16903" y="12633"/>
                    <a:pt x="5364" y="21630"/>
                    <a:pt x="1227" y="33418"/>
                  </a:cubicBezTo>
                  <a:cubicBezTo>
                    <a:pt x="703" y="34889"/>
                    <a:pt x="305" y="36384"/>
                    <a:pt x="30" y="37929"/>
                  </a:cubicBezTo>
                  <a:cubicBezTo>
                    <a:pt x="1" y="38047"/>
                    <a:pt x="93" y="38121"/>
                    <a:pt x="184" y="38121"/>
                  </a:cubicBezTo>
                  <a:cubicBezTo>
                    <a:pt x="247" y="38121"/>
                    <a:pt x="309" y="38086"/>
                    <a:pt x="329" y="38004"/>
                  </a:cubicBezTo>
                  <a:lnTo>
                    <a:pt x="305" y="38004"/>
                  </a:lnTo>
                  <a:cubicBezTo>
                    <a:pt x="2498" y="26116"/>
                    <a:pt x="12143" y="16072"/>
                    <a:pt x="23906" y="13331"/>
                  </a:cubicBezTo>
                  <a:cubicBezTo>
                    <a:pt x="25968" y="12847"/>
                    <a:pt x="28121" y="12588"/>
                    <a:pt x="30276" y="12588"/>
                  </a:cubicBezTo>
                  <a:cubicBezTo>
                    <a:pt x="31644" y="12588"/>
                    <a:pt x="33013" y="12692"/>
                    <a:pt x="34360" y="12910"/>
                  </a:cubicBezTo>
                  <a:lnTo>
                    <a:pt x="34360" y="12910"/>
                  </a:lnTo>
                  <a:cubicBezTo>
                    <a:pt x="31953" y="15591"/>
                    <a:pt x="29971" y="18639"/>
                    <a:pt x="28667" y="21954"/>
                  </a:cubicBezTo>
                  <a:cubicBezTo>
                    <a:pt x="27420" y="25219"/>
                    <a:pt x="26872" y="28857"/>
                    <a:pt x="27695" y="32297"/>
                  </a:cubicBezTo>
                  <a:cubicBezTo>
                    <a:pt x="28392" y="35238"/>
                    <a:pt x="30062" y="38004"/>
                    <a:pt x="32505" y="39823"/>
                  </a:cubicBezTo>
                  <a:cubicBezTo>
                    <a:pt x="34287" y="41124"/>
                    <a:pt x="36309" y="41708"/>
                    <a:pt x="38334" y="41708"/>
                  </a:cubicBezTo>
                  <a:cubicBezTo>
                    <a:pt x="41859" y="41708"/>
                    <a:pt x="45397" y="39940"/>
                    <a:pt x="47707" y="37107"/>
                  </a:cubicBezTo>
                  <a:cubicBezTo>
                    <a:pt x="51745" y="32172"/>
                    <a:pt x="50873" y="25069"/>
                    <a:pt x="47334" y="20110"/>
                  </a:cubicBezTo>
                  <a:cubicBezTo>
                    <a:pt x="44383" y="16012"/>
                    <a:pt x="39822" y="13631"/>
                    <a:pt x="34954" y="12714"/>
                  </a:cubicBezTo>
                  <a:lnTo>
                    <a:pt x="34954" y="12714"/>
                  </a:lnTo>
                  <a:cubicBezTo>
                    <a:pt x="36454" y="11103"/>
                    <a:pt x="38098" y="9638"/>
                    <a:pt x="39807" y="8346"/>
                  </a:cubicBezTo>
                  <a:cubicBezTo>
                    <a:pt x="44966" y="4508"/>
                    <a:pt x="50972" y="1941"/>
                    <a:pt x="57328" y="869"/>
                  </a:cubicBezTo>
                  <a:cubicBezTo>
                    <a:pt x="59532" y="496"/>
                    <a:pt x="61748" y="316"/>
                    <a:pt x="63958" y="316"/>
                  </a:cubicBezTo>
                  <a:cubicBezTo>
                    <a:pt x="75161" y="316"/>
                    <a:pt x="86193" y="4931"/>
                    <a:pt x="94687" y="12259"/>
                  </a:cubicBezTo>
                  <a:cubicBezTo>
                    <a:pt x="95933" y="13331"/>
                    <a:pt x="97129" y="14452"/>
                    <a:pt x="98251" y="15624"/>
                  </a:cubicBezTo>
                  <a:cubicBezTo>
                    <a:pt x="98285" y="15658"/>
                    <a:pt x="98324" y="15673"/>
                    <a:pt x="98361" y="15673"/>
                  </a:cubicBezTo>
                  <a:cubicBezTo>
                    <a:pt x="98484" y="15673"/>
                    <a:pt x="98590" y="15514"/>
                    <a:pt x="98475" y="15399"/>
                  </a:cubicBezTo>
                  <a:cubicBezTo>
                    <a:pt x="89557" y="6163"/>
                    <a:pt x="77005" y="0"/>
                    <a:pt x="6408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9"/>
            <p:cNvSpPr/>
            <p:nvPr/>
          </p:nvSpPr>
          <p:spPr>
            <a:xfrm>
              <a:off x="4375850" y="904525"/>
              <a:ext cx="323125" cy="310700"/>
            </a:xfrm>
            <a:custGeom>
              <a:avLst/>
              <a:gdLst/>
              <a:ahLst/>
              <a:cxnLst/>
              <a:rect l="l" t="t" r="r" b="b"/>
              <a:pathLst>
                <a:path w="12925" h="12428" extrusionOk="0">
                  <a:moveTo>
                    <a:pt x="190" y="1"/>
                  </a:moveTo>
                  <a:cubicBezTo>
                    <a:pt x="93" y="1"/>
                    <a:pt x="0" y="79"/>
                    <a:pt x="46" y="186"/>
                  </a:cubicBezTo>
                  <a:cubicBezTo>
                    <a:pt x="1416" y="4198"/>
                    <a:pt x="2463" y="8286"/>
                    <a:pt x="3834" y="12323"/>
                  </a:cubicBezTo>
                  <a:cubicBezTo>
                    <a:pt x="3849" y="12385"/>
                    <a:pt x="3912" y="12427"/>
                    <a:pt x="3976" y="12427"/>
                  </a:cubicBezTo>
                  <a:cubicBezTo>
                    <a:pt x="4015" y="12427"/>
                    <a:pt x="4055" y="12411"/>
                    <a:pt x="4083" y="12373"/>
                  </a:cubicBezTo>
                  <a:cubicBezTo>
                    <a:pt x="7024" y="9706"/>
                    <a:pt x="9915" y="7039"/>
                    <a:pt x="12806" y="4323"/>
                  </a:cubicBezTo>
                  <a:cubicBezTo>
                    <a:pt x="12925" y="4224"/>
                    <a:pt x="12808" y="4062"/>
                    <a:pt x="12680" y="4062"/>
                  </a:cubicBezTo>
                  <a:cubicBezTo>
                    <a:pt x="12646" y="4062"/>
                    <a:pt x="12612" y="4073"/>
                    <a:pt x="12582" y="4099"/>
                  </a:cubicBezTo>
                  <a:cubicBezTo>
                    <a:pt x="9777" y="6757"/>
                    <a:pt x="6925" y="9367"/>
                    <a:pt x="4049" y="11977"/>
                  </a:cubicBezTo>
                  <a:lnTo>
                    <a:pt x="4049" y="11977"/>
                  </a:lnTo>
                  <a:cubicBezTo>
                    <a:pt x="2719" y="8066"/>
                    <a:pt x="1687" y="4041"/>
                    <a:pt x="345" y="111"/>
                  </a:cubicBezTo>
                  <a:cubicBezTo>
                    <a:pt x="315" y="33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89"/>
          <p:cNvSpPr/>
          <p:nvPr/>
        </p:nvSpPr>
        <p:spPr>
          <a:xfrm>
            <a:off x="5899500" y="-102875"/>
            <a:ext cx="3320700" cy="2039375"/>
          </a:xfrm>
          <a:custGeom>
            <a:avLst/>
            <a:gdLst/>
            <a:ahLst/>
            <a:cxnLst/>
            <a:rect l="l" t="t" r="r" b="b"/>
            <a:pathLst>
              <a:path w="132828" h="81575" extrusionOk="0">
                <a:moveTo>
                  <a:pt x="46610" y="23942"/>
                </a:moveTo>
                <a:cubicBezTo>
                  <a:pt x="47150" y="23942"/>
                  <a:pt x="47697" y="24022"/>
                  <a:pt x="48240" y="24193"/>
                </a:cubicBezTo>
                <a:cubicBezTo>
                  <a:pt x="51131" y="25090"/>
                  <a:pt x="52452" y="28181"/>
                  <a:pt x="52427" y="31022"/>
                </a:cubicBezTo>
                <a:cubicBezTo>
                  <a:pt x="52377" y="34436"/>
                  <a:pt x="50409" y="37178"/>
                  <a:pt x="47418" y="38748"/>
                </a:cubicBezTo>
                <a:cubicBezTo>
                  <a:pt x="46117" y="39432"/>
                  <a:pt x="44716" y="39878"/>
                  <a:pt x="43274" y="40137"/>
                </a:cubicBezTo>
                <a:lnTo>
                  <a:pt x="43274" y="40137"/>
                </a:lnTo>
                <a:cubicBezTo>
                  <a:pt x="40605" y="37368"/>
                  <a:pt x="38722" y="33284"/>
                  <a:pt x="39841" y="29427"/>
                </a:cubicBezTo>
                <a:cubicBezTo>
                  <a:pt x="40668" y="26522"/>
                  <a:pt x="43533" y="23942"/>
                  <a:pt x="46610" y="23942"/>
                </a:cubicBezTo>
                <a:close/>
                <a:moveTo>
                  <a:pt x="192" y="0"/>
                </a:moveTo>
                <a:cubicBezTo>
                  <a:pt x="99" y="0"/>
                  <a:pt x="0" y="75"/>
                  <a:pt x="15" y="193"/>
                </a:cubicBezTo>
                <a:lnTo>
                  <a:pt x="40" y="193"/>
                </a:lnTo>
                <a:cubicBezTo>
                  <a:pt x="2906" y="13975"/>
                  <a:pt x="10507" y="27757"/>
                  <a:pt x="22645" y="35408"/>
                </a:cubicBezTo>
                <a:cubicBezTo>
                  <a:pt x="27573" y="38510"/>
                  <a:pt x="33605" y="40724"/>
                  <a:pt x="39539" y="40724"/>
                </a:cubicBezTo>
                <a:cubicBezTo>
                  <a:pt x="40567" y="40724"/>
                  <a:pt x="41592" y="40657"/>
                  <a:pt x="42608" y="40517"/>
                </a:cubicBezTo>
                <a:cubicBezTo>
                  <a:pt x="42783" y="40494"/>
                  <a:pt x="42959" y="40468"/>
                  <a:pt x="43135" y="40438"/>
                </a:cubicBezTo>
                <a:lnTo>
                  <a:pt x="43135" y="40438"/>
                </a:lnTo>
                <a:cubicBezTo>
                  <a:pt x="45475" y="42842"/>
                  <a:pt x="48563" y="44477"/>
                  <a:pt x="51779" y="45402"/>
                </a:cubicBezTo>
                <a:cubicBezTo>
                  <a:pt x="54489" y="46187"/>
                  <a:pt x="57234" y="46507"/>
                  <a:pt x="59985" y="46507"/>
                </a:cubicBezTo>
                <a:cubicBezTo>
                  <a:pt x="65180" y="46507"/>
                  <a:pt x="70396" y="45369"/>
                  <a:pt x="75431" y="44081"/>
                </a:cubicBezTo>
                <a:cubicBezTo>
                  <a:pt x="79917" y="42910"/>
                  <a:pt x="84403" y="41664"/>
                  <a:pt x="89014" y="41016"/>
                </a:cubicBezTo>
                <a:cubicBezTo>
                  <a:pt x="90899" y="40731"/>
                  <a:pt x="92803" y="40591"/>
                  <a:pt x="94708" y="40591"/>
                </a:cubicBezTo>
                <a:cubicBezTo>
                  <a:pt x="97134" y="40591"/>
                  <a:pt x="99561" y="40818"/>
                  <a:pt x="101949" y="41265"/>
                </a:cubicBezTo>
                <a:cubicBezTo>
                  <a:pt x="109924" y="42785"/>
                  <a:pt x="117475" y="46823"/>
                  <a:pt x="122884" y="52929"/>
                </a:cubicBezTo>
                <a:cubicBezTo>
                  <a:pt x="128367" y="59110"/>
                  <a:pt x="131507" y="67010"/>
                  <a:pt x="131806" y="75285"/>
                </a:cubicBezTo>
                <a:cubicBezTo>
                  <a:pt x="131881" y="77303"/>
                  <a:pt x="131731" y="79347"/>
                  <a:pt x="131432" y="81366"/>
                </a:cubicBezTo>
                <a:cubicBezTo>
                  <a:pt x="131417" y="81489"/>
                  <a:pt x="131525" y="81574"/>
                  <a:pt x="131616" y="81574"/>
                </a:cubicBezTo>
                <a:cubicBezTo>
                  <a:pt x="131672" y="81574"/>
                  <a:pt x="131722" y="81542"/>
                  <a:pt x="131731" y="81465"/>
                </a:cubicBezTo>
                <a:cubicBezTo>
                  <a:pt x="132828" y="74038"/>
                  <a:pt x="131532" y="66462"/>
                  <a:pt x="128043" y="59833"/>
                </a:cubicBezTo>
                <a:cubicBezTo>
                  <a:pt x="124479" y="53103"/>
                  <a:pt x="118896" y="47695"/>
                  <a:pt x="112067" y="44331"/>
                </a:cubicBezTo>
                <a:cubicBezTo>
                  <a:pt x="106651" y="41662"/>
                  <a:pt x="100710" y="40291"/>
                  <a:pt x="94705" y="40291"/>
                </a:cubicBezTo>
                <a:cubicBezTo>
                  <a:pt x="93084" y="40291"/>
                  <a:pt x="91458" y="40391"/>
                  <a:pt x="89836" y="40592"/>
                </a:cubicBezTo>
                <a:cubicBezTo>
                  <a:pt x="81138" y="41664"/>
                  <a:pt x="72914" y="45153"/>
                  <a:pt x="64191" y="46000"/>
                </a:cubicBezTo>
                <a:cubicBezTo>
                  <a:pt x="62881" y="46133"/>
                  <a:pt x="61542" y="46207"/>
                  <a:pt x="60195" y="46207"/>
                </a:cubicBezTo>
                <a:cubicBezTo>
                  <a:pt x="54210" y="46207"/>
                  <a:pt x="48069" y="44749"/>
                  <a:pt x="43655" y="40517"/>
                </a:cubicBezTo>
                <a:cubicBezTo>
                  <a:pt x="43605" y="40470"/>
                  <a:pt x="43556" y="40421"/>
                  <a:pt x="43507" y="40373"/>
                </a:cubicBezTo>
                <a:lnTo>
                  <a:pt x="43507" y="40373"/>
                </a:lnTo>
                <a:cubicBezTo>
                  <a:pt x="46563" y="39798"/>
                  <a:pt x="49633" y="38362"/>
                  <a:pt x="51381" y="35707"/>
                </a:cubicBezTo>
                <a:cubicBezTo>
                  <a:pt x="52826" y="33340"/>
                  <a:pt x="53150" y="30449"/>
                  <a:pt x="52228" y="27832"/>
                </a:cubicBezTo>
                <a:cubicBezTo>
                  <a:pt x="51328" y="25416"/>
                  <a:pt x="49235" y="23630"/>
                  <a:pt x="46633" y="23630"/>
                </a:cubicBezTo>
                <a:cubicBezTo>
                  <a:pt x="46497" y="23630"/>
                  <a:pt x="46360" y="23635"/>
                  <a:pt x="46222" y="23645"/>
                </a:cubicBezTo>
                <a:cubicBezTo>
                  <a:pt x="42957" y="23869"/>
                  <a:pt x="40116" y="26635"/>
                  <a:pt x="39418" y="29776"/>
                </a:cubicBezTo>
                <a:cubicBezTo>
                  <a:pt x="38620" y="33414"/>
                  <a:pt x="40215" y="37178"/>
                  <a:pt x="42608" y="39869"/>
                </a:cubicBezTo>
                <a:cubicBezTo>
                  <a:pt x="42706" y="39981"/>
                  <a:pt x="42805" y="40091"/>
                  <a:pt x="42906" y="40199"/>
                </a:cubicBezTo>
                <a:lnTo>
                  <a:pt x="42906" y="40199"/>
                </a:lnTo>
                <a:cubicBezTo>
                  <a:pt x="41902" y="40357"/>
                  <a:pt x="40880" y="40427"/>
                  <a:pt x="39862" y="40427"/>
                </a:cubicBezTo>
                <a:cubicBezTo>
                  <a:pt x="38677" y="40427"/>
                  <a:pt x="37496" y="40332"/>
                  <a:pt x="36352" y="40169"/>
                </a:cubicBezTo>
                <a:cubicBezTo>
                  <a:pt x="32963" y="39695"/>
                  <a:pt x="29648" y="38698"/>
                  <a:pt x="26583" y="37203"/>
                </a:cubicBezTo>
                <a:cubicBezTo>
                  <a:pt x="13897" y="31171"/>
                  <a:pt x="5473" y="18261"/>
                  <a:pt x="1585" y="5127"/>
                </a:cubicBezTo>
                <a:cubicBezTo>
                  <a:pt x="1087" y="3457"/>
                  <a:pt x="663" y="1788"/>
                  <a:pt x="339" y="118"/>
                </a:cubicBezTo>
                <a:cubicBezTo>
                  <a:pt x="319" y="36"/>
                  <a:pt x="256" y="0"/>
                  <a:pt x="192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89"/>
          <p:cNvSpPr txBox="1">
            <a:spLocks noGrp="1"/>
          </p:cNvSpPr>
          <p:nvPr>
            <p:ph type="title"/>
          </p:nvPr>
        </p:nvSpPr>
        <p:spPr>
          <a:xfrm>
            <a:off x="4448000" y="3265600"/>
            <a:ext cx="38307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smtClean="0"/>
              <a:t>Come and join the financial Student Card!</a:t>
            </a:r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99"/>
          <p:cNvSpPr txBox="1">
            <a:spLocks noGrp="1"/>
          </p:cNvSpPr>
          <p:nvPr>
            <p:ph type="title"/>
          </p:nvPr>
        </p:nvSpPr>
        <p:spPr>
          <a:xfrm>
            <a:off x="4604025" y="708000"/>
            <a:ext cx="3826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you!</a:t>
            </a:r>
            <a:endParaRPr dirty="0"/>
          </a:p>
        </p:txBody>
      </p:sp>
      <p:sp>
        <p:nvSpPr>
          <p:cNvPr id="2833" name="Google Shape;2833;p99"/>
          <p:cNvSpPr txBox="1">
            <a:spLocks noGrp="1"/>
          </p:cNvSpPr>
          <p:nvPr>
            <p:ph type="subTitle" idx="2"/>
          </p:nvPr>
        </p:nvSpPr>
        <p:spPr>
          <a:xfrm>
            <a:off x="5256325" y="1463700"/>
            <a:ext cx="3174600" cy="725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 smtClean="0">
                <a:hlinkClick r:id="rId3"/>
              </a:rPr>
              <a:t>www.paylink.al</a:t>
            </a:r>
            <a:r>
              <a:rPr lang="en-GB" dirty="0"/>
              <a:t> </a:t>
            </a:r>
            <a:endParaRPr lang="en-GB" dirty="0" smtClean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34" name="Google Shape;2834;p99"/>
          <p:cNvGrpSpPr/>
          <p:nvPr/>
        </p:nvGrpSpPr>
        <p:grpSpPr>
          <a:xfrm>
            <a:off x="614272" y="723423"/>
            <a:ext cx="3753978" cy="3941775"/>
            <a:chOff x="780675" y="782825"/>
            <a:chExt cx="3967425" cy="4165900"/>
          </a:xfrm>
        </p:grpSpPr>
        <p:sp>
          <p:nvSpPr>
            <p:cNvPr id="2835" name="Google Shape;2835;p99"/>
            <p:cNvSpPr/>
            <p:nvPr/>
          </p:nvSpPr>
          <p:spPr>
            <a:xfrm>
              <a:off x="1988900" y="4709325"/>
              <a:ext cx="640625" cy="39550"/>
            </a:xfrm>
            <a:custGeom>
              <a:avLst/>
              <a:gdLst/>
              <a:ahLst/>
              <a:cxnLst/>
              <a:rect l="l" t="t" r="r" b="b"/>
              <a:pathLst>
                <a:path w="25625" h="1582" extrusionOk="0">
                  <a:moveTo>
                    <a:pt x="1460" y="1"/>
                  </a:moveTo>
                  <a:cubicBezTo>
                    <a:pt x="639" y="61"/>
                    <a:pt x="1" y="760"/>
                    <a:pt x="31" y="1581"/>
                  </a:cubicBezTo>
                  <a:lnTo>
                    <a:pt x="25594" y="1581"/>
                  </a:lnTo>
                  <a:cubicBezTo>
                    <a:pt x="25624" y="760"/>
                    <a:pt x="24986" y="61"/>
                    <a:pt x="24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99"/>
            <p:cNvSpPr/>
            <p:nvPr/>
          </p:nvSpPr>
          <p:spPr>
            <a:xfrm>
              <a:off x="2334650" y="3035300"/>
              <a:ext cx="155800" cy="1712050"/>
            </a:xfrm>
            <a:custGeom>
              <a:avLst/>
              <a:gdLst/>
              <a:ahLst/>
              <a:cxnLst/>
              <a:rect l="l" t="t" r="r" b="b"/>
              <a:pathLst>
                <a:path w="6232" h="68482" extrusionOk="0">
                  <a:moveTo>
                    <a:pt x="4499" y="0"/>
                  </a:moveTo>
                  <a:lnTo>
                    <a:pt x="1" y="68481"/>
                  </a:lnTo>
                  <a:lnTo>
                    <a:pt x="1733" y="68481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9"/>
            <p:cNvSpPr/>
            <p:nvPr/>
          </p:nvSpPr>
          <p:spPr>
            <a:xfrm>
              <a:off x="2111250" y="3035300"/>
              <a:ext cx="223425" cy="1734075"/>
            </a:xfrm>
            <a:custGeom>
              <a:avLst/>
              <a:gdLst/>
              <a:ahLst/>
              <a:cxnLst/>
              <a:rect l="l" t="t" r="r" b="b"/>
              <a:pathLst>
                <a:path w="8937" h="69363" extrusionOk="0">
                  <a:moveTo>
                    <a:pt x="7204" y="0"/>
                  </a:moveTo>
                  <a:lnTo>
                    <a:pt x="0" y="69363"/>
                  </a:lnTo>
                  <a:lnTo>
                    <a:pt x="1733" y="69363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9"/>
            <p:cNvSpPr/>
            <p:nvPr/>
          </p:nvSpPr>
          <p:spPr>
            <a:xfrm>
              <a:off x="1502575" y="2052000"/>
              <a:ext cx="826025" cy="2571475"/>
            </a:xfrm>
            <a:custGeom>
              <a:avLst/>
              <a:gdLst/>
              <a:ahLst/>
              <a:cxnLst/>
              <a:rect l="l" t="t" r="r" b="b"/>
              <a:pathLst>
                <a:path w="33041" h="102859" extrusionOk="0">
                  <a:moveTo>
                    <a:pt x="21308" y="0"/>
                  </a:moveTo>
                  <a:lnTo>
                    <a:pt x="0" y="2797"/>
                  </a:lnTo>
                  <a:cubicBezTo>
                    <a:pt x="0" y="2797"/>
                    <a:pt x="14256" y="37478"/>
                    <a:pt x="15350" y="48451"/>
                  </a:cubicBezTo>
                  <a:cubicBezTo>
                    <a:pt x="16718" y="62038"/>
                    <a:pt x="8329" y="102859"/>
                    <a:pt x="8329" y="102859"/>
                  </a:cubicBezTo>
                  <a:lnTo>
                    <a:pt x="15198" y="102859"/>
                  </a:lnTo>
                  <a:cubicBezTo>
                    <a:pt x="15198" y="102859"/>
                    <a:pt x="26506" y="78360"/>
                    <a:pt x="29910" y="47508"/>
                  </a:cubicBezTo>
                  <a:cubicBezTo>
                    <a:pt x="33041" y="18754"/>
                    <a:pt x="21308" y="0"/>
                    <a:pt x="2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9"/>
            <p:cNvSpPr/>
            <p:nvPr/>
          </p:nvSpPr>
          <p:spPr>
            <a:xfrm>
              <a:off x="1680400" y="2846075"/>
              <a:ext cx="614775" cy="1696850"/>
            </a:xfrm>
            <a:custGeom>
              <a:avLst/>
              <a:gdLst/>
              <a:ahLst/>
              <a:cxnLst/>
              <a:rect l="l" t="t" r="r" b="b"/>
              <a:pathLst>
                <a:path w="24591" h="67874" extrusionOk="0">
                  <a:moveTo>
                    <a:pt x="24590" y="1"/>
                  </a:moveTo>
                  <a:lnTo>
                    <a:pt x="5593" y="5563"/>
                  </a:lnTo>
                  <a:cubicBezTo>
                    <a:pt x="8085" y="35989"/>
                    <a:pt x="0" y="67874"/>
                    <a:pt x="0" y="67874"/>
                  </a:cubicBezTo>
                  <a:lnTo>
                    <a:pt x="13192" y="67874"/>
                  </a:lnTo>
                  <a:cubicBezTo>
                    <a:pt x="23313" y="33922"/>
                    <a:pt x="24590" y="1"/>
                    <a:pt x="245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9"/>
            <p:cNvSpPr/>
            <p:nvPr/>
          </p:nvSpPr>
          <p:spPr>
            <a:xfrm>
              <a:off x="3133300" y="1736650"/>
              <a:ext cx="145925" cy="553225"/>
            </a:xfrm>
            <a:custGeom>
              <a:avLst/>
              <a:gdLst/>
              <a:ahLst/>
              <a:cxnLst/>
              <a:rect l="l" t="t" r="r" b="b"/>
              <a:pathLst>
                <a:path w="5837" h="22129" extrusionOk="0">
                  <a:moveTo>
                    <a:pt x="1" y="0"/>
                  </a:moveTo>
                  <a:lnTo>
                    <a:pt x="4773" y="22128"/>
                  </a:lnTo>
                  <a:lnTo>
                    <a:pt x="5837" y="22128"/>
                  </a:lnTo>
                  <a:lnTo>
                    <a:pt x="1095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9"/>
            <p:cNvSpPr/>
            <p:nvPr/>
          </p:nvSpPr>
          <p:spPr>
            <a:xfrm>
              <a:off x="3252600" y="2289850"/>
              <a:ext cx="648225" cy="28900"/>
            </a:xfrm>
            <a:custGeom>
              <a:avLst/>
              <a:gdLst/>
              <a:ahLst/>
              <a:cxnLst/>
              <a:rect l="l" t="t" r="r" b="b"/>
              <a:pathLst>
                <a:path w="25929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25928" y="1155"/>
                  </a:lnTo>
                  <a:lnTo>
                    <a:pt x="25928" y="0"/>
                  </a:lnTo>
                  <a:close/>
                </a:path>
              </a:pathLst>
            </a:custGeom>
            <a:solidFill>
              <a:srgbClr val="DDD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9"/>
            <p:cNvSpPr/>
            <p:nvPr/>
          </p:nvSpPr>
          <p:spPr>
            <a:xfrm>
              <a:off x="2482825" y="1323250"/>
              <a:ext cx="80575" cy="85150"/>
            </a:xfrm>
            <a:custGeom>
              <a:avLst/>
              <a:gdLst/>
              <a:ahLst/>
              <a:cxnLst/>
              <a:rect l="l" t="t" r="r" b="b"/>
              <a:pathLst>
                <a:path w="3223" h="3406" extrusionOk="0">
                  <a:moveTo>
                    <a:pt x="2159" y="1"/>
                  </a:moveTo>
                  <a:lnTo>
                    <a:pt x="1" y="3405"/>
                  </a:lnTo>
                  <a:cubicBezTo>
                    <a:pt x="943" y="3162"/>
                    <a:pt x="3223" y="2797"/>
                    <a:pt x="3223" y="2797"/>
                  </a:cubicBezTo>
                  <a:cubicBezTo>
                    <a:pt x="2493" y="2129"/>
                    <a:pt x="2159" y="1"/>
                    <a:pt x="2159" y="1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9"/>
            <p:cNvSpPr/>
            <p:nvPr/>
          </p:nvSpPr>
          <p:spPr>
            <a:xfrm>
              <a:off x="2315650" y="1210800"/>
              <a:ext cx="139100" cy="208225"/>
            </a:xfrm>
            <a:custGeom>
              <a:avLst/>
              <a:gdLst/>
              <a:ahLst/>
              <a:cxnLst/>
              <a:rect l="l" t="t" r="r" b="b"/>
              <a:pathLst>
                <a:path w="5564" h="8329" extrusionOk="0">
                  <a:moveTo>
                    <a:pt x="2007" y="0"/>
                  </a:moveTo>
                  <a:lnTo>
                    <a:pt x="2007" y="0"/>
                  </a:lnTo>
                  <a:cubicBezTo>
                    <a:pt x="2007" y="1"/>
                    <a:pt x="2736" y="5411"/>
                    <a:pt x="1" y="8146"/>
                  </a:cubicBezTo>
                  <a:cubicBezTo>
                    <a:pt x="578" y="8268"/>
                    <a:pt x="1171" y="8329"/>
                    <a:pt x="1764" y="8329"/>
                  </a:cubicBezTo>
                  <a:cubicBezTo>
                    <a:pt x="2357" y="8329"/>
                    <a:pt x="2949" y="8268"/>
                    <a:pt x="3527" y="8146"/>
                  </a:cubicBezTo>
                  <a:cubicBezTo>
                    <a:pt x="5563" y="7751"/>
                    <a:pt x="2007" y="1"/>
                    <a:pt x="2007" y="0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99"/>
            <p:cNvSpPr/>
            <p:nvPr/>
          </p:nvSpPr>
          <p:spPr>
            <a:xfrm>
              <a:off x="1784500" y="1207000"/>
              <a:ext cx="720400" cy="531175"/>
            </a:xfrm>
            <a:custGeom>
              <a:avLst/>
              <a:gdLst/>
              <a:ahLst/>
              <a:cxnLst/>
              <a:rect l="l" t="t" r="r" b="b"/>
              <a:pathLst>
                <a:path w="28816" h="21247" extrusionOk="0">
                  <a:moveTo>
                    <a:pt x="7538" y="0"/>
                  </a:moveTo>
                  <a:cubicBezTo>
                    <a:pt x="7538" y="0"/>
                    <a:pt x="0" y="8450"/>
                    <a:pt x="3921" y="13466"/>
                  </a:cubicBezTo>
                  <a:cubicBezTo>
                    <a:pt x="7873" y="18481"/>
                    <a:pt x="28815" y="21247"/>
                    <a:pt x="28815" y="21247"/>
                  </a:cubicBezTo>
                  <a:lnTo>
                    <a:pt x="28815" y="15745"/>
                  </a:lnTo>
                  <a:cubicBezTo>
                    <a:pt x="16171" y="5320"/>
                    <a:pt x="7538" y="0"/>
                    <a:pt x="7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99"/>
            <p:cNvSpPr/>
            <p:nvPr/>
          </p:nvSpPr>
          <p:spPr>
            <a:xfrm>
              <a:off x="2053500" y="1587700"/>
              <a:ext cx="72975" cy="66900"/>
            </a:xfrm>
            <a:custGeom>
              <a:avLst/>
              <a:gdLst/>
              <a:ahLst/>
              <a:cxnLst/>
              <a:rect l="l" t="t" r="r" b="b"/>
              <a:pathLst>
                <a:path w="2919" h="2676" extrusionOk="0">
                  <a:moveTo>
                    <a:pt x="213" y="0"/>
                  </a:moveTo>
                  <a:lnTo>
                    <a:pt x="0" y="2037"/>
                  </a:lnTo>
                  <a:lnTo>
                    <a:pt x="2918" y="2675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9"/>
            <p:cNvSpPr/>
            <p:nvPr/>
          </p:nvSpPr>
          <p:spPr>
            <a:xfrm>
              <a:off x="1206225" y="2003350"/>
              <a:ext cx="608700" cy="2620125"/>
            </a:xfrm>
            <a:custGeom>
              <a:avLst/>
              <a:gdLst/>
              <a:ahLst/>
              <a:cxnLst/>
              <a:rect l="l" t="t" r="r" b="b"/>
              <a:pathLst>
                <a:path w="24348" h="104805" extrusionOk="0">
                  <a:moveTo>
                    <a:pt x="2189" y="1"/>
                  </a:moveTo>
                  <a:cubicBezTo>
                    <a:pt x="2189" y="1"/>
                    <a:pt x="0" y="6901"/>
                    <a:pt x="3222" y="18755"/>
                  </a:cubicBezTo>
                  <a:lnTo>
                    <a:pt x="5866" y="104805"/>
                  </a:lnTo>
                  <a:lnTo>
                    <a:pt x="12736" y="104805"/>
                  </a:lnTo>
                  <a:cubicBezTo>
                    <a:pt x="12736" y="104805"/>
                    <a:pt x="24165" y="42524"/>
                    <a:pt x="24347" y="5138"/>
                  </a:cubicBezTo>
                  <a:lnTo>
                    <a:pt x="21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9"/>
            <p:cNvSpPr/>
            <p:nvPr/>
          </p:nvSpPr>
          <p:spPr>
            <a:xfrm>
              <a:off x="2529200" y="2786050"/>
              <a:ext cx="774350" cy="1447800"/>
            </a:xfrm>
            <a:custGeom>
              <a:avLst/>
              <a:gdLst/>
              <a:ahLst/>
              <a:cxnLst/>
              <a:rect l="l" t="t" r="r" b="b"/>
              <a:pathLst>
                <a:path w="30974" h="57912" extrusionOk="0">
                  <a:moveTo>
                    <a:pt x="25380" y="0"/>
                  </a:moveTo>
                  <a:lnTo>
                    <a:pt x="7599" y="24347"/>
                  </a:lnTo>
                  <a:cubicBezTo>
                    <a:pt x="7599" y="24347"/>
                    <a:pt x="4590" y="44560"/>
                    <a:pt x="0" y="56019"/>
                  </a:cubicBezTo>
                  <a:cubicBezTo>
                    <a:pt x="0" y="56019"/>
                    <a:pt x="5524" y="57912"/>
                    <a:pt x="13167" y="57912"/>
                  </a:cubicBezTo>
                  <a:cubicBezTo>
                    <a:pt x="16310" y="57912"/>
                    <a:pt x="19812" y="57592"/>
                    <a:pt x="23435" y="56688"/>
                  </a:cubicBezTo>
                  <a:cubicBezTo>
                    <a:pt x="23435" y="56688"/>
                    <a:pt x="30973" y="15654"/>
                    <a:pt x="25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9"/>
            <p:cNvSpPr/>
            <p:nvPr/>
          </p:nvSpPr>
          <p:spPr>
            <a:xfrm>
              <a:off x="2346800" y="2429450"/>
              <a:ext cx="902800" cy="2299650"/>
            </a:xfrm>
            <a:custGeom>
              <a:avLst/>
              <a:gdLst/>
              <a:ahLst/>
              <a:cxnLst/>
              <a:rect l="l" t="t" r="r" b="b"/>
              <a:pathLst>
                <a:path w="36112" h="91986" extrusionOk="0">
                  <a:moveTo>
                    <a:pt x="14997" y="0"/>
                  </a:moveTo>
                  <a:cubicBezTo>
                    <a:pt x="9654" y="0"/>
                    <a:pt x="3120" y="2030"/>
                    <a:pt x="1537" y="2030"/>
                  </a:cubicBezTo>
                  <a:cubicBezTo>
                    <a:pt x="1458" y="2030"/>
                    <a:pt x="1392" y="2025"/>
                    <a:pt x="1338" y="2015"/>
                  </a:cubicBezTo>
                  <a:cubicBezTo>
                    <a:pt x="1331" y="2013"/>
                    <a:pt x="1324" y="2013"/>
                    <a:pt x="1317" y="2013"/>
                  </a:cubicBezTo>
                  <a:cubicBezTo>
                    <a:pt x="1" y="2013"/>
                    <a:pt x="21035" y="31894"/>
                    <a:pt x="21035" y="31894"/>
                  </a:cubicBezTo>
                  <a:lnTo>
                    <a:pt x="13831" y="91986"/>
                  </a:lnTo>
                  <a:lnTo>
                    <a:pt x="13831" y="91986"/>
                  </a:lnTo>
                  <a:lnTo>
                    <a:pt x="19181" y="91895"/>
                  </a:lnTo>
                  <a:cubicBezTo>
                    <a:pt x="19181" y="91895"/>
                    <a:pt x="32190" y="53110"/>
                    <a:pt x="34227" y="28489"/>
                  </a:cubicBezTo>
                  <a:cubicBezTo>
                    <a:pt x="36111" y="5966"/>
                    <a:pt x="20336" y="1164"/>
                    <a:pt x="20336" y="1164"/>
                  </a:cubicBezTo>
                  <a:cubicBezTo>
                    <a:pt x="18979" y="308"/>
                    <a:pt x="17078" y="0"/>
                    <a:pt x="14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9"/>
            <p:cNvSpPr/>
            <p:nvPr/>
          </p:nvSpPr>
          <p:spPr>
            <a:xfrm>
              <a:off x="3656875" y="1696375"/>
              <a:ext cx="468875" cy="613250"/>
            </a:xfrm>
            <a:custGeom>
              <a:avLst/>
              <a:gdLst/>
              <a:ahLst/>
              <a:cxnLst/>
              <a:rect l="l" t="t" r="r" b="b"/>
              <a:pathLst>
                <a:path w="18755" h="24530" extrusionOk="0">
                  <a:moveTo>
                    <a:pt x="2918" y="0"/>
                  </a:moveTo>
                  <a:lnTo>
                    <a:pt x="0" y="1034"/>
                  </a:lnTo>
                  <a:cubicBezTo>
                    <a:pt x="4833" y="15532"/>
                    <a:pt x="13891" y="23769"/>
                    <a:pt x="13891" y="24529"/>
                  </a:cubicBezTo>
                  <a:lnTo>
                    <a:pt x="18754" y="15684"/>
                  </a:lnTo>
                  <a:cubicBezTo>
                    <a:pt x="9666" y="11277"/>
                    <a:pt x="2918" y="0"/>
                    <a:pt x="2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9"/>
            <p:cNvSpPr/>
            <p:nvPr/>
          </p:nvSpPr>
          <p:spPr>
            <a:xfrm>
              <a:off x="3936500" y="1494225"/>
              <a:ext cx="706725" cy="1005175"/>
            </a:xfrm>
            <a:custGeom>
              <a:avLst/>
              <a:gdLst/>
              <a:ahLst/>
              <a:cxnLst/>
              <a:rect l="l" t="t" r="r" b="b"/>
              <a:pathLst>
                <a:path w="28269" h="40207" extrusionOk="0">
                  <a:moveTo>
                    <a:pt x="12706" y="1"/>
                  </a:moveTo>
                  <a:lnTo>
                    <a:pt x="5776" y="3618"/>
                  </a:lnTo>
                  <a:cubicBezTo>
                    <a:pt x="4013" y="8360"/>
                    <a:pt x="1" y="33558"/>
                    <a:pt x="1612" y="36992"/>
                  </a:cubicBezTo>
                  <a:cubicBezTo>
                    <a:pt x="1612" y="36992"/>
                    <a:pt x="1794" y="37509"/>
                    <a:pt x="4803" y="38573"/>
                  </a:cubicBezTo>
                  <a:cubicBezTo>
                    <a:pt x="6962" y="39333"/>
                    <a:pt x="8968" y="39454"/>
                    <a:pt x="12311" y="39880"/>
                  </a:cubicBezTo>
                  <a:cubicBezTo>
                    <a:pt x="13911" y="40089"/>
                    <a:pt x="15450" y="40206"/>
                    <a:pt x="16895" y="40206"/>
                  </a:cubicBezTo>
                  <a:cubicBezTo>
                    <a:pt x="23440" y="40206"/>
                    <a:pt x="28078" y="37799"/>
                    <a:pt x="27904" y="30579"/>
                  </a:cubicBezTo>
                  <a:cubicBezTo>
                    <a:pt x="28269" y="25715"/>
                    <a:pt x="24773" y="973"/>
                    <a:pt x="12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9"/>
            <p:cNvSpPr/>
            <p:nvPr/>
          </p:nvSpPr>
          <p:spPr>
            <a:xfrm>
              <a:off x="2922825" y="2915225"/>
              <a:ext cx="1053975" cy="1801725"/>
            </a:xfrm>
            <a:custGeom>
              <a:avLst/>
              <a:gdLst/>
              <a:ahLst/>
              <a:cxnLst/>
              <a:rect l="l" t="t" r="r" b="b"/>
              <a:pathLst>
                <a:path w="42159" h="72069" extrusionOk="0">
                  <a:moveTo>
                    <a:pt x="24985" y="1"/>
                  </a:moveTo>
                  <a:cubicBezTo>
                    <a:pt x="24985" y="1"/>
                    <a:pt x="9727" y="37478"/>
                    <a:pt x="0" y="72068"/>
                  </a:cubicBezTo>
                  <a:lnTo>
                    <a:pt x="6110" y="72068"/>
                  </a:lnTo>
                  <a:cubicBezTo>
                    <a:pt x="6110" y="72068"/>
                    <a:pt x="31308" y="19849"/>
                    <a:pt x="42159" y="3800"/>
                  </a:cubicBezTo>
                  <a:lnTo>
                    <a:pt x="249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9"/>
            <p:cNvSpPr/>
            <p:nvPr/>
          </p:nvSpPr>
          <p:spPr>
            <a:xfrm>
              <a:off x="3103525" y="2392425"/>
              <a:ext cx="1533625" cy="2221950"/>
            </a:xfrm>
            <a:custGeom>
              <a:avLst/>
              <a:gdLst/>
              <a:ahLst/>
              <a:cxnLst/>
              <a:rect l="l" t="t" r="r" b="b"/>
              <a:pathLst>
                <a:path w="61345" h="88878" extrusionOk="0">
                  <a:moveTo>
                    <a:pt x="59977" y="0"/>
                  </a:moveTo>
                  <a:lnTo>
                    <a:pt x="38244" y="4073"/>
                  </a:lnTo>
                  <a:cubicBezTo>
                    <a:pt x="34219" y="3589"/>
                    <a:pt x="30606" y="3353"/>
                    <a:pt x="27369" y="3353"/>
                  </a:cubicBezTo>
                  <a:cubicBezTo>
                    <a:pt x="3369" y="3353"/>
                    <a:pt x="1" y="16318"/>
                    <a:pt x="2438" y="37235"/>
                  </a:cubicBezTo>
                  <a:cubicBezTo>
                    <a:pt x="5143" y="60640"/>
                    <a:pt x="21466" y="88877"/>
                    <a:pt x="21466" y="88877"/>
                  </a:cubicBezTo>
                  <a:lnTo>
                    <a:pt x="27545" y="88877"/>
                  </a:lnTo>
                  <a:cubicBezTo>
                    <a:pt x="19308" y="61795"/>
                    <a:pt x="17727" y="27266"/>
                    <a:pt x="17727" y="27265"/>
                  </a:cubicBezTo>
                  <a:lnTo>
                    <a:pt x="17727" y="27265"/>
                  </a:lnTo>
                  <a:cubicBezTo>
                    <a:pt x="17727" y="27265"/>
                    <a:pt x="26988" y="29807"/>
                    <a:pt x="37267" y="29807"/>
                  </a:cubicBezTo>
                  <a:cubicBezTo>
                    <a:pt x="41816" y="29807"/>
                    <a:pt x="46564" y="29309"/>
                    <a:pt x="50797" y="27873"/>
                  </a:cubicBezTo>
                  <a:cubicBezTo>
                    <a:pt x="58518" y="25259"/>
                    <a:pt x="60828" y="18268"/>
                    <a:pt x="61193" y="11976"/>
                  </a:cubicBezTo>
                  <a:cubicBezTo>
                    <a:pt x="61345" y="7934"/>
                    <a:pt x="60950" y="3891"/>
                    <a:pt x="59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99"/>
            <p:cNvSpPr/>
            <p:nvPr/>
          </p:nvSpPr>
          <p:spPr>
            <a:xfrm>
              <a:off x="2713850" y="4716175"/>
              <a:ext cx="376175" cy="123875"/>
            </a:xfrm>
            <a:custGeom>
              <a:avLst/>
              <a:gdLst/>
              <a:ahLst/>
              <a:cxnLst/>
              <a:rect l="l" t="t" r="r" b="b"/>
              <a:pathLst>
                <a:path w="15047" h="4955" extrusionOk="0">
                  <a:moveTo>
                    <a:pt x="8724" y="0"/>
                  </a:moveTo>
                  <a:lnTo>
                    <a:pt x="0" y="4134"/>
                  </a:lnTo>
                  <a:lnTo>
                    <a:pt x="0" y="4955"/>
                  </a:lnTo>
                  <a:lnTo>
                    <a:pt x="15046" y="4499"/>
                  </a:lnTo>
                  <a:lnTo>
                    <a:pt x="15016" y="1672"/>
                  </a:lnTo>
                  <a:lnTo>
                    <a:pt x="139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99"/>
            <p:cNvSpPr/>
            <p:nvPr/>
          </p:nvSpPr>
          <p:spPr>
            <a:xfrm>
              <a:off x="3491975" y="4614350"/>
              <a:ext cx="302450" cy="167950"/>
            </a:xfrm>
            <a:custGeom>
              <a:avLst/>
              <a:gdLst/>
              <a:ahLst/>
              <a:cxnLst/>
              <a:rect l="l" t="t" r="r" b="b"/>
              <a:pathLst>
                <a:path w="12098" h="6718" extrusionOk="0">
                  <a:moveTo>
                    <a:pt x="6596" y="0"/>
                  </a:moveTo>
                  <a:lnTo>
                    <a:pt x="1216" y="5350"/>
                  </a:lnTo>
                  <a:lnTo>
                    <a:pt x="0" y="5593"/>
                  </a:lnTo>
                  <a:lnTo>
                    <a:pt x="0" y="6566"/>
                  </a:lnTo>
                  <a:lnTo>
                    <a:pt x="4621" y="6717"/>
                  </a:lnTo>
                  <a:lnTo>
                    <a:pt x="11551" y="3800"/>
                  </a:lnTo>
                  <a:lnTo>
                    <a:pt x="12098" y="1155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99"/>
            <p:cNvSpPr/>
            <p:nvPr/>
          </p:nvSpPr>
          <p:spPr>
            <a:xfrm>
              <a:off x="1212300" y="1137825"/>
              <a:ext cx="893650" cy="1007450"/>
            </a:xfrm>
            <a:custGeom>
              <a:avLst/>
              <a:gdLst/>
              <a:ahLst/>
              <a:cxnLst/>
              <a:rect l="l" t="t" r="r" b="b"/>
              <a:pathLst>
                <a:path w="35746" h="40298" extrusionOk="0">
                  <a:moveTo>
                    <a:pt x="16355" y="1"/>
                  </a:moveTo>
                  <a:cubicBezTo>
                    <a:pt x="16294" y="1"/>
                    <a:pt x="16262" y="1"/>
                    <a:pt x="16262" y="1"/>
                  </a:cubicBezTo>
                  <a:cubicBezTo>
                    <a:pt x="13830" y="184"/>
                    <a:pt x="11611" y="1491"/>
                    <a:pt x="10304" y="3558"/>
                  </a:cubicBezTo>
                  <a:cubicBezTo>
                    <a:pt x="8390" y="6688"/>
                    <a:pt x="2037" y="22798"/>
                    <a:pt x="1368" y="27874"/>
                  </a:cubicBezTo>
                  <a:cubicBezTo>
                    <a:pt x="760" y="32555"/>
                    <a:pt x="0" y="37266"/>
                    <a:pt x="11611" y="39364"/>
                  </a:cubicBezTo>
                  <a:cubicBezTo>
                    <a:pt x="15321" y="40034"/>
                    <a:pt x="18530" y="40297"/>
                    <a:pt x="21242" y="40297"/>
                  </a:cubicBezTo>
                  <a:cubicBezTo>
                    <a:pt x="27018" y="40297"/>
                    <a:pt x="30532" y="39101"/>
                    <a:pt x="31794" y="38087"/>
                  </a:cubicBezTo>
                  <a:cubicBezTo>
                    <a:pt x="33922" y="36385"/>
                    <a:pt x="33892" y="33254"/>
                    <a:pt x="33557" y="25838"/>
                  </a:cubicBezTo>
                  <a:cubicBezTo>
                    <a:pt x="33192" y="18451"/>
                    <a:pt x="35746" y="5655"/>
                    <a:pt x="30426" y="2767"/>
                  </a:cubicBezTo>
                  <a:cubicBezTo>
                    <a:pt x="25398" y="82"/>
                    <a:pt x="17307" y="1"/>
                    <a:pt x="16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99"/>
            <p:cNvSpPr/>
            <p:nvPr/>
          </p:nvSpPr>
          <p:spPr>
            <a:xfrm>
              <a:off x="1245725" y="4623450"/>
              <a:ext cx="295625" cy="152000"/>
            </a:xfrm>
            <a:custGeom>
              <a:avLst/>
              <a:gdLst/>
              <a:ahLst/>
              <a:cxnLst/>
              <a:rect l="l" t="t" r="r" b="b"/>
              <a:pathLst>
                <a:path w="11825" h="6080" extrusionOk="0">
                  <a:moveTo>
                    <a:pt x="4317" y="1"/>
                  </a:moveTo>
                  <a:lnTo>
                    <a:pt x="852" y="4591"/>
                  </a:lnTo>
                  <a:lnTo>
                    <a:pt x="1" y="4591"/>
                  </a:lnTo>
                  <a:lnTo>
                    <a:pt x="1" y="6080"/>
                  </a:lnTo>
                  <a:lnTo>
                    <a:pt x="6171" y="6080"/>
                  </a:lnTo>
                  <a:lnTo>
                    <a:pt x="11156" y="4347"/>
                  </a:lnTo>
                  <a:lnTo>
                    <a:pt x="11825" y="161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99"/>
            <p:cNvSpPr/>
            <p:nvPr/>
          </p:nvSpPr>
          <p:spPr>
            <a:xfrm>
              <a:off x="1693300" y="4623450"/>
              <a:ext cx="296400" cy="152000"/>
            </a:xfrm>
            <a:custGeom>
              <a:avLst/>
              <a:gdLst/>
              <a:ahLst/>
              <a:cxnLst/>
              <a:rect l="l" t="t" r="r" b="b"/>
              <a:pathLst>
                <a:path w="11856" h="6080" extrusionOk="0">
                  <a:moveTo>
                    <a:pt x="669" y="1"/>
                  </a:moveTo>
                  <a:lnTo>
                    <a:pt x="1" y="1612"/>
                  </a:lnTo>
                  <a:lnTo>
                    <a:pt x="669" y="4347"/>
                  </a:lnTo>
                  <a:lnTo>
                    <a:pt x="5685" y="6080"/>
                  </a:lnTo>
                  <a:lnTo>
                    <a:pt x="11855" y="6080"/>
                  </a:lnTo>
                  <a:lnTo>
                    <a:pt x="11855" y="4591"/>
                  </a:lnTo>
                  <a:lnTo>
                    <a:pt x="10974" y="4591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99"/>
            <p:cNvSpPr/>
            <p:nvPr/>
          </p:nvSpPr>
          <p:spPr>
            <a:xfrm>
              <a:off x="2115800" y="1508675"/>
              <a:ext cx="775875" cy="1024900"/>
            </a:xfrm>
            <a:custGeom>
              <a:avLst/>
              <a:gdLst/>
              <a:ahLst/>
              <a:cxnLst/>
              <a:rect l="l" t="t" r="r" b="b"/>
              <a:pathLst>
                <a:path w="31035" h="40996" extrusionOk="0">
                  <a:moveTo>
                    <a:pt x="6171" y="0"/>
                  </a:moveTo>
                  <a:cubicBezTo>
                    <a:pt x="2584" y="0"/>
                    <a:pt x="2432" y="3982"/>
                    <a:pt x="2432" y="3982"/>
                  </a:cubicBezTo>
                  <a:cubicBezTo>
                    <a:pt x="2432" y="3982"/>
                    <a:pt x="396" y="32068"/>
                    <a:pt x="122" y="35502"/>
                  </a:cubicBezTo>
                  <a:cubicBezTo>
                    <a:pt x="1" y="36414"/>
                    <a:pt x="274" y="37326"/>
                    <a:pt x="882" y="37995"/>
                  </a:cubicBezTo>
                  <a:lnTo>
                    <a:pt x="913" y="38025"/>
                  </a:lnTo>
                  <a:cubicBezTo>
                    <a:pt x="1217" y="38329"/>
                    <a:pt x="1581" y="38603"/>
                    <a:pt x="1977" y="38816"/>
                  </a:cubicBezTo>
                  <a:cubicBezTo>
                    <a:pt x="4076" y="40047"/>
                    <a:pt x="8263" y="40995"/>
                    <a:pt x="15273" y="40995"/>
                  </a:cubicBezTo>
                  <a:cubicBezTo>
                    <a:pt x="15875" y="40995"/>
                    <a:pt x="16499" y="40988"/>
                    <a:pt x="17144" y="40974"/>
                  </a:cubicBezTo>
                  <a:cubicBezTo>
                    <a:pt x="25108" y="40791"/>
                    <a:pt x="28360" y="38907"/>
                    <a:pt x="29302" y="38238"/>
                  </a:cubicBezTo>
                  <a:lnTo>
                    <a:pt x="29333" y="38238"/>
                  </a:lnTo>
                  <a:cubicBezTo>
                    <a:pt x="29424" y="38177"/>
                    <a:pt x="29515" y="38086"/>
                    <a:pt x="29606" y="37995"/>
                  </a:cubicBezTo>
                  <a:cubicBezTo>
                    <a:pt x="30488" y="37235"/>
                    <a:pt x="31004" y="36141"/>
                    <a:pt x="31035" y="34955"/>
                  </a:cubicBezTo>
                  <a:cubicBezTo>
                    <a:pt x="31035" y="32919"/>
                    <a:pt x="26992" y="6687"/>
                    <a:pt x="25472" y="3344"/>
                  </a:cubicBezTo>
                  <a:cubicBezTo>
                    <a:pt x="23983" y="0"/>
                    <a:pt x="21247" y="0"/>
                    <a:pt x="21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99"/>
            <p:cNvSpPr/>
            <p:nvPr/>
          </p:nvSpPr>
          <p:spPr>
            <a:xfrm>
              <a:off x="2671300" y="4726800"/>
              <a:ext cx="284975" cy="191525"/>
            </a:xfrm>
            <a:custGeom>
              <a:avLst/>
              <a:gdLst/>
              <a:ahLst/>
              <a:cxnLst/>
              <a:rect l="l" t="t" r="r" b="b"/>
              <a:pathLst>
                <a:path w="11399" h="7661" extrusionOk="0">
                  <a:moveTo>
                    <a:pt x="6201" y="1"/>
                  </a:moveTo>
                  <a:lnTo>
                    <a:pt x="760" y="92"/>
                  </a:lnTo>
                  <a:lnTo>
                    <a:pt x="0" y="1338"/>
                  </a:lnTo>
                  <a:lnTo>
                    <a:pt x="243" y="4226"/>
                  </a:lnTo>
                  <a:lnTo>
                    <a:pt x="6566" y="7660"/>
                  </a:lnTo>
                  <a:lnTo>
                    <a:pt x="11398" y="7660"/>
                  </a:lnTo>
                  <a:lnTo>
                    <a:pt x="11398" y="6748"/>
                  </a:lnTo>
                  <a:lnTo>
                    <a:pt x="10487" y="6688"/>
                  </a:lnTo>
                  <a:lnTo>
                    <a:pt x="6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99"/>
            <p:cNvSpPr/>
            <p:nvPr/>
          </p:nvSpPr>
          <p:spPr>
            <a:xfrm>
              <a:off x="3976775" y="2312625"/>
              <a:ext cx="655050" cy="217600"/>
            </a:xfrm>
            <a:custGeom>
              <a:avLst/>
              <a:gdLst/>
              <a:ahLst/>
              <a:cxnLst/>
              <a:rect l="l" t="t" r="r" b="b"/>
              <a:pathLst>
                <a:path w="26202" h="8704" extrusionOk="0">
                  <a:moveTo>
                    <a:pt x="26202" y="1"/>
                  </a:moveTo>
                  <a:lnTo>
                    <a:pt x="1" y="4256"/>
                  </a:lnTo>
                  <a:cubicBezTo>
                    <a:pt x="396" y="5259"/>
                    <a:pt x="943" y="6232"/>
                    <a:pt x="1642" y="7053"/>
                  </a:cubicBezTo>
                  <a:cubicBezTo>
                    <a:pt x="3375" y="7296"/>
                    <a:pt x="5077" y="7661"/>
                    <a:pt x="6779" y="8116"/>
                  </a:cubicBezTo>
                  <a:cubicBezTo>
                    <a:pt x="7700" y="8375"/>
                    <a:pt x="9928" y="8704"/>
                    <a:pt x="12561" y="8704"/>
                  </a:cubicBezTo>
                  <a:cubicBezTo>
                    <a:pt x="18272" y="8704"/>
                    <a:pt x="25890" y="7158"/>
                    <a:pt x="26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99"/>
            <p:cNvSpPr/>
            <p:nvPr/>
          </p:nvSpPr>
          <p:spPr>
            <a:xfrm>
              <a:off x="4146250" y="2405350"/>
              <a:ext cx="473425" cy="140350"/>
            </a:xfrm>
            <a:custGeom>
              <a:avLst/>
              <a:gdLst/>
              <a:ahLst/>
              <a:cxnLst/>
              <a:rect l="l" t="t" r="r" b="b"/>
              <a:pathLst>
                <a:path w="18937" h="5614" extrusionOk="0">
                  <a:moveTo>
                    <a:pt x="18359" y="0"/>
                  </a:moveTo>
                  <a:cubicBezTo>
                    <a:pt x="16045" y="4011"/>
                    <a:pt x="10283" y="4988"/>
                    <a:pt x="5741" y="4988"/>
                  </a:cubicBezTo>
                  <a:cubicBezTo>
                    <a:pt x="3123" y="4988"/>
                    <a:pt x="911" y="4663"/>
                    <a:pt x="0" y="4407"/>
                  </a:cubicBezTo>
                  <a:lnTo>
                    <a:pt x="0" y="4407"/>
                  </a:lnTo>
                  <a:cubicBezTo>
                    <a:pt x="1" y="4408"/>
                    <a:pt x="3976" y="5613"/>
                    <a:pt x="8703" y="5613"/>
                  </a:cubicBezTo>
                  <a:cubicBezTo>
                    <a:pt x="12128" y="5613"/>
                    <a:pt x="15948" y="4980"/>
                    <a:pt x="18937" y="2797"/>
                  </a:cubicBezTo>
                  <a:cubicBezTo>
                    <a:pt x="18937" y="2797"/>
                    <a:pt x="18754" y="1490"/>
                    <a:pt x="1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99"/>
            <p:cNvSpPr/>
            <p:nvPr/>
          </p:nvSpPr>
          <p:spPr>
            <a:xfrm>
              <a:off x="3726775" y="3074050"/>
              <a:ext cx="553225" cy="39525"/>
            </a:xfrm>
            <a:custGeom>
              <a:avLst/>
              <a:gdLst/>
              <a:ahLst/>
              <a:cxnLst/>
              <a:rect l="l" t="t" r="r" b="b"/>
              <a:pathLst>
                <a:path w="22129" h="1581" extrusionOk="0">
                  <a:moveTo>
                    <a:pt x="1" y="0"/>
                  </a:moveTo>
                  <a:cubicBezTo>
                    <a:pt x="3253" y="1034"/>
                    <a:pt x="6627" y="1581"/>
                    <a:pt x="10001" y="1581"/>
                  </a:cubicBezTo>
                  <a:cubicBezTo>
                    <a:pt x="15563" y="1581"/>
                    <a:pt x="19576" y="1094"/>
                    <a:pt x="22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99"/>
            <p:cNvSpPr/>
            <p:nvPr/>
          </p:nvSpPr>
          <p:spPr>
            <a:xfrm>
              <a:off x="3467650" y="1501800"/>
              <a:ext cx="1101875" cy="822575"/>
            </a:xfrm>
            <a:custGeom>
              <a:avLst/>
              <a:gdLst/>
              <a:ahLst/>
              <a:cxnLst/>
              <a:rect l="l" t="t" r="r" b="b"/>
              <a:pathLst>
                <a:path w="44075" h="32903" extrusionOk="0">
                  <a:moveTo>
                    <a:pt x="32076" y="1"/>
                  </a:moveTo>
                  <a:cubicBezTo>
                    <a:pt x="28877" y="1"/>
                    <a:pt x="26232" y="2464"/>
                    <a:pt x="26232" y="2464"/>
                  </a:cubicBezTo>
                  <a:cubicBezTo>
                    <a:pt x="26232" y="2464"/>
                    <a:pt x="31643" y="14774"/>
                    <a:pt x="24530" y="21735"/>
                  </a:cubicBezTo>
                  <a:cubicBezTo>
                    <a:pt x="17235" y="28847"/>
                    <a:pt x="62" y="30093"/>
                    <a:pt x="62" y="30093"/>
                  </a:cubicBezTo>
                  <a:lnTo>
                    <a:pt x="1" y="32677"/>
                  </a:lnTo>
                  <a:cubicBezTo>
                    <a:pt x="1" y="32677"/>
                    <a:pt x="3347" y="32903"/>
                    <a:pt x="7990" y="32903"/>
                  </a:cubicBezTo>
                  <a:cubicBezTo>
                    <a:pt x="16216" y="32903"/>
                    <a:pt x="28512" y="32195"/>
                    <a:pt x="33466" y="28270"/>
                  </a:cubicBezTo>
                  <a:cubicBezTo>
                    <a:pt x="44075" y="19850"/>
                    <a:pt x="38755" y="5047"/>
                    <a:pt x="38755" y="5047"/>
                  </a:cubicBezTo>
                  <a:cubicBezTo>
                    <a:pt x="36717" y="1156"/>
                    <a:pt x="34267" y="1"/>
                    <a:pt x="320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9"/>
            <p:cNvSpPr/>
            <p:nvPr/>
          </p:nvSpPr>
          <p:spPr>
            <a:xfrm>
              <a:off x="3967675" y="1810350"/>
              <a:ext cx="538000" cy="523575"/>
            </a:xfrm>
            <a:custGeom>
              <a:avLst/>
              <a:gdLst/>
              <a:ahLst/>
              <a:cxnLst/>
              <a:rect l="l" t="t" r="r" b="b"/>
              <a:pathLst>
                <a:path w="21520" h="20943" extrusionOk="0">
                  <a:moveTo>
                    <a:pt x="20061" y="0"/>
                  </a:moveTo>
                  <a:lnTo>
                    <a:pt x="20061" y="0"/>
                  </a:lnTo>
                  <a:cubicBezTo>
                    <a:pt x="20304" y="4924"/>
                    <a:pt x="19210" y="11338"/>
                    <a:pt x="13465" y="15897"/>
                  </a:cubicBezTo>
                  <a:cubicBezTo>
                    <a:pt x="10669" y="18116"/>
                    <a:pt x="5441" y="19332"/>
                    <a:pt x="0" y="19940"/>
                  </a:cubicBezTo>
                  <a:lnTo>
                    <a:pt x="0" y="20639"/>
                  </a:lnTo>
                  <a:cubicBezTo>
                    <a:pt x="2827" y="20548"/>
                    <a:pt x="13405" y="20943"/>
                    <a:pt x="17842" y="13678"/>
                  </a:cubicBezTo>
                  <a:cubicBezTo>
                    <a:pt x="21520" y="7661"/>
                    <a:pt x="20061" y="2"/>
                    <a:pt x="20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99"/>
            <p:cNvSpPr/>
            <p:nvPr/>
          </p:nvSpPr>
          <p:spPr>
            <a:xfrm>
              <a:off x="4096075" y="1497275"/>
              <a:ext cx="166450" cy="85125"/>
            </a:xfrm>
            <a:custGeom>
              <a:avLst/>
              <a:gdLst/>
              <a:ahLst/>
              <a:cxnLst/>
              <a:rect l="l" t="t" r="r" b="b"/>
              <a:pathLst>
                <a:path w="6658" h="3405" extrusionOk="0">
                  <a:moveTo>
                    <a:pt x="6110" y="0"/>
                  </a:moveTo>
                  <a:cubicBezTo>
                    <a:pt x="6040" y="0"/>
                    <a:pt x="1601" y="1894"/>
                    <a:pt x="183" y="3101"/>
                  </a:cubicBezTo>
                  <a:lnTo>
                    <a:pt x="1" y="3405"/>
                  </a:lnTo>
                  <a:cubicBezTo>
                    <a:pt x="1" y="3405"/>
                    <a:pt x="6658" y="2888"/>
                    <a:pt x="6111" y="0"/>
                  </a:cubicBezTo>
                  <a:cubicBezTo>
                    <a:pt x="6111" y="0"/>
                    <a:pt x="6110" y="0"/>
                    <a:pt x="6110" y="0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99"/>
            <p:cNvSpPr/>
            <p:nvPr/>
          </p:nvSpPr>
          <p:spPr>
            <a:xfrm>
              <a:off x="4058850" y="1332375"/>
              <a:ext cx="190000" cy="242750"/>
            </a:xfrm>
            <a:custGeom>
              <a:avLst/>
              <a:gdLst/>
              <a:ahLst/>
              <a:cxnLst/>
              <a:rect l="l" t="t" r="r" b="b"/>
              <a:pathLst>
                <a:path w="7600" h="9710" extrusionOk="0">
                  <a:moveTo>
                    <a:pt x="4134" y="1"/>
                  </a:moveTo>
                  <a:lnTo>
                    <a:pt x="1" y="1946"/>
                  </a:lnTo>
                  <a:cubicBezTo>
                    <a:pt x="3709" y="6201"/>
                    <a:pt x="1672" y="9697"/>
                    <a:pt x="1672" y="9697"/>
                  </a:cubicBezTo>
                  <a:cubicBezTo>
                    <a:pt x="1740" y="9705"/>
                    <a:pt x="1810" y="9709"/>
                    <a:pt x="1882" y="9709"/>
                  </a:cubicBezTo>
                  <a:cubicBezTo>
                    <a:pt x="3890" y="9709"/>
                    <a:pt x="7600" y="6566"/>
                    <a:pt x="7600" y="6566"/>
                  </a:cubicBezTo>
                  <a:cubicBezTo>
                    <a:pt x="6262" y="4499"/>
                    <a:pt x="4134" y="1"/>
                    <a:pt x="4134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9"/>
            <p:cNvSpPr/>
            <p:nvPr/>
          </p:nvSpPr>
          <p:spPr>
            <a:xfrm>
              <a:off x="4020850" y="1246500"/>
              <a:ext cx="161900" cy="177850"/>
            </a:xfrm>
            <a:custGeom>
              <a:avLst/>
              <a:gdLst/>
              <a:ahLst/>
              <a:cxnLst/>
              <a:rect l="l" t="t" r="r" b="b"/>
              <a:pathLst>
                <a:path w="6476" h="7114" extrusionOk="0">
                  <a:moveTo>
                    <a:pt x="4195" y="1"/>
                  </a:moveTo>
                  <a:lnTo>
                    <a:pt x="1" y="1825"/>
                  </a:lnTo>
                  <a:lnTo>
                    <a:pt x="2250" y="7113"/>
                  </a:lnTo>
                  <a:lnTo>
                    <a:pt x="6475" y="5290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99"/>
            <p:cNvSpPr/>
            <p:nvPr/>
          </p:nvSpPr>
          <p:spPr>
            <a:xfrm>
              <a:off x="4017050" y="1280100"/>
              <a:ext cx="138275" cy="184375"/>
            </a:xfrm>
            <a:custGeom>
              <a:avLst/>
              <a:gdLst/>
              <a:ahLst/>
              <a:cxnLst/>
              <a:rect l="l" t="t" r="r" b="b"/>
              <a:pathLst>
                <a:path w="5531" h="7375" extrusionOk="0">
                  <a:moveTo>
                    <a:pt x="1970" y="1"/>
                  </a:moveTo>
                  <a:cubicBezTo>
                    <a:pt x="1438" y="1"/>
                    <a:pt x="843" y="137"/>
                    <a:pt x="183" y="450"/>
                  </a:cubicBezTo>
                  <a:cubicBezTo>
                    <a:pt x="183" y="450"/>
                    <a:pt x="1" y="5101"/>
                    <a:pt x="1277" y="6924"/>
                  </a:cubicBezTo>
                  <a:cubicBezTo>
                    <a:pt x="1496" y="7238"/>
                    <a:pt x="1838" y="7375"/>
                    <a:pt x="2232" y="7375"/>
                  </a:cubicBezTo>
                  <a:cubicBezTo>
                    <a:pt x="3482" y="7375"/>
                    <a:pt x="5265" y="6002"/>
                    <a:pt x="5381" y="4523"/>
                  </a:cubicBezTo>
                  <a:cubicBezTo>
                    <a:pt x="5531" y="2899"/>
                    <a:pt x="4428" y="1"/>
                    <a:pt x="1970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99"/>
            <p:cNvSpPr/>
            <p:nvPr/>
          </p:nvSpPr>
          <p:spPr>
            <a:xfrm>
              <a:off x="3984375" y="1638625"/>
              <a:ext cx="217350" cy="474950"/>
            </a:xfrm>
            <a:custGeom>
              <a:avLst/>
              <a:gdLst/>
              <a:ahLst/>
              <a:cxnLst/>
              <a:rect l="l" t="t" r="r" b="b"/>
              <a:pathLst>
                <a:path w="8694" h="18998" extrusionOk="0">
                  <a:moveTo>
                    <a:pt x="6566" y="0"/>
                  </a:moveTo>
                  <a:cubicBezTo>
                    <a:pt x="6566" y="61"/>
                    <a:pt x="7691" y="7356"/>
                    <a:pt x="5898" y="10152"/>
                  </a:cubicBezTo>
                  <a:cubicBezTo>
                    <a:pt x="4104" y="12918"/>
                    <a:pt x="1" y="13556"/>
                    <a:pt x="1" y="18997"/>
                  </a:cubicBezTo>
                  <a:cubicBezTo>
                    <a:pt x="670" y="18511"/>
                    <a:pt x="2828" y="17265"/>
                    <a:pt x="3831" y="16262"/>
                  </a:cubicBezTo>
                  <a:cubicBezTo>
                    <a:pt x="8694" y="11490"/>
                    <a:pt x="7721" y="4225"/>
                    <a:pt x="6597" y="122"/>
                  </a:cubicBezTo>
                  <a:lnTo>
                    <a:pt x="65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99"/>
            <p:cNvSpPr/>
            <p:nvPr/>
          </p:nvSpPr>
          <p:spPr>
            <a:xfrm>
              <a:off x="3535275" y="3011725"/>
              <a:ext cx="66900" cy="75250"/>
            </a:xfrm>
            <a:custGeom>
              <a:avLst/>
              <a:gdLst/>
              <a:ahLst/>
              <a:cxnLst/>
              <a:rect l="l" t="t" r="r" b="b"/>
              <a:pathLst>
                <a:path w="2676" h="3010" extrusionOk="0">
                  <a:moveTo>
                    <a:pt x="1065" y="1"/>
                  </a:moveTo>
                  <a:cubicBezTo>
                    <a:pt x="427" y="1"/>
                    <a:pt x="1" y="396"/>
                    <a:pt x="92" y="1156"/>
                  </a:cubicBezTo>
                  <a:cubicBezTo>
                    <a:pt x="123" y="1642"/>
                    <a:pt x="244" y="2068"/>
                    <a:pt x="487" y="2493"/>
                  </a:cubicBezTo>
                  <a:lnTo>
                    <a:pt x="2645" y="3010"/>
                  </a:lnTo>
                  <a:cubicBezTo>
                    <a:pt x="2676" y="2250"/>
                    <a:pt x="1825" y="1916"/>
                    <a:pt x="1217" y="1247"/>
                  </a:cubicBezTo>
                  <a:cubicBezTo>
                    <a:pt x="882" y="913"/>
                    <a:pt x="791" y="396"/>
                    <a:pt x="1065" y="1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99"/>
            <p:cNvSpPr/>
            <p:nvPr/>
          </p:nvSpPr>
          <p:spPr>
            <a:xfrm>
              <a:off x="1978325" y="2465700"/>
              <a:ext cx="1067625" cy="2302150"/>
            </a:xfrm>
            <a:custGeom>
              <a:avLst/>
              <a:gdLst/>
              <a:ahLst/>
              <a:cxnLst/>
              <a:rect l="l" t="t" r="r" b="b"/>
              <a:pathLst>
                <a:path w="42705" h="92086" extrusionOk="0">
                  <a:moveTo>
                    <a:pt x="14956" y="1"/>
                  </a:moveTo>
                  <a:cubicBezTo>
                    <a:pt x="10605" y="1"/>
                    <a:pt x="7445" y="535"/>
                    <a:pt x="7445" y="535"/>
                  </a:cubicBezTo>
                  <a:cubicBezTo>
                    <a:pt x="0" y="23386"/>
                    <a:pt x="16027" y="25546"/>
                    <a:pt x="22351" y="25546"/>
                  </a:cubicBezTo>
                  <a:cubicBezTo>
                    <a:pt x="23824" y="25546"/>
                    <a:pt x="24771" y="25428"/>
                    <a:pt x="24771" y="25428"/>
                  </a:cubicBezTo>
                  <a:lnTo>
                    <a:pt x="24771" y="25428"/>
                  </a:lnTo>
                  <a:cubicBezTo>
                    <a:pt x="19968" y="47344"/>
                    <a:pt x="454" y="91296"/>
                    <a:pt x="454" y="91296"/>
                  </a:cubicBezTo>
                  <a:lnTo>
                    <a:pt x="6108" y="92086"/>
                  </a:lnTo>
                  <a:cubicBezTo>
                    <a:pt x="6108" y="92086"/>
                    <a:pt x="42704" y="35155"/>
                    <a:pt x="39695" y="15672"/>
                  </a:cubicBezTo>
                  <a:cubicBezTo>
                    <a:pt x="37615" y="2216"/>
                    <a:pt x="23817" y="1"/>
                    <a:pt x="14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9"/>
            <p:cNvSpPr/>
            <p:nvPr/>
          </p:nvSpPr>
          <p:spPr>
            <a:xfrm>
              <a:off x="2375700" y="1323250"/>
              <a:ext cx="161875" cy="196400"/>
            </a:xfrm>
            <a:custGeom>
              <a:avLst/>
              <a:gdLst/>
              <a:ahLst/>
              <a:cxnLst/>
              <a:rect l="l" t="t" r="r" b="b"/>
              <a:pathLst>
                <a:path w="6475" h="7856" extrusionOk="0">
                  <a:moveTo>
                    <a:pt x="669" y="1"/>
                  </a:moveTo>
                  <a:cubicBezTo>
                    <a:pt x="669" y="1"/>
                    <a:pt x="426" y="4955"/>
                    <a:pt x="0" y="7387"/>
                  </a:cubicBezTo>
                  <a:cubicBezTo>
                    <a:pt x="0" y="7387"/>
                    <a:pt x="2163" y="7855"/>
                    <a:pt x="4096" y="7855"/>
                  </a:cubicBezTo>
                  <a:cubicBezTo>
                    <a:pt x="5034" y="7855"/>
                    <a:pt x="5918" y="7745"/>
                    <a:pt x="6474" y="7417"/>
                  </a:cubicBezTo>
                  <a:cubicBezTo>
                    <a:pt x="5866" y="5047"/>
                    <a:pt x="5441" y="2615"/>
                    <a:pt x="5228" y="183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9"/>
            <p:cNvSpPr/>
            <p:nvPr/>
          </p:nvSpPr>
          <p:spPr>
            <a:xfrm>
              <a:off x="2390125" y="1207000"/>
              <a:ext cx="117050" cy="145150"/>
            </a:xfrm>
            <a:custGeom>
              <a:avLst/>
              <a:gdLst/>
              <a:ahLst/>
              <a:cxnLst/>
              <a:rect l="l" t="t" r="r" b="b"/>
              <a:pathLst>
                <a:path w="4682" h="5806" extrusionOk="0">
                  <a:moveTo>
                    <a:pt x="4590" y="0"/>
                  </a:moveTo>
                  <a:lnTo>
                    <a:pt x="1" y="61"/>
                  </a:lnTo>
                  <a:lnTo>
                    <a:pt x="92" y="5806"/>
                  </a:lnTo>
                  <a:lnTo>
                    <a:pt x="4682" y="5745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99"/>
            <p:cNvSpPr/>
            <p:nvPr/>
          </p:nvSpPr>
          <p:spPr>
            <a:xfrm>
              <a:off x="2401650" y="1206925"/>
              <a:ext cx="145050" cy="186150"/>
            </a:xfrm>
            <a:custGeom>
              <a:avLst/>
              <a:gdLst/>
              <a:ahLst/>
              <a:cxnLst/>
              <a:rect l="l" t="t" r="r" b="b"/>
              <a:pathLst>
                <a:path w="5802" h="7446" extrusionOk="0">
                  <a:moveTo>
                    <a:pt x="3925" y="1"/>
                  </a:moveTo>
                  <a:cubicBezTo>
                    <a:pt x="0" y="1"/>
                    <a:pt x="160" y="4072"/>
                    <a:pt x="1029" y="5839"/>
                  </a:cubicBezTo>
                  <a:cubicBezTo>
                    <a:pt x="1503" y="6854"/>
                    <a:pt x="2673" y="7446"/>
                    <a:pt x="3686" y="7446"/>
                  </a:cubicBezTo>
                  <a:cubicBezTo>
                    <a:pt x="4493" y="7446"/>
                    <a:pt x="5200" y="7070"/>
                    <a:pt x="5376" y="6234"/>
                  </a:cubicBezTo>
                  <a:cubicBezTo>
                    <a:pt x="5801" y="4046"/>
                    <a:pt x="4099" y="3"/>
                    <a:pt x="4099" y="3"/>
                  </a:cubicBezTo>
                  <a:cubicBezTo>
                    <a:pt x="4040" y="2"/>
                    <a:pt x="3982" y="1"/>
                    <a:pt x="3925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99"/>
            <p:cNvSpPr/>
            <p:nvPr/>
          </p:nvSpPr>
          <p:spPr>
            <a:xfrm>
              <a:off x="2457000" y="1386325"/>
              <a:ext cx="66900" cy="56125"/>
            </a:xfrm>
            <a:custGeom>
              <a:avLst/>
              <a:gdLst/>
              <a:ahLst/>
              <a:cxnLst/>
              <a:rect l="l" t="t" r="r" b="b"/>
              <a:pathLst>
                <a:path w="2676" h="224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63" y="2245"/>
                    <a:pt x="2272" y="2245"/>
                  </a:cubicBezTo>
                  <a:cubicBezTo>
                    <a:pt x="2400" y="2245"/>
                    <a:pt x="2534" y="2237"/>
                    <a:pt x="2675" y="2220"/>
                  </a:cubicBezTo>
                  <a:lnTo>
                    <a:pt x="2280" y="122"/>
                  </a:lnTo>
                  <a:cubicBezTo>
                    <a:pt x="1963" y="224"/>
                    <a:pt x="1635" y="272"/>
                    <a:pt x="1310" y="272"/>
                  </a:cubicBezTo>
                  <a:cubicBezTo>
                    <a:pt x="856" y="272"/>
                    <a:pt x="408" y="178"/>
                    <a:pt x="0" y="1"/>
                  </a:cubicBezTo>
                  <a:close/>
                </a:path>
              </a:pathLst>
            </a:custGeom>
            <a:solidFill>
              <a:srgbClr val="E2A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99"/>
            <p:cNvSpPr/>
            <p:nvPr/>
          </p:nvSpPr>
          <p:spPr>
            <a:xfrm>
              <a:off x="1672800" y="963075"/>
              <a:ext cx="161100" cy="202500"/>
            </a:xfrm>
            <a:custGeom>
              <a:avLst/>
              <a:gdLst/>
              <a:ahLst/>
              <a:cxnLst/>
              <a:rect l="l" t="t" r="r" b="b"/>
              <a:pathLst>
                <a:path w="6444" h="8100" extrusionOk="0">
                  <a:moveTo>
                    <a:pt x="1216" y="0"/>
                  </a:moveTo>
                  <a:cubicBezTo>
                    <a:pt x="1216" y="0"/>
                    <a:pt x="578" y="4681"/>
                    <a:pt x="0" y="7052"/>
                  </a:cubicBezTo>
                  <a:cubicBezTo>
                    <a:pt x="0" y="7052"/>
                    <a:pt x="2932" y="8099"/>
                    <a:pt x="5029" y="8099"/>
                  </a:cubicBezTo>
                  <a:cubicBezTo>
                    <a:pt x="5581" y="8099"/>
                    <a:pt x="6076" y="8026"/>
                    <a:pt x="6444" y="7842"/>
                  </a:cubicBezTo>
                  <a:cubicBezTo>
                    <a:pt x="6018" y="5441"/>
                    <a:pt x="5806" y="3009"/>
                    <a:pt x="5745" y="578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99"/>
            <p:cNvSpPr/>
            <p:nvPr/>
          </p:nvSpPr>
          <p:spPr>
            <a:xfrm>
              <a:off x="1701675" y="848325"/>
              <a:ext cx="123125" cy="151250"/>
            </a:xfrm>
            <a:custGeom>
              <a:avLst/>
              <a:gdLst/>
              <a:ahLst/>
              <a:cxnLst/>
              <a:rect l="l" t="t" r="r" b="b"/>
              <a:pathLst>
                <a:path w="4925" h="6050" extrusionOk="0">
                  <a:moveTo>
                    <a:pt x="365" y="1"/>
                  </a:moveTo>
                  <a:lnTo>
                    <a:pt x="0" y="5745"/>
                  </a:lnTo>
                  <a:lnTo>
                    <a:pt x="4559" y="6049"/>
                  </a:lnTo>
                  <a:lnTo>
                    <a:pt x="4924" y="305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9"/>
            <p:cNvSpPr/>
            <p:nvPr/>
          </p:nvSpPr>
          <p:spPr>
            <a:xfrm>
              <a:off x="1718500" y="855175"/>
              <a:ext cx="139725" cy="185800"/>
            </a:xfrm>
            <a:custGeom>
              <a:avLst/>
              <a:gdLst/>
              <a:ahLst/>
              <a:cxnLst/>
              <a:rect l="l" t="t" r="r" b="b"/>
              <a:pathLst>
                <a:path w="5589" h="7432" extrusionOk="0">
                  <a:moveTo>
                    <a:pt x="3660" y="0"/>
                  </a:moveTo>
                  <a:cubicBezTo>
                    <a:pt x="132" y="0"/>
                    <a:pt x="1" y="3858"/>
                    <a:pt x="695" y="5623"/>
                  </a:cubicBezTo>
                  <a:cubicBezTo>
                    <a:pt x="1129" y="6726"/>
                    <a:pt x="2391" y="7431"/>
                    <a:pt x="3451" y="7431"/>
                  </a:cubicBezTo>
                  <a:cubicBezTo>
                    <a:pt x="4173" y="7431"/>
                    <a:pt x="4802" y="7104"/>
                    <a:pt x="5011" y="6353"/>
                  </a:cubicBezTo>
                  <a:cubicBezTo>
                    <a:pt x="5589" y="4195"/>
                    <a:pt x="4221" y="31"/>
                    <a:pt x="4221" y="31"/>
                  </a:cubicBezTo>
                  <a:cubicBezTo>
                    <a:pt x="4025" y="10"/>
                    <a:pt x="3838" y="0"/>
                    <a:pt x="3660" y="0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99"/>
            <p:cNvSpPr/>
            <p:nvPr/>
          </p:nvSpPr>
          <p:spPr>
            <a:xfrm>
              <a:off x="1762450" y="1030700"/>
              <a:ext cx="62350" cy="61625"/>
            </a:xfrm>
            <a:custGeom>
              <a:avLst/>
              <a:gdLst/>
              <a:ahLst/>
              <a:cxnLst/>
              <a:rect l="l" t="t" r="r" b="b"/>
              <a:pathLst>
                <a:path w="2494" h="2465" extrusionOk="0">
                  <a:moveTo>
                    <a:pt x="1" y="1"/>
                  </a:moveTo>
                  <a:cubicBezTo>
                    <a:pt x="1" y="1"/>
                    <a:pt x="1" y="2465"/>
                    <a:pt x="2364" y="2465"/>
                  </a:cubicBezTo>
                  <a:cubicBezTo>
                    <a:pt x="2407" y="2465"/>
                    <a:pt x="2450" y="2464"/>
                    <a:pt x="2493" y="2463"/>
                  </a:cubicBezTo>
                  <a:lnTo>
                    <a:pt x="2280" y="335"/>
                  </a:lnTo>
                  <a:cubicBezTo>
                    <a:pt x="2040" y="390"/>
                    <a:pt x="1799" y="418"/>
                    <a:pt x="1561" y="418"/>
                  </a:cubicBezTo>
                  <a:cubicBezTo>
                    <a:pt x="1017" y="418"/>
                    <a:pt x="487" y="275"/>
                    <a:pt x="1" y="1"/>
                  </a:cubicBezTo>
                  <a:close/>
                </a:path>
              </a:pathLst>
            </a:custGeom>
            <a:solidFill>
              <a:srgbClr val="E2A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99"/>
            <p:cNvSpPr/>
            <p:nvPr/>
          </p:nvSpPr>
          <p:spPr>
            <a:xfrm>
              <a:off x="2375700" y="1495600"/>
              <a:ext cx="186250" cy="125375"/>
            </a:xfrm>
            <a:custGeom>
              <a:avLst/>
              <a:gdLst/>
              <a:ahLst/>
              <a:cxnLst/>
              <a:rect l="l" t="t" r="r" b="b"/>
              <a:pathLst>
                <a:path w="7450" h="5015" extrusionOk="0">
                  <a:moveTo>
                    <a:pt x="2275" y="1"/>
                  </a:moveTo>
                  <a:cubicBezTo>
                    <a:pt x="1337" y="1"/>
                    <a:pt x="478" y="125"/>
                    <a:pt x="0" y="493"/>
                  </a:cubicBezTo>
                  <a:cubicBezTo>
                    <a:pt x="0" y="493"/>
                    <a:pt x="1155" y="4110"/>
                    <a:pt x="3800" y="4870"/>
                  </a:cubicBezTo>
                  <a:cubicBezTo>
                    <a:pt x="4139" y="4969"/>
                    <a:pt x="4454" y="5015"/>
                    <a:pt x="4743" y="5015"/>
                  </a:cubicBezTo>
                  <a:cubicBezTo>
                    <a:pt x="6682" y="5015"/>
                    <a:pt x="7449" y="2930"/>
                    <a:pt x="6444" y="523"/>
                  </a:cubicBezTo>
                  <a:cubicBezTo>
                    <a:pt x="6464" y="523"/>
                    <a:pt x="4202" y="1"/>
                    <a:pt x="2275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99"/>
            <p:cNvSpPr/>
            <p:nvPr/>
          </p:nvSpPr>
          <p:spPr>
            <a:xfrm>
              <a:off x="2526900" y="3035300"/>
              <a:ext cx="84375" cy="70450"/>
            </a:xfrm>
            <a:custGeom>
              <a:avLst/>
              <a:gdLst/>
              <a:ahLst/>
              <a:cxnLst/>
              <a:rect l="l" t="t" r="r" b="b"/>
              <a:pathLst>
                <a:path w="3375" h="2818" extrusionOk="0">
                  <a:moveTo>
                    <a:pt x="2372" y="0"/>
                  </a:moveTo>
                  <a:cubicBezTo>
                    <a:pt x="2372" y="0"/>
                    <a:pt x="1642" y="2401"/>
                    <a:pt x="1" y="2736"/>
                  </a:cubicBezTo>
                  <a:cubicBezTo>
                    <a:pt x="18" y="2753"/>
                    <a:pt x="571" y="2818"/>
                    <a:pt x="1241" y="2818"/>
                  </a:cubicBezTo>
                  <a:cubicBezTo>
                    <a:pt x="1765" y="2818"/>
                    <a:pt x="2361" y="2778"/>
                    <a:pt x="2828" y="2644"/>
                  </a:cubicBezTo>
                  <a:cubicBezTo>
                    <a:pt x="3375" y="1793"/>
                    <a:pt x="3192" y="638"/>
                    <a:pt x="2372" y="0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99"/>
            <p:cNvSpPr/>
            <p:nvPr/>
          </p:nvSpPr>
          <p:spPr>
            <a:xfrm>
              <a:off x="780675" y="1137075"/>
              <a:ext cx="946850" cy="798675"/>
            </a:xfrm>
            <a:custGeom>
              <a:avLst/>
              <a:gdLst/>
              <a:ahLst/>
              <a:cxnLst/>
              <a:rect l="l" t="t" r="r" b="b"/>
              <a:pathLst>
                <a:path w="37874" h="31947" extrusionOk="0">
                  <a:moveTo>
                    <a:pt x="33041" y="1"/>
                  </a:moveTo>
                  <a:cubicBezTo>
                    <a:pt x="33040" y="1"/>
                    <a:pt x="11065" y="183"/>
                    <a:pt x="5837" y="7934"/>
                  </a:cubicBezTo>
                  <a:cubicBezTo>
                    <a:pt x="1" y="16567"/>
                    <a:pt x="16353" y="31947"/>
                    <a:pt x="16353" y="31947"/>
                  </a:cubicBezTo>
                  <a:lnTo>
                    <a:pt x="17843" y="27782"/>
                  </a:lnTo>
                  <a:cubicBezTo>
                    <a:pt x="17843" y="27782"/>
                    <a:pt x="11885" y="17296"/>
                    <a:pt x="12220" y="12919"/>
                  </a:cubicBezTo>
                  <a:lnTo>
                    <a:pt x="12220" y="12919"/>
                  </a:lnTo>
                  <a:cubicBezTo>
                    <a:pt x="12220" y="12919"/>
                    <a:pt x="15662" y="13291"/>
                    <a:pt x="19623" y="13291"/>
                  </a:cubicBezTo>
                  <a:cubicBezTo>
                    <a:pt x="22907" y="13291"/>
                    <a:pt x="26548" y="13035"/>
                    <a:pt x="28876" y="12098"/>
                  </a:cubicBezTo>
                  <a:cubicBezTo>
                    <a:pt x="33983" y="10062"/>
                    <a:pt x="37874" y="31"/>
                    <a:pt x="33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9"/>
            <p:cNvSpPr/>
            <p:nvPr/>
          </p:nvSpPr>
          <p:spPr>
            <a:xfrm>
              <a:off x="1775375" y="2429650"/>
              <a:ext cx="81325" cy="555500"/>
            </a:xfrm>
            <a:custGeom>
              <a:avLst/>
              <a:gdLst/>
              <a:ahLst/>
              <a:cxnLst/>
              <a:rect l="l" t="t" r="r" b="b"/>
              <a:pathLst>
                <a:path w="3253" h="22220" extrusionOk="0">
                  <a:moveTo>
                    <a:pt x="1581" y="1"/>
                  </a:moveTo>
                  <a:cubicBezTo>
                    <a:pt x="1186" y="4408"/>
                    <a:pt x="1" y="16749"/>
                    <a:pt x="1" y="16749"/>
                  </a:cubicBezTo>
                  <a:lnTo>
                    <a:pt x="1794" y="22220"/>
                  </a:lnTo>
                  <a:cubicBezTo>
                    <a:pt x="3253" y="10913"/>
                    <a:pt x="1581" y="1"/>
                    <a:pt x="1581" y="1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9"/>
            <p:cNvSpPr/>
            <p:nvPr/>
          </p:nvSpPr>
          <p:spPr>
            <a:xfrm>
              <a:off x="1672800" y="1137850"/>
              <a:ext cx="175425" cy="89675"/>
            </a:xfrm>
            <a:custGeom>
              <a:avLst/>
              <a:gdLst/>
              <a:ahLst/>
              <a:cxnLst/>
              <a:rect l="l" t="t" r="r" b="b"/>
              <a:pathLst>
                <a:path w="7017" h="3587" extrusionOk="0">
                  <a:moveTo>
                    <a:pt x="1368" y="0"/>
                  </a:moveTo>
                  <a:lnTo>
                    <a:pt x="0" y="61"/>
                  </a:lnTo>
                  <a:cubicBezTo>
                    <a:pt x="0" y="61"/>
                    <a:pt x="1277" y="3192"/>
                    <a:pt x="4195" y="3557"/>
                  </a:cubicBezTo>
                  <a:cubicBezTo>
                    <a:pt x="4357" y="3577"/>
                    <a:pt x="4508" y="3587"/>
                    <a:pt x="4648" y="3587"/>
                  </a:cubicBezTo>
                  <a:cubicBezTo>
                    <a:pt x="7016" y="3587"/>
                    <a:pt x="6474" y="851"/>
                    <a:pt x="6474" y="851"/>
                  </a:cubicBezTo>
                  <a:lnTo>
                    <a:pt x="1368" y="0"/>
                  </a:ln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9"/>
            <p:cNvSpPr/>
            <p:nvPr/>
          </p:nvSpPr>
          <p:spPr>
            <a:xfrm>
              <a:off x="2137850" y="1661400"/>
              <a:ext cx="206700" cy="476475"/>
            </a:xfrm>
            <a:custGeom>
              <a:avLst/>
              <a:gdLst/>
              <a:ahLst/>
              <a:cxnLst/>
              <a:rect l="l" t="t" r="r" b="b"/>
              <a:pathLst>
                <a:path w="8268" h="19059" extrusionOk="0">
                  <a:moveTo>
                    <a:pt x="7508" y="1"/>
                  </a:moveTo>
                  <a:cubicBezTo>
                    <a:pt x="7447" y="1095"/>
                    <a:pt x="7326" y="2189"/>
                    <a:pt x="7143" y="3284"/>
                  </a:cubicBezTo>
                  <a:cubicBezTo>
                    <a:pt x="6231" y="8451"/>
                    <a:pt x="2250" y="14074"/>
                    <a:pt x="183" y="16749"/>
                  </a:cubicBezTo>
                  <a:lnTo>
                    <a:pt x="0" y="19059"/>
                  </a:lnTo>
                  <a:cubicBezTo>
                    <a:pt x="0" y="19059"/>
                    <a:pt x="8268" y="11612"/>
                    <a:pt x="7538" y="1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9"/>
            <p:cNvSpPr/>
            <p:nvPr/>
          </p:nvSpPr>
          <p:spPr>
            <a:xfrm>
              <a:off x="2434950" y="1526900"/>
              <a:ext cx="671025" cy="791850"/>
            </a:xfrm>
            <a:custGeom>
              <a:avLst/>
              <a:gdLst/>
              <a:ahLst/>
              <a:cxnLst/>
              <a:rect l="l" t="t" r="r" b="b"/>
              <a:pathLst>
                <a:path w="26841" h="31674" extrusionOk="0">
                  <a:moveTo>
                    <a:pt x="10548" y="1"/>
                  </a:moveTo>
                  <a:cubicBezTo>
                    <a:pt x="10548" y="1"/>
                    <a:pt x="13345" y="14469"/>
                    <a:pt x="13831" y="17904"/>
                  </a:cubicBezTo>
                  <a:cubicBezTo>
                    <a:pt x="14348" y="21339"/>
                    <a:pt x="16627" y="25624"/>
                    <a:pt x="16627" y="25624"/>
                  </a:cubicBezTo>
                  <a:cubicBezTo>
                    <a:pt x="12980" y="27661"/>
                    <a:pt x="366" y="28269"/>
                    <a:pt x="366" y="28269"/>
                  </a:cubicBezTo>
                  <a:lnTo>
                    <a:pt x="1" y="31551"/>
                  </a:lnTo>
                  <a:cubicBezTo>
                    <a:pt x="1" y="31551"/>
                    <a:pt x="14317" y="31673"/>
                    <a:pt x="16627" y="31673"/>
                  </a:cubicBezTo>
                  <a:cubicBezTo>
                    <a:pt x="21308" y="31673"/>
                    <a:pt x="26840" y="30153"/>
                    <a:pt x="22707" y="18785"/>
                  </a:cubicBezTo>
                  <a:cubicBezTo>
                    <a:pt x="17387" y="4105"/>
                    <a:pt x="10549" y="1"/>
                    <a:pt x="10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9"/>
            <p:cNvSpPr/>
            <p:nvPr/>
          </p:nvSpPr>
          <p:spPr>
            <a:xfrm>
              <a:off x="2715350" y="1539075"/>
              <a:ext cx="56275" cy="118550"/>
            </a:xfrm>
            <a:custGeom>
              <a:avLst/>
              <a:gdLst/>
              <a:ahLst/>
              <a:cxnLst/>
              <a:rect l="l" t="t" r="r" b="b"/>
              <a:pathLst>
                <a:path w="2251" h="474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642" y="1095"/>
                    <a:pt x="2250" y="4742"/>
                  </a:cubicBezTo>
                  <a:cubicBezTo>
                    <a:pt x="2189" y="3556"/>
                    <a:pt x="1916" y="2401"/>
                    <a:pt x="1490" y="1307"/>
                  </a:cubicBezTo>
                  <a:cubicBezTo>
                    <a:pt x="1490" y="1307"/>
                    <a:pt x="305" y="122"/>
                    <a:pt x="1" y="0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9"/>
            <p:cNvSpPr/>
            <p:nvPr/>
          </p:nvSpPr>
          <p:spPr>
            <a:xfrm>
              <a:off x="2838475" y="2128750"/>
              <a:ext cx="52450" cy="38775"/>
            </a:xfrm>
            <a:custGeom>
              <a:avLst/>
              <a:gdLst/>
              <a:ahLst/>
              <a:cxnLst/>
              <a:rect l="l" t="t" r="r" b="b"/>
              <a:pathLst>
                <a:path w="2098" h="1551" extrusionOk="0">
                  <a:moveTo>
                    <a:pt x="2097" y="0"/>
                  </a:moveTo>
                  <a:lnTo>
                    <a:pt x="2097" y="0"/>
                  </a:lnTo>
                  <a:cubicBezTo>
                    <a:pt x="2097" y="0"/>
                    <a:pt x="1455" y="708"/>
                    <a:pt x="512" y="708"/>
                  </a:cubicBezTo>
                  <a:cubicBezTo>
                    <a:pt x="350" y="708"/>
                    <a:pt x="178" y="687"/>
                    <a:pt x="0" y="638"/>
                  </a:cubicBezTo>
                  <a:lnTo>
                    <a:pt x="0" y="638"/>
                  </a:lnTo>
                  <a:lnTo>
                    <a:pt x="486" y="1550"/>
                  </a:lnTo>
                  <a:cubicBezTo>
                    <a:pt x="1246" y="1338"/>
                    <a:pt x="1854" y="730"/>
                    <a:pt x="2097" y="0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9"/>
            <p:cNvSpPr/>
            <p:nvPr/>
          </p:nvSpPr>
          <p:spPr>
            <a:xfrm>
              <a:off x="1287525" y="1439525"/>
              <a:ext cx="215075" cy="238625"/>
            </a:xfrm>
            <a:custGeom>
              <a:avLst/>
              <a:gdLst/>
              <a:ahLst/>
              <a:cxnLst/>
              <a:rect l="l" t="t" r="r" b="b"/>
              <a:pathLst>
                <a:path w="8603" h="9545" extrusionOk="0">
                  <a:moveTo>
                    <a:pt x="8602" y="0"/>
                  </a:moveTo>
                  <a:lnTo>
                    <a:pt x="8602" y="0"/>
                  </a:lnTo>
                  <a:cubicBezTo>
                    <a:pt x="6688" y="760"/>
                    <a:pt x="3070" y="1064"/>
                    <a:pt x="3040" y="1064"/>
                  </a:cubicBezTo>
                  <a:cubicBezTo>
                    <a:pt x="2128" y="3192"/>
                    <a:pt x="0" y="9545"/>
                    <a:pt x="0" y="9545"/>
                  </a:cubicBezTo>
                  <a:cubicBezTo>
                    <a:pt x="1794" y="8420"/>
                    <a:pt x="4560" y="1672"/>
                    <a:pt x="4560" y="1672"/>
                  </a:cubicBezTo>
                  <a:cubicBezTo>
                    <a:pt x="7387" y="1125"/>
                    <a:pt x="8602" y="0"/>
                    <a:pt x="8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99"/>
            <p:cNvSpPr/>
            <p:nvPr/>
          </p:nvSpPr>
          <p:spPr>
            <a:xfrm>
              <a:off x="1972950" y="1207000"/>
              <a:ext cx="79800" cy="138325"/>
            </a:xfrm>
            <a:custGeom>
              <a:avLst/>
              <a:gdLst/>
              <a:ahLst/>
              <a:cxnLst/>
              <a:rect l="l" t="t" r="r" b="b"/>
              <a:pathLst>
                <a:path w="3192" h="5533" extrusionOk="0">
                  <a:moveTo>
                    <a:pt x="0" y="0"/>
                  </a:moveTo>
                  <a:lnTo>
                    <a:pt x="417" y="269"/>
                  </a:lnTo>
                  <a:lnTo>
                    <a:pt x="417" y="269"/>
                  </a:lnTo>
                  <a:cubicBezTo>
                    <a:pt x="163" y="75"/>
                    <a:pt x="0" y="0"/>
                    <a:pt x="0" y="0"/>
                  </a:cubicBezTo>
                  <a:close/>
                  <a:moveTo>
                    <a:pt x="417" y="269"/>
                  </a:moveTo>
                  <a:cubicBezTo>
                    <a:pt x="1120" y="805"/>
                    <a:pt x="2520" y="2250"/>
                    <a:pt x="3101" y="5532"/>
                  </a:cubicBezTo>
                  <a:cubicBezTo>
                    <a:pt x="3101" y="5532"/>
                    <a:pt x="3192" y="3192"/>
                    <a:pt x="2310" y="1490"/>
                  </a:cubicBezTo>
                  <a:lnTo>
                    <a:pt x="417" y="2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99"/>
            <p:cNvSpPr/>
            <p:nvPr/>
          </p:nvSpPr>
          <p:spPr>
            <a:xfrm>
              <a:off x="1286775" y="2472200"/>
              <a:ext cx="497750" cy="2070725"/>
            </a:xfrm>
            <a:custGeom>
              <a:avLst/>
              <a:gdLst/>
              <a:ahLst/>
              <a:cxnLst/>
              <a:rect l="l" t="t" r="r" b="b"/>
              <a:pathLst>
                <a:path w="19910" h="82829" extrusionOk="0">
                  <a:moveTo>
                    <a:pt x="0" y="1"/>
                  </a:moveTo>
                  <a:cubicBezTo>
                    <a:pt x="0" y="2"/>
                    <a:pt x="669" y="77115"/>
                    <a:pt x="0" y="82829"/>
                  </a:cubicBezTo>
                  <a:lnTo>
                    <a:pt x="13070" y="82829"/>
                  </a:lnTo>
                  <a:cubicBezTo>
                    <a:pt x="13070" y="82829"/>
                    <a:pt x="19909" y="24591"/>
                    <a:pt x="19545" y="150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99"/>
            <p:cNvSpPr/>
            <p:nvPr/>
          </p:nvSpPr>
          <p:spPr>
            <a:xfrm>
              <a:off x="2689525" y="2513250"/>
              <a:ext cx="233325" cy="199875"/>
            </a:xfrm>
            <a:custGeom>
              <a:avLst/>
              <a:gdLst/>
              <a:ahLst/>
              <a:cxnLst/>
              <a:rect l="l" t="t" r="r" b="b"/>
              <a:pathLst>
                <a:path w="9333" h="7995" extrusionOk="0">
                  <a:moveTo>
                    <a:pt x="1429" y="0"/>
                  </a:moveTo>
                  <a:lnTo>
                    <a:pt x="1" y="274"/>
                  </a:lnTo>
                  <a:cubicBezTo>
                    <a:pt x="6718" y="2736"/>
                    <a:pt x="9332" y="7994"/>
                    <a:pt x="9332" y="7994"/>
                  </a:cubicBezTo>
                  <a:cubicBezTo>
                    <a:pt x="7539" y="2857"/>
                    <a:pt x="1429" y="0"/>
                    <a:pt x="1429" y="0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99"/>
            <p:cNvSpPr/>
            <p:nvPr/>
          </p:nvSpPr>
          <p:spPr>
            <a:xfrm>
              <a:off x="3974750" y="1203200"/>
              <a:ext cx="204200" cy="142125"/>
            </a:xfrm>
            <a:custGeom>
              <a:avLst/>
              <a:gdLst/>
              <a:ahLst/>
              <a:cxnLst/>
              <a:rect l="l" t="t" r="r" b="b"/>
              <a:pathLst>
                <a:path w="8168" h="5685" extrusionOk="0">
                  <a:moveTo>
                    <a:pt x="4587" y="0"/>
                  </a:moveTo>
                  <a:cubicBezTo>
                    <a:pt x="2690" y="0"/>
                    <a:pt x="1328" y="2493"/>
                    <a:pt x="1328" y="2493"/>
                  </a:cubicBezTo>
                  <a:cubicBezTo>
                    <a:pt x="0" y="3083"/>
                    <a:pt x="534" y="4991"/>
                    <a:pt x="1762" y="4991"/>
                  </a:cubicBezTo>
                  <a:cubicBezTo>
                    <a:pt x="1799" y="4991"/>
                    <a:pt x="1837" y="4989"/>
                    <a:pt x="1875" y="4985"/>
                  </a:cubicBezTo>
                  <a:cubicBezTo>
                    <a:pt x="1894" y="4986"/>
                    <a:pt x="1912" y="4986"/>
                    <a:pt x="1931" y="4986"/>
                  </a:cubicBezTo>
                  <a:cubicBezTo>
                    <a:pt x="2605" y="4986"/>
                    <a:pt x="3153" y="4450"/>
                    <a:pt x="3182" y="3769"/>
                  </a:cubicBezTo>
                  <a:cubicBezTo>
                    <a:pt x="3443" y="4395"/>
                    <a:pt x="3999" y="4573"/>
                    <a:pt x="4550" y="4573"/>
                  </a:cubicBezTo>
                  <a:cubicBezTo>
                    <a:pt x="5284" y="4573"/>
                    <a:pt x="6009" y="4256"/>
                    <a:pt x="6009" y="4256"/>
                  </a:cubicBezTo>
                  <a:cubicBezTo>
                    <a:pt x="6009" y="5411"/>
                    <a:pt x="7742" y="5684"/>
                    <a:pt x="7742" y="5684"/>
                  </a:cubicBezTo>
                  <a:cubicBezTo>
                    <a:pt x="8167" y="3891"/>
                    <a:pt x="6739" y="2250"/>
                    <a:pt x="6739" y="2250"/>
                  </a:cubicBezTo>
                  <a:cubicBezTo>
                    <a:pt x="6799" y="1216"/>
                    <a:pt x="6100" y="304"/>
                    <a:pt x="5097" y="61"/>
                  </a:cubicBezTo>
                  <a:cubicBezTo>
                    <a:pt x="4923" y="19"/>
                    <a:pt x="4753" y="0"/>
                    <a:pt x="4587" y="0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9"/>
            <p:cNvSpPr/>
            <p:nvPr/>
          </p:nvSpPr>
          <p:spPr>
            <a:xfrm>
              <a:off x="4105200" y="1301225"/>
              <a:ext cx="43350" cy="48650"/>
            </a:xfrm>
            <a:custGeom>
              <a:avLst/>
              <a:gdLst/>
              <a:ahLst/>
              <a:cxnLst/>
              <a:rect l="l" t="t" r="r" b="b"/>
              <a:pathLst>
                <a:path w="1734" h="1946" extrusionOk="0">
                  <a:moveTo>
                    <a:pt x="798" y="1"/>
                  </a:moveTo>
                  <a:cubicBezTo>
                    <a:pt x="381" y="1"/>
                    <a:pt x="122" y="426"/>
                    <a:pt x="122" y="426"/>
                  </a:cubicBezTo>
                  <a:cubicBezTo>
                    <a:pt x="1" y="943"/>
                    <a:pt x="92" y="1520"/>
                    <a:pt x="426" y="1946"/>
                  </a:cubicBezTo>
                  <a:cubicBezTo>
                    <a:pt x="1733" y="1642"/>
                    <a:pt x="1673" y="426"/>
                    <a:pt x="1186" y="122"/>
                  </a:cubicBezTo>
                  <a:cubicBezTo>
                    <a:pt x="1046" y="35"/>
                    <a:pt x="915" y="1"/>
                    <a:pt x="798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9"/>
            <p:cNvSpPr/>
            <p:nvPr/>
          </p:nvSpPr>
          <p:spPr>
            <a:xfrm>
              <a:off x="4096075" y="1301300"/>
              <a:ext cx="22825" cy="61500"/>
            </a:xfrm>
            <a:custGeom>
              <a:avLst/>
              <a:gdLst/>
              <a:ahLst/>
              <a:cxnLst/>
              <a:rect l="l" t="t" r="r" b="b"/>
              <a:pathLst>
                <a:path w="913" h="2460" extrusionOk="0">
                  <a:moveTo>
                    <a:pt x="411" y="1"/>
                  </a:moveTo>
                  <a:cubicBezTo>
                    <a:pt x="259" y="1"/>
                    <a:pt x="1" y="271"/>
                    <a:pt x="1" y="271"/>
                  </a:cubicBezTo>
                  <a:cubicBezTo>
                    <a:pt x="123" y="1061"/>
                    <a:pt x="427" y="1821"/>
                    <a:pt x="913" y="2459"/>
                  </a:cubicBezTo>
                  <a:cubicBezTo>
                    <a:pt x="913" y="2459"/>
                    <a:pt x="335" y="1274"/>
                    <a:pt x="487" y="423"/>
                  </a:cubicBezTo>
                  <a:cubicBezTo>
                    <a:pt x="556" y="101"/>
                    <a:pt x="503" y="1"/>
                    <a:pt x="411" y="1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9"/>
            <p:cNvSpPr/>
            <p:nvPr/>
          </p:nvSpPr>
          <p:spPr>
            <a:xfrm>
              <a:off x="4104450" y="1438750"/>
              <a:ext cx="35725" cy="24350"/>
            </a:xfrm>
            <a:custGeom>
              <a:avLst/>
              <a:gdLst/>
              <a:ahLst/>
              <a:cxnLst/>
              <a:rect l="l" t="t" r="r" b="b"/>
              <a:pathLst>
                <a:path w="1429" h="974" extrusionOk="0">
                  <a:moveTo>
                    <a:pt x="1429" y="1"/>
                  </a:moveTo>
                  <a:cubicBezTo>
                    <a:pt x="1003" y="305"/>
                    <a:pt x="517" y="518"/>
                    <a:pt x="0" y="670"/>
                  </a:cubicBezTo>
                  <a:lnTo>
                    <a:pt x="92" y="974"/>
                  </a:lnTo>
                  <a:cubicBezTo>
                    <a:pt x="608" y="761"/>
                    <a:pt x="1064" y="427"/>
                    <a:pt x="1429" y="1"/>
                  </a:cubicBezTo>
                  <a:close/>
                </a:path>
              </a:pathLst>
            </a:custGeom>
            <a:solidFill>
              <a:srgbClr val="E2A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9"/>
            <p:cNvSpPr/>
            <p:nvPr/>
          </p:nvSpPr>
          <p:spPr>
            <a:xfrm>
              <a:off x="2354425" y="1163075"/>
              <a:ext cx="161875" cy="142725"/>
            </a:xfrm>
            <a:custGeom>
              <a:avLst/>
              <a:gdLst/>
              <a:ahLst/>
              <a:cxnLst/>
              <a:rect l="l" t="t" r="r" b="b"/>
              <a:pathLst>
                <a:path w="6475" h="5709" extrusionOk="0">
                  <a:moveTo>
                    <a:pt x="1873" y="0"/>
                  </a:moveTo>
                  <a:cubicBezTo>
                    <a:pt x="1250" y="0"/>
                    <a:pt x="768" y="162"/>
                    <a:pt x="608" y="602"/>
                  </a:cubicBezTo>
                  <a:cubicBezTo>
                    <a:pt x="0" y="2304"/>
                    <a:pt x="1489" y="5709"/>
                    <a:pt x="1489" y="5709"/>
                  </a:cubicBezTo>
                  <a:lnTo>
                    <a:pt x="2158" y="4645"/>
                  </a:lnTo>
                  <a:cubicBezTo>
                    <a:pt x="4985" y="3946"/>
                    <a:pt x="4863" y="2244"/>
                    <a:pt x="4863" y="2244"/>
                  </a:cubicBezTo>
                  <a:lnTo>
                    <a:pt x="4863" y="2244"/>
                  </a:lnTo>
                  <a:cubicBezTo>
                    <a:pt x="5073" y="2389"/>
                    <a:pt x="5309" y="2457"/>
                    <a:pt x="5548" y="2457"/>
                  </a:cubicBezTo>
                  <a:cubicBezTo>
                    <a:pt x="5758" y="2457"/>
                    <a:pt x="5971" y="2404"/>
                    <a:pt x="6170" y="2304"/>
                  </a:cubicBezTo>
                  <a:lnTo>
                    <a:pt x="6353" y="2760"/>
                  </a:lnTo>
                  <a:lnTo>
                    <a:pt x="6474" y="1271"/>
                  </a:lnTo>
                  <a:cubicBezTo>
                    <a:pt x="6474" y="1271"/>
                    <a:pt x="3619" y="0"/>
                    <a:pt x="1873" y="0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9"/>
            <p:cNvSpPr/>
            <p:nvPr/>
          </p:nvSpPr>
          <p:spPr>
            <a:xfrm>
              <a:off x="2365100" y="1237075"/>
              <a:ext cx="46325" cy="42975"/>
            </a:xfrm>
            <a:custGeom>
              <a:avLst/>
              <a:gdLst/>
              <a:ahLst/>
              <a:cxnLst/>
              <a:rect l="l" t="t" r="r" b="b"/>
              <a:pathLst>
                <a:path w="1853" h="1719" extrusionOk="0">
                  <a:moveTo>
                    <a:pt x="848" y="1"/>
                  </a:moveTo>
                  <a:cubicBezTo>
                    <a:pt x="662" y="1"/>
                    <a:pt x="461" y="74"/>
                    <a:pt x="303" y="317"/>
                  </a:cubicBezTo>
                  <a:cubicBezTo>
                    <a:pt x="0" y="757"/>
                    <a:pt x="344" y="1719"/>
                    <a:pt x="1380" y="1719"/>
                  </a:cubicBezTo>
                  <a:cubicBezTo>
                    <a:pt x="1489" y="1719"/>
                    <a:pt x="1606" y="1708"/>
                    <a:pt x="1731" y="1685"/>
                  </a:cubicBezTo>
                  <a:cubicBezTo>
                    <a:pt x="1853" y="1138"/>
                    <a:pt x="1731" y="591"/>
                    <a:pt x="1366" y="165"/>
                  </a:cubicBezTo>
                  <a:cubicBezTo>
                    <a:pt x="1366" y="165"/>
                    <a:pt x="1126" y="1"/>
                    <a:pt x="848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9"/>
            <p:cNvSpPr/>
            <p:nvPr/>
          </p:nvSpPr>
          <p:spPr>
            <a:xfrm>
              <a:off x="2380250" y="1279175"/>
              <a:ext cx="43325" cy="98825"/>
            </a:xfrm>
            <a:custGeom>
              <a:avLst/>
              <a:gdLst/>
              <a:ahLst/>
              <a:cxnLst/>
              <a:rect l="l" t="t" r="r" b="b"/>
              <a:pathLst>
                <a:path w="1733" h="3953" extrusionOk="0">
                  <a:moveTo>
                    <a:pt x="1125" y="1"/>
                  </a:moveTo>
                  <a:lnTo>
                    <a:pt x="0" y="1065"/>
                  </a:lnTo>
                  <a:lnTo>
                    <a:pt x="274" y="3952"/>
                  </a:lnTo>
                  <a:cubicBezTo>
                    <a:pt x="1733" y="2220"/>
                    <a:pt x="1125" y="1"/>
                    <a:pt x="1125" y="1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9"/>
            <p:cNvSpPr/>
            <p:nvPr/>
          </p:nvSpPr>
          <p:spPr>
            <a:xfrm>
              <a:off x="1641625" y="782825"/>
              <a:ext cx="239400" cy="148350"/>
            </a:xfrm>
            <a:custGeom>
              <a:avLst/>
              <a:gdLst/>
              <a:ahLst/>
              <a:cxnLst/>
              <a:rect l="l" t="t" r="r" b="b"/>
              <a:pathLst>
                <a:path w="9576" h="5934" extrusionOk="0">
                  <a:moveTo>
                    <a:pt x="4592" y="0"/>
                  </a:moveTo>
                  <a:cubicBezTo>
                    <a:pt x="4379" y="0"/>
                    <a:pt x="4164" y="32"/>
                    <a:pt x="3952" y="98"/>
                  </a:cubicBezTo>
                  <a:cubicBezTo>
                    <a:pt x="2159" y="584"/>
                    <a:pt x="2281" y="2073"/>
                    <a:pt x="2281" y="2073"/>
                  </a:cubicBezTo>
                  <a:cubicBezTo>
                    <a:pt x="1" y="3411"/>
                    <a:pt x="2554" y="5934"/>
                    <a:pt x="2554" y="5934"/>
                  </a:cubicBezTo>
                  <a:lnTo>
                    <a:pt x="3314" y="4839"/>
                  </a:lnTo>
                  <a:cubicBezTo>
                    <a:pt x="4621" y="4779"/>
                    <a:pt x="5898" y="4262"/>
                    <a:pt x="6870" y="3380"/>
                  </a:cubicBezTo>
                  <a:cubicBezTo>
                    <a:pt x="7224" y="3534"/>
                    <a:pt x="7467" y="3614"/>
                    <a:pt x="7685" y="3614"/>
                  </a:cubicBezTo>
                  <a:cubicBezTo>
                    <a:pt x="8028" y="3614"/>
                    <a:pt x="8306" y="3414"/>
                    <a:pt x="8846" y="2985"/>
                  </a:cubicBezTo>
                  <a:cubicBezTo>
                    <a:pt x="9484" y="2560"/>
                    <a:pt x="9576" y="1648"/>
                    <a:pt x="9028" y="1101"/>
                  </a:cubicBezTo>
                  <a:cubicBezTo>
                    <a:pt x="8865" y="967"/>
                    <a:pt x="8658" y="884"/>
                    <a:pt x="8414" y="884"/>
                  </a:cubicBezTo>
                  <a:cubicBezTo>
                    <a:pt x="8160" y="884"/>
                    <a:pt x="7865" y="975"/>
                    <a:pt x="7539" y="1192"/>
                  </a:cubicBezTo>
                  <a:cubicBezTo>
                    <a:pt x="7390" y="1300"/>
                    <a:pt x="7218" y="1354"/>
                    <a:pt x="7045" y="1354"/>
                  </a:cubicBezTo>
                  <a:cubicBezTo>
                    <a:pt x="6829" y="1354"/>
                    <a:pt x="6614" y="1270"/>
                    <a:pt x="6445" y="1101"/>
                  </a:cubicBezTo>
                  <a:cubicBezTo>
                    <a:pt x="6088" y="411"/>
                    <a:pt x="5358" y="0"/>
                    <a:pt x="4592" y="0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9"/>
            <p:cNvSpPr/>
            <p:nvPr/>
          </p:nvSpPr>
          <p:spPr>
            <a:xfrm>
              <a:off x="1680950" y="876450"/>
              <a:ext cx="45825" cy="44425"/>
            </a:xfrm>
            <a:custGeom>
              <a:avLst/>
              <a:gdLst/>
              <a:ahLst/>
              <a:cxnLst/>
              <a:rect l="l" t="t" r="r" b="b"/>
              <a:pathLst>
                <a:path w="1833" h="1777" extrusionOk="0">
                  <a:moveTo>
                    <a:pt x="866" y="0"/>
                  </a:moveTo>
                  <a:cubicBezTo>
                    <a:pt x="693" y="0"/>
                    <a:pt x="506" y="67"/>
                    <a:pt x="343" y="274"/>
                  </a:cubicBezTo>
                  <a:cubicBezTo>
                    <a:pt x="0" y="730"/>
                    <a:pt x="301" y="1777"/>
                    <a:pt x="1446" y="1777"/>
                  </a:cubicBezTo>
                  <a:cubicBezTo>
                    <a:pt x="1521" y="1777"/>
                    <a:pt x="1599" y="1772"/>
                    <a:pt x="1680" y="1763"/>
                  </a:cubicBezTo>
                  <a:cubicBezTo>
                    <a:pt x="1832" y="1246"/>
                    <a:pt x="1741" y="669"/>
                    <a:pt x="1437" y="213"/>
                  </a:cubicBezTo>
                  <a:cubicBezTo>
                    <a:pt x="1437" y="213"/>
                    <a:pt x="1174" y="0"/>
                    <a:pt x="866" y="0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9"/>
            <p:cNvSpPr/>
            <p:nvPr/>
          </p:nvSpPr>
          <p:spPr>
            <a:xfrm>
              <a:off x="1824000" y="855925"/>
              <a:ext cx="11425" cy="34975"/>
            </a:xfrm>
            <a:custGeom>
              <a:avLst/>
              <a:gdLst/>
              <a:ahLst/>
              <a:cxnLst/>
              <a:rect l="l" t="t" r="r" b="b"/>
              <a:pathLst>
                <a:path w="457" h="1399" extrusionOk="0">
                  <a:moveTo>
                    <a:pt x="1" y="1"/>
                  </a:moveTo>
                  <a:lnTo>
                    <a:pt x="396" y="1399"/>
                  </a:lnTo>
                  <a:lnTo>
                    <a:pt x="457" y="4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99"/>
            <p:cNvSpPr/>
            <p:nvPr/>
          </p:nvSpPr>
          <p:spPr>
            <a:xfrm>
              <a:off x="1722525" y="887650"/>
              <a:ext cx="26625" cy="45875"/>
            </a:xfrm>
            <a:custGeom>
              <a:avLst/>
              <a:gdLst/>
              <a:ahLst/>
              <a:cxnLst/>
              <a:rect l="l" t="t" r="r" b="b"/>
              <a:pathLst>
                <a:path w="1065" h="1835" extrusionOk="0">
                  <a:moveTo>
                    <a:pt x="903" y="1"/>
                  </a:moveTo>
                  <a:cubicBezTo>
                    <a:pt x="652" y="1"/>
                    <a:pt x="78" y="646"/>
                    <a:pt x="78" y="646"/>
                  </a:cubicBezTo>
                  <a:cubicBezTo>
                    <a:pt x="108" y="981"/>
                    <a:pt x="78" y="1315"/>
                    <a:pt x="17" y="1680"/>
                  </a:cubicBezTo>
                  <a:cubicBezTo>
                    <a:pt x="1" y="1780"/>
                    <a:pt x="39" y="1834"/>
                    <a:pt x="109" y="1834"/>
                  </a:cubicBezTo>
                  <a:cubicBezTo>
                    <a:pt x="297" y="1834"/>
                    <a:pt x="717" y="1452"/>
                    <a:pt x="959" y="525"/>
                  </a:cubicBezTo>
                  <a:cubicBezTo>
                    <a:pt x="1064" y="135"/>
                    <a:pt x="1017" y="1"/>
                    <a:pt x="903" y="1"/>
                  </a:cubicBez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9"/>
            <p:cNvSpPr/>
            <p:nvPr/>
          </p:nvSpPr>
          <p:spPr>
            <a:xfrm>
              <a:off x="1350600" y="4542900"/>
              <a:ext cx="188475" cy="80575"/>
            </a:xfrm>
            <a:custGeom>
              <a:avLst/>
              <a:gdLst/>
              <a:ahLst/>
              <a:cxnLst/>
              <a:rect l="l" t="t" r="r" b="b"/>
              <a:pathLst>
                <a:path w="7539" h="3223" extrusionOk="0">
                  <a:moveTo>
                    <a:pt x="0" y="1"/>
                  </a:moveTo>
                  <a:lnTo>
                    <a:pt x="91" y="3223"/>
                  </a:lnTo>
                  <a:lnTo>
                    <a:pt x="6961" y="3223"/>
                  </a:lnTo>
                  <a:cubicBezTo>
                    <a:pt x="6961" y="3223"/>
                    <a:pt x="7174" y="2068"/>
                    <a:pt x="7538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9"/>
            <p:cNvSpPr/>
            <p:nvPr/>
          </p:nvSpPr>
          <p:spPr>
            <a:xfrm>
              <a:off x="1709275" y="4542900"/>
              <a:ext cx="207475" cy="80575"/>
            </a:xfrm>
            <a:custGeom>
              <a:avLst/>
              <a:gdLst/>
              <a:ahLst/>
              <a:cxnLst/>
              <a:rect l="l" t="t" r="r" b="b"/>
              <a:pathLst>
                <a:path w="8299" h="3223" extrusionOk="0">
                  <a:moveTo>
                    <a:pt x="426" y="1"/>
                  </a:moveTo>
                  <a:cubicBezTo>
                    <a:pt x="152" y="1612"/>
                    <a:pt x="0" y="3223"/>
                    <a:pt x="0" y="3223"/>
                  </a:cubicBezTo>
                  <a:lnTo>
                    <a:pt x="6930" y="3223"/>
                  </a:lnTo>
                  <a:cubicBezTo>
                    <a:pt x="6930" y="3223"/>
                    <a:pt x="7477" y="2068"/>
                    <a:pt x="8298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9"/>
            <p:cNvSpPr/>
            <p:nvPr/>
          </p:nvSpPr>
          <p:spPr>
            <a:xfrm>
              <a:off x="1989675" y="4202475"/>
              <a:ext cx="457475" cy="565375"/>
            </a:xfrm>
            <a:custGeom>
              <a:avLst/>
              <a:gdLst/>
              <a:ahLst/>
              <a:cxnLst/>
              <a:rect l="l" t="t" r="r" b="b"/>
              <a:pathLst>
                <a:path w="18299" h="22615" extrusionOk="0">
                  <a:moveTo>
                    <a:pt x="9180" y="1"/>
                  </a:moveTo>
                  <a:cubicBezTo>
                    <a:pt x="4195" y="12372"/>
                    <a:pt x="0" y="21825"/>
                    <a:pt x="0" y="21825"/>
                  </a:cubicBezTo>
                  <a:lnTo>
                    <a:pt x="5654" y="22615"/>
                  </a:lnTo>
                  <a:cubicBezTo>
                    <a:pt x="5654" y="22615"/>
                    <a:pt x="11763" y="13223"/>
                    <a:pt x="18298" y="1581"/>
                  </a:cubicBezTo>
                  <a:cubicBezTo>
                    <a:pt x="16201" y="1551"/>
                    <a:pt x="9180" y="1"/>
                    <a:pt x="9180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9"/>
            <p:cNvSpPr/>
            <p:nvPr/>
          </p:nvSpPr>
          <p:spPr>
            <a:xfrm>
              <a:off x="2692575" y="4226800"/>
              <a:ext cx="286500" cy="502300"/>
            </a:xfrm>
            <a:custGeom>
              <a:avLst/>
              <a:gdLst/>
              <a:ahLst/>
              <a:cxnLst/>
              <a:rect l="l" t="t" r="r" b="b"/>
              <a:pathLst>
                <a:path w="11460" h="20092" extrusionOk="0">
                  <a:moveTo>
                    <a:pt x="11459" y="0"/>
                  </a:moveTo>
                  <a:lnTo>
                    <a:pt x="11459" y="0"/>
                  </a:lnTo>
                  <a:cubicBezTo>
                    <a:pt x="10468" y="206"/>
                    <a:pt x="8946" y="270"/>
                    <a:pt x="7431" y="270"/>
                  </a:cubicBezTo>
                  <a:cubicBezTo>
                    <a:pt x="4907" y="270"/>
                    <a:pt x="2401" y="92"/>
                    <a:pt x="2401" y="92"/>
                  </a:cubicBezTo>
                  <a:lnTo>
                    <a:pt x="0" y="20092"/>
                  </a:lnTo>
                  <a:lnTo>
                    <a:pt x="0" y="20092"/>
                  </a:lnTo>
                  <a:lnTo>
                    <a:pt x="5350" y="20001"/>
                  </a:lnTo>
                  <a:cubicBezTo>
                    <a:pt x="5350" y="20001"/>
                    <a:pt x="8025" y="12554"/>
                    <a:pt x="11459" y="0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9"/>
            <p:cNvSpPr/>
            <p:nvPr/>
          </p:nvSpPr>
          <p:spPr>
            <a:xfrm>
              <a:off x="3133300" y="1736650"/>
              <a:ext cx="282700" cy="553225"/>
            </a:xfrm>
            <a:custGeom>
              <a:avLst/>
              <a:gdLst/>
              <a:ahLst/>
              <a:cxnLst/>
              <a:rect l="l" t="t" r="r" b="b"/>
              <a:pathLst>
                <a:path w="11308" h="22129" extrusionOk="0">
                  <a:moveTo>
                    <a:pt x="1" y="0"/>
                  </a:moveTo>
                  <a:lnTo>
                    <a:pt x="5837" y="22128"/>
                  </a:lnTo>
                  <a:lnTo>
                    <a:pt x="11308" y="22128"/>
                  </a:lnTo>
                  <a:lnTo>
                    <a:pt x="5533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C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9"/>
            <p:cNvSpPr/>
            <p:nvPr/>
          </p:nvSpPr>
          <p:spPr>
            <a:xfrm>
              <a:off x="3133300" y="1736650"/>
              <a:ext cx="145925" cy="553225"/>
            </a:xfrm>
            <a:custGeom>
              <a:avLst/>
              <a:gdLst/>
              <a:ahLst/>
              <a:cxnLst/>
              <a:rect l="l" t="t" r="r" b="b"/>
              <a:pathLst>
                <a:path w="5837" h="22129" extrusionOk="0">
                  <a:moveTo>
                    <a:pt x="1" y="0"/>
                  </a:moveTo>
                  <a:lnTo>
                    <a:pt x="4773" y="22128"/>
                  </a:lnTo>
                  <a:lnTo>
                    <a:pt x="5837" y="22128"/>
                  </a:lnTo>
                  <a:lnTo>
                    <a:pt x="1095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9"/>
            <p:cNvSpPr/>
            <p:nvPr/>
          </p:nvSpPr>
          <p:spPr>
            <a:xfrm>
              <a:off x="3988950" y="1998800"/>
              <a:ext cx="9125" cy="60825"/>
            </a:xfrm>
            <a:custGeom>
              <a:avLst/>
              <a:gdLst/>
              <a:ahLst/>
              <a:cxnLst/>
              <a:rect l="l" t="t" r="r" b="b"/>
              <a:pathLst>
                <a:path w="365" h="2433" extrusionOk="0">
                  <a:moveTo>
                    <a:pt x="0" y="1"/>
                  </a:moveTo>
                  <a:lnTo>
                    <a:pt x="61" y="2432"/>
                  </a:lnTo>
                  <a:lnTo>
                    <a:pt x="365" y="3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9"/>
            <p:cNvSpPr/>
            <p:nvPr/>
          </p:nvSpPr>
          <p:spPr>
            <a:xfrm>
              <a:off x="3277675" y="2261975"/>
              <a:ext cx="191525" cy="56775"/>
            </a:xfrm>
            <a:custGeom>
              <a:avLst/>
              <a:gdLst/>
              <a:ahLst/>
              <a:cxnLst/>
              <a:rect l="l" t="t" r="r" b="b"/>
              <a:pathLst>
                <a:path w="7661" h="2271" extrusionOk="0">
                  <a:moveTo>
                    <a:pt x="6003" y="1"/>
                  </a:moveTo>
                  <a:cubicBezTo>
                    <a:pt x="5567" y="1"/>
                    <a:pt x="5107" y="51"/>
                    <a:pt x="4712" y="203"/>
                  </a:cubicBezTo>
                  <a:cubicBezTo>
                    <a:pt x="4712" y="203"/>
                    <a:pt x="92" y="1328"/>
                    <a:pt x="62" y="1693"/>
                  </a:cubicBezTo>
                  <a:cubicBezTo>
                    <a:pt x="1" y="2057"/>
                    <a:pt x="457" y="2270"/>
                    <a:pt x="822" y="2270"/>
                  </a:cubicBezTo>
                  <a:cubicBezTo>
                    <a:pt x="822" y="2270"/>
                    <a:pt x="4052" y="1899"/>
                    <a:pt x="4903" y="1899"/>
                  </a:cubicBezTo>
                  <a:cubicBezTo>
                    <a:pt x="4963" y="1899"/>
                    <a:pt x="5012" y="1901"/>
                    <a:pt x="5047" y="1905"/>
                  </a:cubicBezTo>
                  <a:cubicBezTo>
                    <a:pt x="5381" y="1966"/>
                    <a:pt x="5715" y="2088"/>
                    <a:pt x="6050" y="2270"/>
                  </a:cubicBezTo>
                  <a:lnTo>
                    <a:pt x="7600" y="2270"/>
                  </a:lnTo>
                  <a:lnTo>
                    <a:pt x="7661" y="203"/>
                  </a:lnTo>
                  <a:cubicBezTo>
                    <a:pt x="7661" y="203"/>
                    <a:pt x="6877" y="1"/>
                    <a:pt x="6003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9"/>
            <p:cNvSpPr/>
            <p:nvPr/>
          </p:nvSpPr>
          <p:spPr>
            <a:xfrm>
              <a:off x="3278450" y="2275400"/>
              <a:ext cx="85125" cy="26750"/>
            </a:xfrm>
            <a:custGeom>
              <a:avLst/>
              <a:gdLst/>
              <a:ahLst/>
              <a:cxnLst/>
              <a:rect l="l" t="t" r="r" b="b"/>
              <a:pathLst>
                <a:path w="3405" h="1070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3404" y="1"/>
                    <a:pt x="365" y="396"/>
                    <a:pt x="183" y="487"/>
                  </a:cubicBezTo>
                  <a:cubicBezTo>
                    <a:pt x="0" y="578"/>
                    <a:pt x="365" y="1004"/>
                    <a:pt x="791" y="1064"/>
                  </a:cubicBezTo>
                  <a:cubicBezTo>
                    <a:pt x="806" y="1068"/>
                    <a:pt x="823" y="1069"/>
                    <a:pt x="843" y="1069"/>
                  </a:cubicBezTo>
                  <a:cubicBezTo>
                    <a:pt x="1351" y="1069"/>
                    <a:pt x="3404" y="1"/>
                    <a:pt x="3405" y="0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9"/>
            <p:cNvSpPr/>
            <p:nvPr/>
          </p:nvSpPr>
          <p:spPr>
            <a:xfrm>
              <a:off x="3626475" y="1566425"/>
              <a:ext cx="103375" cy="152750"/>
            </a:xfrm>
            <a:custGeom>
              <a:avLst/>
              <a:gdLst/>
              <a:ahLst/>
              <a:cxnLst/>
              <a:rect l="l" t="t" r="r" b="b"/>
              <a:pathLst>
                <a:path w="4135" h="6110" extrusionOk="0">
                  <a:moveTo>
                    <a:pt x="1247" y="0"/>
                  </a:moveTo>
                  <a:cubicBezTo>
                    <a:pt x="1247" y="0"/>
                    <a:pt x="487" y="1"/>
                    <a:pt x="1733" y="2736"/>
                  </a:cubicBezTo>
                  <a:cubicBezTo>
                    <a:pt x="1733" y="2736"/>
                    <a:pt x="1593" y="2685"/>
                    <a:pt x="1415" y="2685"/>
                  </a:cubicBezTo>
                  <a:cubicBezTo>
                    <a:pt x="1204" y="2685"/>
                    <a:pt x="939" y="2757"/>
                    <a:pt x="791" y="3070"/>
                  </a:cubicBezTo>
                  <a:cubicBezTo>
                    <a:pt x="456" y="3162"/>
                    <a:pt x="183" y="3496"/>
                    <a:pt x="152" y="3861"/>
                  </a:cubicBezTo>
                  <a:cubicBezTo>
                    <a:pt x="0" y="4104"/>
                    <a:pt x="0" y="4438"/>
                    <a:pt x="152" y="4681"/>
                  </a:cubicBezTo>
                  <a:cubicBezTo>
                    <a:pt x="152" y="4681"/>
                    <a:pt x="517" y="5958"/>
                    <a:pt x="1551" y="6110"/>
                  </a:cubicBezTo>
                  <a:lnTo>
                    <a:pt x="3770" y="5320"/>
                  </a:lnTo>
                  <a:cubicBezTo>
                    <a:pt x="3770" y="5320"/>
                    <a:pt x="4134" y="4256"/>
                    <a:pt x="3861" y="3617"/>
                  </a:cubicBezTo>
                  <a:cubicBezTo>
                    <a:pt x="3678" y="3212"/>
                    <a:pt x="3090" y="3009"/>
                    <a:pt x="2719" y="2919"/>
                  </a:cubicBezTo>
                  <a:lnTo>
                    <a:pt x="2719" y="2919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9"/>
            <p:cNvSpPr/>
            <p:nvPr/>
          </p:nvSpPr>
          <p:spPr>
            <a:xfrm>
              <a:off x="1861600" y="1511625"/>
              <a:ext cx="729925" cy="820325"/>
            </a:xfrm>
            <a:custGeom>
              <a:avLst/>
              <a:gdLst/>
              <a:ahLst/>
              <a:cxnLst/>
              <a:rect l="l" t="t" r="r" b="b"/>
              <a:pathLst>
                <a:path w="29197" h="32813" extrusionOk="0">
                  <a:moveTo>
                    <a:pt x="15856" y="0"/>
                  </a:moveTo>
                  <a:cubicBezTo>
                    <a:pt x="15366" y="0"/>
                    <a:pt x="14839" y="149"/>
                    <a:pt x="14303" y="429"/>
                  </a:cubicBezTo>
                  <a:cubicBezTo>
                    <a:pt x="14303" y="429"/>
                    <a:pt x="2631" y="5566"/>
                    <a:pt x="625" y="25354"/>
                  </a:cubicBezTo>
                  <a:cubicBezTo>
                    <a:pt x="0" y="31580"/>
                    <a:pt x="10563" y="32812"/>
                    <a:pt x="19021" y="32812"/>
                  </a:cubicBezTo>
                  <a:cubicBezTo>
                    <a:pt x="24560" y="32812"/>
                    <a:pt x="29196" y="32284"/>
                    <a:pt x="29196" y="32284"/>
                  </a:cubicBezTo>
                  <a:lnTo>
                    <a:pt x="29196" y="29427"/>
                  </a:lnTo>
                  <a:cubicBezTo>
                    <a:pt x="29196" y="29427"/>
                    <a:pt x="15518" y="28637"/>
                    <a:pt x="9956" y="24290"/>
                  </a:cubicBezTo>
                  <a:cubicBezTo>
                    <a:pt x="9956" y="24290"/>
                    <a:pt x="16917" y="16326"/>
                    <a:pt x="18163" y="9275"/>
                  </a:cubicBezTo>
                  <a:cubicBezTo>
                    <a:pt x="19342" y="2643"/>
                    <a:pt x="17921" y="0"/>
                    <a:pt x="158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9"/>
            <p:cNvSpPr/>
            <p:nvPr/>
          </p:nvSpPr>
          <p:spPr>
            <a:xfrm>
              <a:off x="2591500" y="2268375"/>
              <a:ext cx="211275" cy="50375"/>
            </a:xfrm>
            <a:custGeom>
              <a:avLst/>
              <a:gdLst/>
              <a:ahLst/>
              <a:cxnLst/>
              <a:rect l="l" t="t" r="r" b="b"/>
              <a:pathLst>
                <a:path w="8451" h="2015" extrusionOk="0">
                  <a:moveTo>
                    <a:pt x="1171" y="0"/>
                  </a:moveTo>
                  <a:cubicBezTo>
                    <a:pt x="776" y="0"/>
                    <a:pt x="380" y="54"/>
                    <a:pt x="0" y="160"/>
                  </a:cubicBezTo>
                  <a:lnTo>
                    <a:pt x="0" y="2014"/>
                  </a:lnTo>
                  <a:lnTo>
                    <a:pt x="8451" y="2014"/>
                  </a:lnTo>
                  <a:cubicBezTo>
                    <a:pt x="8451" y="2014"/>
                    <a:pt x="8451" y="1832"/>
                    <a:pt x="8025" y="1467"/>
                  </a:cubicBezTo>
                  <a:cubicBezTo>
                    <a:pt x="7599" y="1102"/>
                    <a:pt x="3283" y="494"/>
                    <a:pt x="2341" y="160"/>
                  </a:cubicBezTo>
                  <a:cubicBezTo>
                    <a:pt x="1961" y="54"/>
                    <a:pt x="1566" y="0"/>
                    <a:pt x="1171" y="0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9"/>
            <p:cNvSpPr/>
            <p:nvPr/>
          </p:nvSpPr>
          <p:spPr>
            <a:xfrm>
              <a:off x="2137850" y="2111275"/>
              <a:ext cx="306250" cy="122350"/>
            </a:xfrm>
            <a:custGeom>
              <a:avLst/>
              <a:gdLst/>
              <a:ahLst/>
              <a:cxnLst/>
              <a:rect l="l" t="t" r="r" b="b"/>
              <a:pathLst>
                <a:path w="12250" h="4894" extrusionOk="0">
                  <a:moveTo>
                    <a:pt x="1034" y="0"/>
                  </a:moveTo>
                  <a:lnTo>
                    <a:pt x="0" y="1064"/>
                  </a:lnTo>
                  <a:cubicBezTo>
                    <a:pt x="0" y="1064"/>
                    <a:pt x="3313" y="3465"/>
                    <a:pt x="12250" y="4894"/>
                  </a:cubicBezTo>
                  <a:cubicBezTo>
                    <a:pt x="12250" y="4894"/>
                    <a:pt x="4043" y="2097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9"/>
            <p:cNvSpPr/>
            <p:nvPr/>
          </p:nvSpPr>
          <p:spPr>
            <a:xfrm>
              <a:off x="2771600" y="1669775"/>
              <a:ext cx="98050" cy="402750"/>
            </a:xfrm>
            <a:custGeom>
              <a:avLst/>
              <a:gdLst/>
              <a:ahLst/>
              <a:cxnLst/>
              <a:rect l="l" t="t" r="r" b="b"/>
              <a:pathLst>
                <a:path w="3922" h="1611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8" y="267"/>
                    <a:pt x="233" y="721"/>
                  </a:cubicBezTo>
                  <a:lnTo>
                    <a:pt x="233" y="721"/>
                  </a:lnTo>
                  <a:cubicBezTo>
                    <a:pt x="152" y="431"/>
                    <a:pt x="74" y="188"/>
                    <a:pt x="0" y="0"/>
                  </a:cubicBezTo>
                  <a:close/>
                  <a:moveTo>
                    <a:pt x="233" y="721"/>
                  </a:moveTo>
                  <a:lnTo>
                    <a:pt x="233" y="721"/>
                  </a:lnTo>
                  <a:cubicBezTo>
                    <a:pt x="1297" y="4493"/>
                    <a:pt x="2949" y="16110"/>
                    <a:pt x="2949" y="16110"/>
                  </a:cubicBezTo>
                  <a:cubicBezTo>
                    <a:pt x="2949" y="16110"/>
                    <a:pt x="3921" y="15958"/>
                    <a:pt x="3739" y="14833"/>
                  </a:cubicBezTo>
                  <a:cubicBezTo>
                    <a:pt x="3587" y="13678"/>
                    <a:pt x="3253" y="11854"/>
                    <a:pt x="2432" y="8359"/>
                  </a:cubicBezTo>
                  <a:cubicBezTo>
                    <a:pt x="1803" y="5703"/>
                    <a:pt x="710" y="2208"/>
                    <a:pt x="233" y="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9"/>
            <p:cNvSpPr/>
            <p:nvPr/>
          </p:nvSpPr>
          <p:spPr>
            <a:xfrm>
              <a:off x="1194825" y="1839775"/>
              <a:ext cx="167950" cy="181075"/>
            </a:xfrm>
            <a:custGeom>
              <a:avLst/>
              <a:gdLst/>
              <a:ahLst/>
              <a:cxnLst/>
              <a:rect l="l" t="t" r="r" b="b"/>
              <a:pathLst>
                <a:path w="6718" h="7243" extrusionOk="0">
                  <a:moveTo>
                    <a:pt x="1873" y="1"/>
                  </a:moveTo>
                  <a:cubicBezTo>
                    <a:pt x="1615" y="1"/>
                    <a:pt x="1345" y="55"/>
                    <a:pt x="1094" y="130"/>
                  </a:cubicBezTo>
                  <a:lnTo>
                    <a:pt x="0" y="3200"/>
                  </a:lnTo>
                  <a:cubicBezTo>
                    <a:pt x="0" y="3200"/>
                    <a:pt x="1034" y="6118"/>
                    <a:pt x="3800" y="7243"/>
                  </a:cubicBezTo>
                  <a:cubicBezTo>
                    <a:pt x="3800" y="7243"/>
                    <a:pt x="2189" y="5814"/>
                    <a:pt x="2006" y="5085"/>
                  </a:cubicBezTo>
                  <a:lnTo>
                    <a:pt x="2006" y="5085"/>
                  </a:lnTo>
                  <a:cubicBezTo>
                    <a:pt x="2006" y="5085"/>
                    <a:pt x="3557" y="6118"/>
                    <a:pt x="4560" y="6787"/>
                  </a:cubicBezTo>
                  <a:cubicBezTo>
                    <a:pt x="4639" y="6839"/>
                    <a:pt x="4691" y="6863"/>
                    <a:pt x="4719" y="6863"/>
                  </a:cubicBezTo>
                  <a:cubicBezTo>
                    <a:pt x="5037" y="6863"/>
                    <a:pt x="2371" y="3839"/>
                    <a:pt x="2371" y="3839"/>
                  </a:cubicBezTo>
                  <a:lnTo>
                    <a:pt x="2371" y="3839"/>
                  </a:lnTo>
                  <a:cubicBezTo>
                    <a:pt x="2371" y="3839"/>
                    <a:pt x="5731" y="5833"/>
                    <a:pt x="6210" y="5833"/>
                  </a:cubicBezTo>
                  <a:cubicBezTo>
                    <a:pt x="6236" y="5833"/>
                    <a:pt x="6254" y="5827"/>
                    <a:pt x="6262" y="5814"/>
                  </a:cubicBezTo>
                  <a:cubicBezTo>
                    <a:pt x="6505" y="5358"/>
                    <a:pt x="2675" y="2349"/>
                    <a:pt x="2675" y="2349"/>
                  </a:cubicBezTo>
                  <a:cubicBezTo>
                    <a:pt x="2675" y="2349"/>
                    <a:pt x="6353" y="2319"/>
                    <a:pt x="6535" y="2015"/>
                  </a:cubicBezTo>
                  <a:cubicBezTo>
                    <a:pt x="6718" y="1741"/>
                    <a:pt x="1763" y="799"/>
                    <a:pt x="1763" y="799"/>
                  </a:cubicBezTo>
                  <a:lnTo>
                    <a:pt x="1946" y="738"/>
                  </a:lnTo>
                  <a:lnTo>
                    <a:pt x="2037" y="9"/>
                  </a:lnTo>
                  <a:cubicBezTo>
                    <a:pt x="1983" y="3"/>
                    <a:pt x="1928" y="1"/>
                    <a:pt x="1873" y="1"/>
                  </a:cubicBezTo>
                  <a:close/>
                </a:path>
              </a:pathLst>
            </a:custGeom>
            <a:solidFill>
              <a:srgbClr val="FF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9"/>
            <p:cNvSpPr/>
            <p:nvPr/>
          </p:nvSpPr>
          <p:spPr>
            <a:xfrm>
              <a:off x="1877950" y="1638625"/>
              <a:ext cx="175575" cy="506100"/>
            </a:xfrm>
            <a:custGeom>
              <a:avLst/>
              <a:gdLst/>
              <a:ahLst/>
              <a:cxnLst/>
              <a:rect l="l" t="t" r="r" b="b"/>
              <a:pathLst>
                <a:path w="7023" h="20244" extrusionOk="0">
                  <a:moveTo>
                    <a:pt x="7022" y="0"/>
                  </a:moveTo>
                  <a:cubicBezTo>
                    <a:pt x="1186" y="4073"/>
                    <a:pt x="153" y="17143"/>
                    <a:pt x="1" y="20243"/>
                  </a:cubicBezTo>
                  <a:cubicBezTo>
                    <a:pt x="943" y="10942"/>
                    <a:pt x="4013" y="4894"/>
                    <a:pt x="7022" y="1064"/>
                  </a:cubicBezTo>
                  <a:lnTo>
                    <a:pt x="7022" y="0"/>
                  </a:ln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9"/>
            <p:cNvSpPr/>
            <p:nvPr/>
          </p:nvSpPr>
          <p:spPr>
            <a:xfrm>
              <a:off x="1877200" y="21591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1" y="1"/>
                  </a:moveTo>
                  <a:lnTo>
                    <a:pt x="1" y="92"/>
                  </a:lnTo>
                  <a:close/>
                </a:path>
              </a:pathLst>
            </a:custGeom>
            <a:solidFill>
              <a:srgbClr val="2D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9"/>
            <p:cNvSpPr/>
            <p:nvPr/>
          </p:nvSpPr>
          <p:spPr>
            <a:xfrm>
              <a:off x="1958500" y="4748075"/>
              <a:ext cx="280425" cy="200650"/>
            </a:xfrm>
            <a:custGeom>
              <a:avLst/>
              <a:gdLst/>
              <a:ahLst/>
              <a:cxnLst/>
              <a:rect l="l" t="t" r="r" b="b"/>
              <a:pathLst>
                <a:path w="11217" h="8026" extrusionOk="0">
                  <a:moveTo>
                    <a:pt x="1247" y="1"/>
                  </a:moveTo>
                  <a:lnTo>
                    <a:pt x="305" y="1308"/>
                  </a:lnTo>
                  <a:lnTo>
                    <a:pt x="1" y="3831"/>
                  </a:lnTo>
                  <a:lnTo>
                    <a:pt x="5199" y="8025"/>
                  </a:lnTo>
                  <a:lnTo>
                    <a:pt x="11217" y="8025"/>
                  </a:lnTo>
                  <a:lnTo>
                    <a:pt x="11217" y="6992"/>
                  </a:lnTo>
                  <a:lnTo>
                    <a:pt x="9879" y="6992"/>
                  </a:lnTo>
                  <a:lnTo>
                    <a:pt x="6901" y="791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9"/>
            <p:cNvSpPr/>
            <p:nvPr/>
          </p:nvSpPr>
          <p:spPr>
            <a:xfrm>
              <a:off x="1105900" y="2331625"/>
              <a:ext cx="2862550" cy="25"/>
            </a:xfrm>
            <a:custGeom>
              <a:avLst/>
              <a:gdLst/>
              <a:ahLst/>
              <a:cxnLst/>
              <a:rect l="l" t="t" r="r" b="b"/>
              <a:pathLst>
                <a:path w="114502" h="1" fill="none" extrusionOk="0">
                  <a:moveTo>
                    <a:pt x="1" y="1"/>
                  </a:moveTo>
                  <a:lnTo>
                    <a:pt x="114502" y="1"/>
                  </a:lnTo>
                </a:path>
              </a:pathLst>
            </a:custGeom>
            <a:noFill/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9"/>
            <p:cNvSpPr/>
            <p:nvPr/>
          </p:nvSpPr>
          <p:spPr>
            <a:xfrm>
              <a:off x="3818725" y="2324800"/>
              <a:ext cx="59300" cy="2434700"/>
            </a:xfrm>
            <a:custGeom>
              <a:avLst/>
              <a:gdLst/>
              <a:ahLst/>
              <a:cxnLst/>
              <a:rect l="l" t="t" r="r" b="b"/>
              <a:pathLst>
                <a:path w="2372" h="97388" extrusionOk="0">
                  <a:moveTo>
                    <a:pt x="1" y="0"/>
                  </a:moveTo>
                  <a:lnTo>
                    <a:pt x="487" y="97388"/>
                  </a:lnTo>
                  <a:lnTo>
                    <a:pt x="1855" y="9738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9"/>
            <p:cNvSpPr/>
            <p:nvPr/>
          </p:nvSpPr>
          <p:spPr>
            <a:xfrm>
              <a:off x="1127950" y="2331625"/>
              <a:ext cx="59300" cy="2427875"/>
            </a:xfrm>
            <a:custGeom>
              <a:avLst/>
              <a:gdLst/>
              <a:ahLst/>
              <a:cxnLst/>
              <a:rect l="l" t="t" r="r" b="b"/>
              <a:pathLst>
                <a:path w="2372" h="97115" extrusionOk="0">
                  <a:moveTo>
                    <a:pt x="0" y="1"/>
                  </a:moveTo>
                  <a:lnTo>
                    <a:pt x="517" y="97115"/>
                  </a:lnTo>
                  <a:lnTo>
                    <a:pt x="1855" y="97115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lt2"/>
            </a:solidFill>
            <a:ln w="4550" cap="flat" cmpd="sng">
              <a:solidFill>
                <a:srgbClr val="23110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9"/>
            <p:cNvSpPr/>
            <p:nvPr/>
          </p:nvSpPr>
          <p:spPr>
            <a:xfrm>
              <a:off x="4185000" y="3050475"/>
              <a:ext cx="130725" cy="1638350"/>
            </a:xfrm>
            <a:custGeom>
              <a:avLst/>
              <a:gdLst/>
              <a:ahLst/>
              <a:cxnLst/>
              <a:rect l="l" t="t" r="r" b="b"/>
              <a:pathLst>
                <a:path w="5229" h="65534" extrusionOk="0">
                  <a:moveTo>
                    <a:pt x="0" y="1"/>
                  </a:moveTo>
                  <a:lnTo>
                    <a:pt x="1277" y="65534"/>
                  </a:lnTo>
                  <a:lnTo>
                    <a:pt x="3769" y="65534"/>
                  </a:lnTo>
                  <a:lnTo>
                    <a:pt x="52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9"/>
            <p:cNvSpPr/>
            <p:nvPr/>
          </p:nvSpPr>
          <p:spPr>
            <a:xfrm>
              <a:off x="3953225" y="4685000"/>
              <a:ext cx="640625" cy="39550"/>
            </a:xfrm>
            <a:custGeom>
              <a:avLst/>
              <a:gdLst/>
              <a:ahLst/>
              <a:cxnLst/>
              <a:rect l="l" t="t" r="r" b="b"/>
              <a:pathLst>
                <a:path w="25625" h="1582" extrusionOk="0">
                  <a:moveTo>
                    <a:pt x="1460" y="1"/>
                  </a:moveTo>
                  <a:cubicBezTo>
                    <a:pt x="639" y="62"/>
                    <a:pt x="1" y="761"/>
                    <a:pt x="31" y="1581"/>
                  </a:cubicBezTo>
                  <a:lnTo>
                    <a:pt x="25594" y="1581"/>
                  </a:lnTo>
                  <a:cubicBezTo>
                    <a:pt x="25624" y="761"/>
                    <a:pt x="24986" y="62"/>
                    <a:pt x="24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9"/>
            <p:cNvSpPr/>
            <p:nvPr/>
          </p:nvSpPr>
          <p:spPr>
            <a:xfrm>
              <a:off x="3920550" y="2712325"/>
              <a:ext cx="827550" cy="495475"/>
            </a:xfrm>
            <a:custGeom>
              <a:avLst/>
              <a:gdLst/>
              <a:ahLst/>
              <a:cxnLst/>
              <a:rect l="l" t="t" r="r" b="b"/>
              <a:pathLst>
                <a:path w="33102" h="19819" extrusionOk="0">
                  <a:moveTo>
                    <a:pt x="30913" y="1"/>
                  </a:moveTo>
                  <a:cubicBezTo>
                    <a:pt x="29865" y="415"/>
                    <a:pt x="28778" y="615"/>
                    <a:pt x="27667" y="615"/>
                  </a:cubicBezTo>
                  <a:cubicBezTo>
                    <a:pt x="27393" y="615"/>
                    <a:pt x="27117" y="603"/>
                    <a:pt x="26840" y="578"/>
                  </a:cubicBezTo>
                  <a:cubicBezTo>
                    <a:pt x="26201" y="522"/>
                    <a:pt x="25595" y="494"/>
                    <a:pt x="25019" y="494"/>
                  </a:cubicBezTo>
                  <a:cubicBezTo>
                    <a:pt x="14823" y="494"/>
                    <a:pt x="14107" y="9055"/>
                    <a:pt x="10396" y="13831"/>
                  </a:cubicBezTo>
                  <a:cubicBezTo>
                    <a:pt x="8238" y="16597"/>
                    <a:pt x="3678" y="18299"/>
                    <a:pt x="1" y="19241"/>
                  </a:cubicBezTo>
                  <a:lnTo>
                    <a:pt x="183" y="19819"/>
                  </a:lnTo>
                  <a:lnTo>
                    <a:pt x="16384" y="19302"/>
                  </a:lnTo>
                  <a:lnTo>
                    <a:pt x="27873" y="14256"/>
                  </a:lnTo>
                  <a:lnTo>
                    <a:pt x="31369" y="10457"/>
                  </a:lnTo>
                  <a:lnTo>
                    <a:pt x="33102" y="974"/>
                  </a:lnTo>
                  <a:lnTo>
                    <a:pt x="309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9"/>
            <p:cNvSpPr/>
            <p:nvPr/>
          </p:nvSpPr>
          <p:spPr>
            <a:xfrm>
              <a:off x="3811875" y="3073275"/>
              <a:ext cx="355675" cy="234850"/>
            </a:xfrm>
            <a:custGeom>
              <a:avLst/>
              <a:gdLst/>
              <a:ahLst/>
              <a:cxnLst/>
              <a:rect l="l" t="t" r="r" b="b"/>
              <a:pathLst>
                <a:path w="14227" h="9394" extrusionOk="0">
                  <a:moveTo>
                    <a:pt x="14196" y="1"/>
                  </a:moveTo>
                  <a:cubicBezTo>
                    <a:pt x="13102" y="1125"/>
                    <a:pt x="11795" y="2007"/>
                    <a:pt x="10366" y="2676"/>
                  </a:cubicBezTo>
                  <a:cubicBezTo>
                    <a:pt x="7266" y="3740"/>
                    <a:pt x="3588" y="5047"/>
                    <a:pt x="1" y="6384"/>
                  </a:cubicBezTo>
                  <a:cubicBezTo>
                    <a:pt x="3497" y="7813"/>
                    <a:pt x="7144" y="8816"/>
                    <a:pt x="10852" y="9393"/>
                  </a:cubicBezTo>
                  <a:cubicBezTo>
                    <a:pt x="11521" y="6688"/>
                    <a:pt x="12433" y="4074"/>
                    <a:pt x="13618" y="1551"/>
                  </a:cubicBezTo>
                  <a:cubicBezTo>
                    <a:pt x="13618" y="1551"/>
                    <a:pt x="14226" y="670"/>
                    <a:pt x="14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9"/>
            <p:cNvSpPr/>
            <p:nvPr/>
          </p:nvSpPr>
          <p:spPr>
            <a:xfrm>
              <a:off x="3843050" y="2766300"/>
              <a:ext cx="540300" cy="454425"/>
            </a:xfrm>
            <a:custGeom>
              <a:avLst/>
              <a:gdLst/>
              <a:ahLst/>
              <a:cxnLst/>
              <a:rect l="l" t="t" r="r" b="b"/>
              <a:pathLst>
                <a:path w="21612" h="18177" extrusionOk="0">
                  <a:moveTo>
                    <a:pt x="21612" y="0"/>
                  </a:moveTo>
                  <a:lnTo>
                    <a:pt x="21612" y="0"/>
                  </a:lnTo>
                  <a:cubicBezTo>
                    <a:pt x="18511" y="1216"/>
                    <a:pt x="15836" y="3374"/>
                    <a:pt x="13952" y="6110"/>
                  </a:cubicBezTo>
                  <a:cubicBezTo>
                    <a:pt x="11368" y="10061"/>
                    <a:pt x="6475" y="15319"/>
                    <a:pt x="0" y="18177"/>
                  </a:cubicBezTo>
                  <a:cubicBezTo>
                    <a:pt x="3161" y="17022"/>
                    <a:pt x="6353" y="15897"/>
                    <a:pt x="9089" y="14955"/>
                  </a:cubicBezTo>
                  <a:cubicBezTo>
                    <a:pt x="10882" y="14073"/>
                    <a:pt x="12462" y="13009"/>
                    <a:pt x="13496" y="11672"/>
                  </a:cubicBezTo>
                  <a:cubicBezTo>
                    <a:pt x="16171" y="8207"/>
                    <a:pt x="17295" y="2736"/>
                    <a:pt x="2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9"/>
            <p:cNvSpPr/>
            <p:nvPr/>
          </p:nvSpPr>
          <p:spPr>
            <a:xfrm>
              <a:off x="2010175" y="2570225"/>
              <a:ext cx="660375" cy="589700"/>
            </a:xfrm>
            <a:custGeom>
              <a:avLst/>
              <a:gdLst/>
              <a:ahLst/>
              <a:cxnLst/>
              <a:rect l="l" t="t" r="r" b="b"/>
              <a:pathLst>
                <a:path w="26415" h="23588" extrusionOk="0">
                  <a:moveTo>
                    <a:pt x="1764" y="1"/>
                  </a:moveTo>
                  <a:lnTo>
                    <a:pt x="1" y="1126"/>
                  </a:lnTo>
                  <a:lnTo>
                    <a:pt x="1399" y="12402"/>
                  </a:lnTo>
                  <a:lnTo>
                    <a:pt x="4195" y="16931"/>
                  </a:lnTo>
                  <a:lnTo>
                    <a:pt x="13344" y="22950"/>
                  </a:lnTo>
                  <a:lnTo>
                    <a:pt x="26263" y="23588"/>
                  </a:lnTo>
                  <a:lnTo>
                    <a:pt x="26415" y="22889"/>
                  </a:lnTo>
                  <a:cubicBezTo>
                    <a:pt x="23466" y="21734"/>
                    <a:pt x="19849" y="19728"/>
                    <a:pt x="18147" y="16415"/>
                  </a:cubicBezTo>
                  <a:cubicBezTo>
                    <a:pt x="15181" y="10713"/>
                    <a:pt x="14561" y="512"/>
                    <a:pt x="6442" y="512"/>
                  </a:cubicBezTo>
                  <a:cubicBezTo>
                    <a:pt x="5991" y="512"/>
                    <a:pt x="5516" y="543"/>
                    <a:pt x="5016" y="609"/>
                  </a:cubicBezTo>
                  <a:cubicBezTo>
                    <a:pt x="4754" y="651"/>
                    <a:pt x="4491" y="672"/>
                    <a:pt x="4228" y="672"/>
                  </a:cubicBezTo>
                  <a:cubicBezTo>
                    <a:pt x="3363" y="672"/>
                    <a:pt x="2510" y="444"/>
                    <a:pt x="1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9"/>
            <p:cNvSpPr/>
            <p:nvPr/>
          </p:nvSpPr>
          <p:spPr>
            <a:xfrm>
              <a:off x="2473725" y="2998825"/>
              <a:ext cx="282700" cy="279650"/>
            </a:xfrm>
            <a:custGeom>
              <a:avLst/>
              <a:gdLst/>
              <a:ahLst/>
              <a:cxnLst/>
              <a:rect l="l" t="t" r="r" b="b"/>
              <a:pathLst>
                <a:path w="11308" h="1118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8"/>
                    <a:pt x="213" y="1277"/>
                    <a:pt x="486" y="1854"/>
                  </a:cubicBezTo>
                  <a:cubicBezTo>
                    <a:pt x="1429" y="4894"/>
                    <a:pt x="2158" y="8025"/>
                    <a:pt x="2675" y="11186"/>
                  </a:cubicBezTo>
                  <a:cubicBezTo>
                    <a:pt x="5745" y="10487"/>
                    <a:pt x="8663" y="9271"/>
                    <a:pt x="11307" y="7599"/>
                  </a:cubicBezTo>
                  <a:cubicBezTo>
                    <a:pt x="8481" y="6018"/>
                    <a:pt x="5563" y="4468"/>
                    <a:pt x="3070" y="3161"/>
                  </a:cubicBezTo>
                  <a:cubicBezTo>
                    <a:pt x="1854" y="2310"/>
                    <a:pt x="821" y="124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9"/>
            <p:cNvSpPr/>
            <p:nvPr/>
          </p:nvSpPr>
          <p:spPr>
            <a:xfrm>
              <a:off x="2301225" y="2633300"/>
              <a:ext cx="430875" cy="541825"/>
            </a:xfrm>
            <a:custGeom>
              <a:avLst/>
              <a:gdLst/>
              <a:ahLst/>
              <a:cxnLst/>
              <a:rect l="l" t="t" r="r" b="b"/>
              <a:pathLst>
                <a:path w="17235" h="21673" extrusionOk="0">
                  <a:moveTo>
                    <a:pt x="0" y="1"/>
                  </a:moveTo>
                  <a:lnTo>
                    <a:pt x="0" y="1"/>
                  </a:lnTo>
                  <a:cubicBezTo>
                    <a:pt x="3465" y="3253"/>
                    <a:pt x="4347" y="9758"/>
                    <a:pt x="6505" y="13892"/>
                  </a:cubicBezTo>
                  <a:cubicBezTo>
                    <a:pt x="7326" y="15442"/>
                    <a:pt x="8542" y="16779"/>
                    <a:pt x="9970" y="17813"/>
                  </a:cubicBezTo>
                  <a:cubicBezTo>
                    <a:pt x="12189" y="18937"/>
                    <a:pt x="14712" y="20275"/>
                    <a:pt x="17235" y="21673"/>
                  </a:cubicBezTo>
                  <a:cubicBezTo>
                    <a:pt x="12067" y="18238"/>
                    <a:pt x="8177" y="11977"/>
                    <a:pt x="6110" y="7296"/>
                  </a:cubicBezTo>
                  <a:cubicBezTo>
                    <a:pt x="3709" y="188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9"/>
            <p:cNvSpPr/>
            <p:nvPr/>
          </p:nvSpPr>
          <p:spPr>
            <a:xfrm>
              <a:off x="1985875" y="2912175"/>
              <a:ext cx="977225" cy="1333975"/>
            </a:xfrm>
            <a:custGeom>
              <a:avLst/>
              <a:gdLst/>
              <a:ahLst/>
              <a:cxnLst/>
              <a:rect l="l" t="t" r="r" b="b"/>
              <a:pathLst>
                <a:path w="39089" h="53359" extrusionOk="0">
                  <a:moveTo>
                    <a:pt x="39089" y="1"/>
                  </a:moveTo>
                  <a:lnTo>
                    <a:pt x="24317" y="7448"/>
                  </a:lnTo>
                  <a:cubicBezTo>
                    <a:pt x="24317" y="7448"/>
                    <a:pt x="6474" y="40974"/>
                    <a:pt x="0" y="49151"/>
                  </a:cubicBezTo>
                  <a:cubicBezTo>
                    <a:pt x="0" y="49151"/>
                    <a:pt x="13861" y="53359"/>
                    <a:pt x="22598" y="53359"/>
                  </a:cubicBezTo>
                  <a:cubicBezTo>
                    <a:pt x="23253" y="53359"/>
                    <a:pt x="23879" y="53335"/>
                    <a:pt x="24469" y="53284"/>
                  </a:cubicBezTo>
                  <a:cubicBezTo>
                    <a:pt x="24469" y="53284"/>
                    <a:pt x="38268" y="20062"/>
                    <a:pt x="3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2831;p99"/>
          <p:cNvSpPr txBox="1">
            <a:spLocks/>
          </p:cNvSpPr>
          <p:nvPr/>
        </p:nvSpPr>
        <p:spPr>
          <a:xfrm>
            <a:off x="5207397" y="3245358"/>
            <a:ext cx="3826800" cy="75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Montserrat ExtraBold"/>
              <a:buNone/>
              <a:defRPr sz="4700" b="0" i="0" u="none" strike="noStrike" cap="none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  <p:pic>
        <p:nvPicPr>
          <p:cNvPr id="117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8379" y="59472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 txBox="1">
            <a:spLocks noGrp="1"/>
          </p:cNvSpPr>
          <p:nvPr>
            <p:ph type="title"/>
          </p:nvPr>
        </p:nvSpPr>
        <p:spPr>
          <a:xfrm>
            <a:off x="1376175" y="835925"/>
            <a:ext cx="196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26" name="Google Shape;326;p49"/>
          <p:cNvSpPr txBox="1">
            <a:spLocks noGrp="1"/>
          </p:cNvSpPr>
          <p:nvPr>
            <p:ph type="title" idx="2"/>
          </p:nvPr>
        </p:nvSpPr>
        <p:spPr>
          <a:xfrm>
            <a:off x="1376100" y="1225925"/>
            <a:ext cx="28416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Student Card Design</a:t>
            </a:r>
            <a:endParaRPr dirty="0"/>
          </a:p>
        </p:txBody>
      </p:sp>
      <p:sp>
        <p:nvSpPr>
          <p:cNvPr id="327" name="Google Shape;327;p49"/>
          <p:cNvSpPr txBox="1">
            <a:spLocks noGrp="1"/>
          </p:cNvSpPr>
          <p:nvPr>
            <p:ph type="subTitle" idx="1"/>
          </p:nvPr>
        </p:nvSpPr>
        <p:spPr>
          <a:xfrm>
            <a:off x="1376175" y="1697600"/>
            <a:ext cx="24684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Few explanaitions about the elements of the design</a:t>
            </a:r>
            <a:endParaRPr dirty="0"/>
          </a:p>
        </p:txBody>
      </p:sp>
      <p:sp>
        <p:nvSpPr>
          <p:cNvPr id="328" name="Google Shape;328;p49"/>
          <p:cNvSpPr txBox="1">
            <a:spLocks noGrp="1"/>
          </p:cNvSpPr>
          <p:nvPr>
            <p:ph type="title" idx="3"/>
          </p:nvPr>
        </p:nvSpPr>
        <p:spPr>
          <a:xfrm>
            <a:off x="4881375" y="835925"/>
            <a:ext cx="196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title" idx="4"/>
          </p:nvPr>
        </p:nvSpPr>
        <p:spPr>
          <a:xfrm>
            <a:off x="4881300" y="1225925"/>
            <a:ext cx="28416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/>
              <a:t>It’s Acceptance</a:t>
            </a:r>
            <a:endParaRPr lang="en-GB" dirty="0"/>
          </a:p>
        </p:txBody>
      </p:sp>
      <p:sp>
        <p:nvSpPr>
          <p:cNvPr id="330" name="Google Shape;330;p49"/>
          <p:cNvSpPr txBox="1">
            <a:spLocks noGrp="1"/>
          </p:cNvSpPr>
          <p:nvPr>
            <p:ph type="subTitle" idx="5"/>
          </p:nvPr>
        </p:nvSpPr>
        <p:spPr>
          <a:xfrm>
            <a:off x="4881375" y="1697600"/>
            <a:ext cx="24684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Loyalty schema </a:t>
            </a:r>
            <a:r>
              <a:rPr lang="en" dirty="0" smtClean="0"/>
              <a:t>and other benefits</a:t>
            </a:r>
            <a:endParaRPr dirty="0"/>
          </a:p>
        </p:txBody>
      </p:sp>
      <p:sp>
        <p:nvSpPr>
          <p:cNvPr id="331" name="Google Shape;331;p49"/>
          <p:cNvSpPr txBox="1">
            <a:spLocks noGrp="1"/>
          </p:cNvSpPr>
          <p:nvPr>
            <p:ph type="title" idx="6"/>
          </p:nvPr>
        </p:nvSpPr>
        <p:spPr>
          <a:xfrm>
            <a:off x="1376250" y="3065850"/>
            <a:ext cx="196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title" idx="7"/>
          </p:nvPr>
        </p:nvSpPr>
        <p:spPr>
          <a:xfrm>
            <a:off x="1376175" y="3455850"/>
            <a:ext cx="28416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It’s P</a:t>
            </a:r>
            <a:r>
              <a:rPr lang="en-GB" dirty="0" smtClean="0"/>
              <a:t>otential</a:t>
            </a:r>
            <a:endParaRPr dirty="0"/>
          </a:p>
        </p:txBody>
      </p:sp>
      <p:sp>
        <p:nvSpPr>
          <p:cNvPr id="333" name="Google Shape;333;p49"/>
          <p:cNvSpPr txBox="1">
            <a:spLocks noGrp="1"/>
          </p:cNvSpPr>
          <p:nvPr>
            <p:ph type="subTitle" idx="8"/>
          </p:nvPr>
        </p:nvSpPr>
        <p:spPr>
          <a:xfrm>
            <a:off x="1376250" y="3927525"/>
            <a:ext cx="24684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Some statistics in terms of financial inclusion potentials</a:t>
            </a:r>
            <a:endParaRPr dirty="0"/>
          </a:p>
        </p:txBody>
      </p:sp>
      <p:sp>
        <p:nvSpPr>
          <p:cNvPr id="334" name="Google Shape;334;p49"/>
          <p:cNvSpPr txBox="1">
            <a:spLocks noGrp="1"/>
          </p:cNvSpPr>
          <p:nvPr>
            <p:ph type="title" idx="9"/>
          </p:nvPr>
        </p:nvSpPr>
        <p:spPr>
          <a:xfrm>
            <a:off x="4881375" y="3065850"/>
            <a:ext cx="196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title" idx="13"/>
          </p:nvPr>
        </p:nvSpPr>
        <p:spPr>
          <a:xfrm>
            <a:off x="4881299" y="3455850"/>
            <a:ext cx="3611437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Additional Functionalities</a:t>
            </a:r>
            <a:endParaRPr dirty="0"/>
          </a:p>
        </p:txBody>
      </p:sp>
      <p:sp>
        <p:nvSpPr>
          <p:cNvPr id="336" name="Google Shape;336;p49"/>
          <p:cNvSpPr txBox="1">
            <a:spLocks noGrp="1"/>
          </p:cNvSpPr>
          <p:nvPr>
            <p:ph type="subTitle" idx="14"/>
          </p:nvPr>
        </p:nvSpPr>
        <p:spPr>
          <a:xfrm>
            <a:off x="4881375" y="3940700"/>
            <a:ext cx="24684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Additional services that add value to the Student Card</a:t>
            </a:r>
            <a:endParaRPr dirty="0"/>
          </a:p>
        </p:txBody>
      </p:sp>
      <p:cxnSp>
        <p:nvCxnSpPr>
          <p:cNvPr id="337" name="Google Shape;337;p49"/>
          <p:cNvCxnSpPr/>
          <p:nvPr/>
        </p:nvCxnSpPr>
        <p:spPr>
          <a:xfrm>
            <a:off x="1376175" y="685600"/>
            <a:ext cx="2841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9"/>
          <p:cNvCxnSpPr/>
          <p:nvPr/>
        </p:nvCxnSpPr>
        <p:spPr>
          <a:xfrm>
            <a:off x="4876875" y="685600"/>
            <a:ext cx="2841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49"/>
          <p:cNvCxnSpPr/>
          <p:nvPr/>
        </p:nvCxnSpPr>
        <p:spPr>
          <a:xfrm>
            <a:off x="1376175" y="2913450"/>
            <a:ext cx="2841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49"/>
          <p:cNvCxnSpPr/>
          <p:nvPr/>
        </p:nvCxnSpPr>
        <p:spPr>
          <a:xfrm>
            <a:off x="4876875" y="2913450"/>
            <a:ext cx="2841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6380" y="1526193"/>
            <a:ext cx="2914239" cy="227754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Student Card Design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89007" y="2862708"/>
            <a:ext cx="3044711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It’s elements…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2"/>
          <p:cNvSpPr txBox="1">
            <a:spLocks noGrp="1"/>
          </p:cNvSpPr>
          <p:nvPr>
            <p:ph type="title"/>
          </p:nvPr>
        </p:nvSpPr>
        <p:spPr>
          <a:xfrm>
            <a:off x="164460" y="2086612"/>
            <a:ext cx="4691814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 Albanian Financial Student Card!</a:t>
            </a:r>
            <a:endParaRPr dirty="0"/>
          </a:p>
        </p:txBody>
      </p:sp>
      <p:sp>
        <p:nvSpPr>
          <p:cNvPr id="358" name="Google Shape;358;p52"/>
          <p:cNvSpPr txBox="1">
            <a:spLocks noGrp="1"/>
          </p:cNvSpPr>
          <p:nvPr>
            <p:ph type="subTitle" idx="1"/>
          </p:nvPr>
        </p:nvSpPr>
        <p:spPr>
          <a:xfrm>
            <a:off x="865375" y="2970300"/>
            <a:ext cx="3334200" cy="12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The Municipality of Tirana in a joint project with Union Bank and </a:t>
            </a:r>
            <a:r>
              <a:rPr lang="en-GB" dirty="0" err="1" smtClean="0"/>
              <a:t>PayLink</a:t>
            </a:r>
            <a:r>
              <a:rPr lang="en-GB" dirty="0" smtClean="0"/>
              <a:t> have launched the first Financial Student Card in the market. </a:t>
            </a:r>
          </a:p>
          <a:p>
            <a:pPr lvl="0">
              <a:buNone/>
            </a:pPr>
            <a:r>
              <a:rPr lang="en-GB" dirty="0" smtClean="0"/>
              <a:t>Please see the following link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https://www.facebook.com/unionbankalbania/videos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dirty="0"/>
          </a:p>
        </p:txBody>
      </p:sp>
      <p:grpSp>
        <p:nvGrpSpPr>
          <p:cNvPr id="359" name="Google Shape;359;p52"/>
          <p:cNvGrpSpPr/>
          <p:nvPr/>
        </p:nvGrpSpPr>
        <p:grpSpPr>
          <a:xfrm>
            <a:off x="4583233" y="378547"/>
            <a:ext cx="3847667" cy="4094696"/>
            <a:chOff x="4583233" y="378547"/>
            <a:chExt cx="3847667" cy="4094696"/>
          </a:xfrm>
        </p:grpSpPr>
        <p:sp>
          <p:nvSpPr>
            <p:cNvPr id="360" name="Google Shape;360;p52"/>
            <p:cNvSpPr/>
            <p:nvPr/>
          </p:nvSpPr>
          <p:spPr>
            <a:xfrm flipH="1">
              <a:off x="5905996" y="960490"/>
              <a:ext cx="294788" cy="381792"/>
            </a:xfrm>
            <a:custGeom>
              <a:avLst/>
              <a:gdLst/>
              <a:ahLst/>
              <a:cxnLst/>
              <a:rect l="l" t="t" r="r" b="b"/>
              <a:pathLst>
                <a:path w="16155" h="20923" fill="none" extrusionOk="0">
                  <a:moveTo>
                    <a:pt x="1" y="20922"/>
                  </a:moveTo>
                  <a:cubicBezTo>
                    <a:pt x="1" y="20922"/>
                    <a:pt x="8789" y="14945"/>
                    <a:pt x="10212" y="7473"/>
                  </a:cubicBezTo>
                  <a:cubicBezTo>
                    <a:pt x="11671" y="1"/>
                    <a:pt x="2918" y="10604"/>
                    <a:pt x="10212" y="14197"/>
                  </a:cubicBezTo>
                  <a:cubicBezTo>
                    <a:pt x="13593" y="15870"/>
                    <a:pt x="16154" y="11635"/>
                    <a:pt x="16154" y="11635"/>
                  </a:cubicBezTo>
                </a:path>
              </a:pathLst>
            </a:custGeom>
            <a:noFill/>
            <a:ln w="5325" cap="flat" cmpd="sng">
              <a:solidFill>
                <a:srgbClr val="23110C"/>
              </a:solidFill>
              <a:prstDash val="solid"/>
              <a:miter lim="35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52"/>
            <p:cNvGrpSpPr/>
            <p:nvPr/>
          </p:nvGrpSpPr>
          <p:grpSpPr>
            <a:xfrm>
              <a:off x="6914479" y="1342284"/>
              <a:ext cx="170121" cy="24050"/>
              <a:chOff x="2382750" y="2173000"/>
              <a:chExt cx="233075" cy="32950"/>
            </a:xfrm>
          </p:grpSpPr>
          <p:sp>
            <p:nvSpPr>
              <p:cNvPr id="362" name="Google Shape;362;p52"/>
              <p:cNvSpPr/>
              <p:nvPr/>
            </p:nvSpPr>
            <p:spPr>
              <a:xfrm>
                <a:off x="2382750" y="2173000"/>
                <a:ext cx="28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fill="none" extrusionOk="0">
                    <a:moveTo>
                      <a:pt x="1139" y="570"/>
                    </a:moveTo>
                    <a:cubicBezTo>
                      <a:pt x="1139" y="890"/>
                      <a:pt x="890" y="1139"/>
                      <a:pt x="570" y="1139"/>
                    </a:cubicBezTo>
                    <a:cubicBezTo>
                      <a:pt x="285" y="1139"/>
                      <a:pt x="0" y="890"/>
                      <a:pt x="0" y="570"/>
                    </a:cubicBezTo>
                    <a:cubicBezTo>
                      <a:pt x="0" y="250"/>
                      <a:pt x="285" y="1"/>
                      <a:pt x="570" y="1"/>
                    </a:cubicBezTo>
                    <a:cubicBezTo>
                      <a:pt x="890" y="1"/>
                      <a:pt x="1139" y="250"/>
                      <a:pt x="1139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2"/>
              <p:cNvSpPr/>
              <p:nvPr/>
            </p:nvSpPr>
            <p:spPr>
              <a:xfrm>
                <a:off x="2480600" y="2173000"/>
                <a:ext cx="3292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8" fill="none" extrusionOk="0">
                    <a:moveTo>
                      <a:pt x="1317" y="570"/>
                    </a:moveTo>
                    <a:cubicBezTo>
                      <a:pt x="1317" y="1068"/>
                      <a:pt x="712" y="1317"/>
                      <a:pt x="356" y="961"/>
                    </a:cubicBezTo>
                    <a:cubicBezTo>
                      <a:pt x="0" y="605"/>
                      <a:pt x="249" y="1"/>
                      <a:pt x="748" y="1"/>
                    </a:cubicBezTo>
                    <a:cubicBezTo>
                      <a:pt x="1068" y="1"/>
                      <a:pt x="1317" y="250"/>
                      <a:pt x="1317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52"/>
              <p:cNvSpPr/>
              <p:nvPr/>
            </p:nvSpPr>
            <p:spPr>
              <a:xfrm>
                <a:off x="2582900" y="2173000"/>
                <a:ext cx="3292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8" fill="none" extrusionOk="0">
                    <a:moveTo>
                      <a:pt x="1317" y="570"/>
                    </a:moveTo>
                    <a:cubicBezTo>
                      <a:pt x="1317" y="1068"/>
                      <a:pt x="712" y="1317"/>
                      <a:pt x="356" y="961"/>
                    </a:cubicBezTo>
                    <a:cubicBezTo>
                      <a:pt x="0" y="605"/>
                      <a:pt x="249" y="1"/>
                      <a:pt x="747" y="1"/>
                    </a:cubicBezTo>
                    <a:cubicBezTo>
                      <a:pt x="1068" y="1"/>
                      <a:pt x="1317" y="250"/>
                      <a:pt x="1317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" name="Google Shape;365;p52"/>
            <p:cNvGrpSpPr/>
            <p:nvPr/>
          </p:nvGrpSpPr>
          <p:grpSpPr>
            <a:xfrm>
              <a:off x="4583233" y="1289330"/>
              <a:ext cx="811388" cy="1126374"/>
              <a:chOff x="1712050" y="2352675"/>
              <a:chExt cx="481250" cy="668075"/>
            </a:xfrm>
          </p:grpSpPr>
          <p:sp>
            <p:nvSpPr>
              <p:cNvPr id="366" name="Google Shape;366;p52"/>
              <p:cNvSpPr/>
              <p:nvPr/>
            </p:nvSpPr>
            <p:spPr>
              <a:xfrm>
                <a:off x="1715600" y="2352675"/>
                <a:ext cx="477700" cy="668075"/>
              </a:xfrm>
              <a:custGeom>
                <a:avLst/>
                <a:gdLst/>
                <a:ahLst/>
                <a:cxnLst/>
                <a:rect l="l" t="t" r="r" b="b"/>
                <a:pathLst>
                  <a:path w="19108" h="26723" fill="none" extrusionOk="0">
                    <a:moveTo>
                      <a:pt x="19108" y="26722"/>
                    </a:moveTo>
                    <a:lnTo>
                      <a:pt x="19108" y="9892"/>
                    </a:lnTo>
                    <a:cubicBezTo>
                      <a:pt x="19108" y="4448"/>
                      <a:pt x="14447" y="36"/>
                      <a:pt x="8647" y="36"/>
                    </a:cubicBezTo>
                    <a:cubicBezTo>
                      <a:pt x="5231" y="1"/>
                      <a:pt x="2029" y="1638"/>
                      <a:pt x="1" y="4377"/>
                    </a:cubicBez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2"/>
              <p:cNvSpPr/>
              <p:nvPr/>
            </p:nvSpPr>
            <p:spPr>
              <a:xfrm>
                <a:off x="1712050" y="2422075"/>
                <a:ext cx="4360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66" fill="none" extrusionOk="0">
                    <a:moveTo>
                      <a:pt x="1" y="0"/>
                    </a:moveTo>
                    <a:lnTo>
                      <a:pt x="143" y="1566"/>
                    </a:lnTo>
                    <a:lnTo>
                      <a:pt x="1744" y="1459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" name="Google Shape;368;p52"/>
            <p:cNvGrpSpPr/>
            <p:nvPr/>
          </p:nvGrpSpPr>
          <p:grpSpPr>
            <a:xfrm>
              <a:off x="7580370" y="378547"/>
              <a:ext cx="635732" cy="768198"/>
              <a:chOff x="4384175" y="1535225"/>
              <a:chExt cx="998950" cy="1207100"/>
            </a:xfrm>
          </p:grpSpPr>
          <p:sp>
            <p:nvSpPr>
              <p:cNvPr id="369" name="Google Shape;369;p52"/>
              <p:cNvSpPr/>
              <p:nvPr/>
            </p:nvSpPr>
            <p:spPr>
              <a:xfrm>
                <a:off x="4384175" y="1860775"/>
                <a:ext cx="695625" cy="796150"/>
              </a:xfrm>
              <a:custGeom>
                <a:avLst/>
                <a:gdLst/>
                <a:ahLst/>
                <a:cxnLst/>
                <a:rect l="l" t="t" r="r" b="b"/>
                <a:pathLst>
                  <a:path w="27825" h="31846" fill="none" extrusionOk="0">
                    <a:moveTo>
                      <a:pt x="27825" y="28252"/>
                    </a:moveTo>
                    <a:lnTo>
                      <a:pt x="4377" y="31846"/>
                    </a:lnTo>
                    <a:lnTo>
                      <a:pt x="0" y="3594"/>
                    </a:lnTo>
                    <a:lnTo>
                      <a:pt x="23448" y="1"/>
                    </a:lnTo>
                    <a:lnTo>
                      <a:pt x="24231" y="5124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2"/>
              <p:cNvSpPr/>
              <p:nvPr/>
            </p:nvSpPr>
            <p:spPr>
              <a:xfrm>
                <a:off x="4687500" y="1945275"/>
                <a:ext cx="695625" cy="797050"/>
              </a:xfrm>
              <a:custGeom>
                <a:avLst/>
                <a:gdLst/>
                <a:ahLst/>
                <a:cxnLst/>
                <a:rect l="l" t="t" r="r" b="b"/>
                <a:pathLst>
                  <a:path w="27825" h="31882" fill="none" extrusionOk="0">
                    <a:moveTo>
                      <a:pt x="1" y="3630"/>
                    </a:moveTo>
                    <a:lnTo>
                      <a:pt x="23448" y="1"/>
                    </a:lnTo>
                    <a:lnTo>
                      <a:pt x="27825" y="28252"/>
                    </a:lnTo>
                    <a:lnTo>
                      <a:pt x="4377" y="31881"/>
                    </a:ln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2"/>
              <p:cNvSpPr/>
              <p:nvPr/>
            </p:nvSpPr>
            <p:spPr>
              <a:xfrm>
                <a:off x="4522050" y="2247725"/>
                <a:ext cx="19840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7936" h="1246" fill="none" extrusionOk="0">
                    <a:moveTo>
                      <a:pt x="0" y="1246"/>
                    </a:moveTo>
                    <a:lnTo>
                      <a:pt x="7935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2"/>
              <p:cNvSpPr/>
              <p:nvPr/>
            </p:nvSpPr>
            <p:spPr>
              <a:xfrm>
                <a:off x="4538950" y="2330450"/>
                <a:ext cx="1939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1211" fill="none" extrusionOk="0">
                    <a:moveTo>
                      <a:pt x="1" y="1210"/>
                    </a:moveTo>
                    <a:lnTo>
                      <a:pt x="7757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2"/>
              <p:cNvSpPr/>
              <p:nvPr/>
            </p:nvSpPr>
            <p:spPr>
              <a:xfrm>
                <a:off x="4555850" y="2413175"/>
                <a:ext cx="1903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175" fill="none" extrusionOk="0">
                    <a:moveTo>
                      <a:pt x="1" y="1175"/>
                    </a:moveTo>
                    <a:lnTo>
                      <a:pt x="7615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2"/>
              <p:cNvSpPr/>
              <p:nvPr/>
            </p:nvSpPr>
            <p:spPr>
              <a:xfrm>
                <a:off x="4864525" y="2067150"/>
                <a:ext cx="241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1495" fill="none" extrusionOk="0">
                    <a:moveTo>
                      <a:pt x="0" y="1495"/>
                    </a:moveTo>
                    <a:lnTo>
                      <a:pt x="9678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2"/>
              <p:cNvSpPr/>
              <p:nvPr/>
            </p:nvSpPr>
            <p:spPr>
              <a:xfrm>
                <a:off x="4488250" y="2082275"/>
                <a:ext cx="206400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8256" h="1282" fill="none" extrusionOk="0">
                    <a:moveTo>
                      <a:pt x="0" y="1281"/>
                    </a:moveTo>
                    <a:lnTo>
                      <a:pt x="8255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2"/>
              <p:cNvSpPr/>
              <p:nvPr/>
            </p:nvSpPr>
            <p:spPr>
              <a:xfrm>
                <a:off x="4877850" y="2148975"/>
                <a:ext cx="2455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822" h="1531" fill="none" extrusionOk="0">
                    <a:moveTo>
                      <a:pt x="1" y="1531"/>
                    </a:moveTo>
                    <a:lnTo>
                      <a:pt x="9821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52"/>
              <p:cNvSpPr/>
              <p:nvPr/>
            </p:nvSpPr>
            <p:spPr>
              <a:xfrm>
                <a:off x="4505150" y="2165000"/>
                <a:ext cx="20282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8113" h="1246" fill="none" extrusionOk="0">
                    <a:moveTo>
                      <a:pt x="0" y="1246"/>
                    </a:moveTo>
                    <a:lnTo>
                      <a:pt x="8113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52"/>
              <p:cNvSpPr/>
              <p:nvPr/>
            </p:nvSpPr>
            <p:spPr>
              <a:xfrm>
                <a:off x="4661700" y="1535225"/>
                <a:ext cx="462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02" fill="none" extrusionOk="0">
                    <a:moveTo>
                      <a:pt x="1" y="1423"/>
                    </a:moveTo>
                    <a:lnTo>
                      <a:pt x="1637" y="1601"/>
                    </a:lnTo>
                    <a:lnTo>
                      <a:pt x="1851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2"/>
              <p:cNvSpPr/>
              <p:nvPr/>
            </p:nvSpPr>
            <p:spPr>
              <a:xfrm>
                <a:off x="4384175" y="1606375"/>
                <a:ext cx="362050" cy="345150"/>
              </a:xfrm>
              <a:custGeom>
                <a:avLst/>
                <a:gdLst/>
                <a:ahLst/>
                <a:cxnLst/>
                <a:rect l="l" t="t" r="r" b="b"/>
                <a:pathLst>
                  <a:path w="14482" h="13806" fill="none" extrusionOk="0">
                    <a:moveTo>
                      <a:pt x="0" y="13806"/>
                    </a:moveTo>
                    <a:cubicBezTo>
                      <a:pt x="0" y="13806"/>
                      <a:pt x="6654" y="7615"/>
                      <a:pt x="5480" y="4591"/>
                    </a:cubicBezTo>
                    <a:cubicBezTo>
                      <a:pt x="4341" y="1531"/>
                      <a:pt x="1246" y="9572"/>
                      <a:pt x="7330" y="9821"/>
                    </a:cubicBezTo>
                    <a:cubicBezTo>
                      <a:pt x="13379" y="10070"/>
                      <a:pt x="13308" y="2100"/>
                      <a:pt x="11386" y="1032"/>
                    </a:cubicBezTo>
                    <a:cubicBezTo>
                      <a:pt x="9429" y="1"/>
                      <a:pt x="7971" y="8931"/>
                      <a:pt x="14482" y="8291"/>
                    </a:cubicBez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" name="Google Shape;380;p52"/>
            <p:cNvGrpSpPr/>
            <p:nvPr/>
          </p:nvGrpSpPr>
          <p:grpSpPr>
            <a:xfrm>
              <a:off x="7472373" y="1027859"/>
              <a:ext cx="893031" cy="518555"/>
              <a:chOff x="3355907" y="1682842"/>
              <a:chExt cx="1403254" cy="814826"/>
            </a:xfrm>
          </p:grpSpPr>
          <p:sp>
            <p:nvSpPr>
              <p:cNvPr id="381" name="Google Shape;381;p52"/>
              <p:cNvSpPr/>
              <p:nvPr/>
            </p:nvSpPr>
            <p:spPr>
              <a:xfrm>
                <a:off x="3355907" y="1682842"/>
                <a:ext cx="1403254" cy="814826"/>
              </a:xfrm>
              <a:custGeom>
                <a:avLst/>
                <a:gdLst/>
                <a:ahLst/>
                <a:cxnLst/>
                <a:rect l="l" t="t" r="r" b="b"/>
                <a:pathLst>
                  <a:path w="30210" h="17542" extrusionOk="0">
                    <a:moveTo>
                      <a:pt x="3025" y="0"/>
                    </a:moveTo>
                    <a:cubicBezTo>
                      <a:pt x="1353" y="0"/>
                      <a:pt x="1" y="1352"/>
                      <a:pt x="1" y="3060"/>
                    </a:cubicBezTo>
                    <a:lnTo>
                      <a:pt x="1" y="17542"/>
                    </a:lnTo>
                    <a:lnTo>
                      <a:pt x="4235" y="12987"/>
                    </a:lnTo>
                    <a:lnTo>
                      <a:pt x="27149" y="12987"/>
                    </a:lnTo>
                    <a:cubicBezTo>
                      <a:pt x="28821" y="12987"/>
                      <a:pt x="30174" y="11635"/>
                      <a:pt x="30174" y="9963"/>
                    </a:cubicBezTo>
                    <a:lnTo>
                      <a:pt x="30174" y="3060"/>
                    </a:lnTo>
                    <a:cubicBezTo>
                      <a:pt x="30209" y="1388"/>
                      <a:pt x="28821" y="0"/>
                      <a:pt x="27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2"/>
              <p:cNvSpPr/>
              <p:nvPr/>
            </p:nvSpPr>
            <p:spPr>
              <a:xfrm>
                <a:off x="3613749" y="1920809"/>
                <a:ext cx="95696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20602" h="1" fill="none" extrusionOk="0">
                    <a:moveTo>
                      <a:pt x="1" y="1"/>
                    </a:moveTo>
                    <a:lnTo>
                      <a:pt x="20602" y="1"/>
                    </a:lnTo>
                  </a:path>
                </a:pathLst>
              </a:custGeom>
              <a:solidFill>
                <a:schemeClr val="accent2"/>
              </a:solidFill>
              <a:ln w="5325" cap="flat" cmpd="sng">
                <a:solidFill>
                  <a:schemeClr val="lt1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2"/>
              <p:cNvSpPr/>
              <p:nvPr/>
            </p:nvSpPr>
            <p:spPr>
              <a:xfrm>
                <a:off x="3613749" y="2061322"/>
                <a:ext cx="95696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20602" h="1" fill="none" extrusionOk="0">
                    <a:moveTo>
                      <a:pt x="1" y="0"/>
                    </a:moveTo>
                    <a:lnTo>
                      <a:pt x="20602" y="0"/>
                    </a:lnTo>
                  </a:path>
                </a:pathLst>
              </a:custGeom>
              <a:solidFill>
                <a:schemeClr val="accent2"/>
              </a:solidFill>
              <a:ln w="5325" cap="flat" cmpd="sng">
                <a:solidFill>
                  <a:schemeClr val="lt1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" name="Google Shape;384;p52"/>
            <p:cNvSpPr/>
            <p:nvPr/>
          </p:nvSpPr>
          <p:spPr>
            <a:xfrm>
              <a:off x="7732144" y="1366313"/>
              <a:ext cx="332187" cy="430229"/>
            </a:xfrm>
            <a:custGeom>
              <a:avLst/>
              <a:gdLst/>
              <a:ahLst/>
              <a:cxnLst/>
              <a:rect l="l" t="t" r="r" b="b"/>
              <a:pathLst>
                <a:path w="16155" h="20923" fill="none" extrusionOk="0">
                  <a:moveTo>
                    <a:pt x="1" y="20922"/>
                  </a:moveTo>
                  <a:cubicBezTo>
                    <a:pt x="1" y="20922"/>
                    <a:pt x="8789" y="14945"/>
                    <a:pt x="10212" y="7473"/>
                  </a:cubicBezTo>
                  <a:cubicBezTo>
                    <a:pt x="11671" y="1"/>
                    <a:pt x="2918" y="10604"/>
                    <a:pt x="10212" y="14197"/>
                  </a:cubicBezTo>
                  <a:cubicBezTo>
                    <a:pt x="13593" y="15870"/>
                    <a:pt x="16154" y="11635"/>
                    <a:pt x="16154" y="11635"/>
                  </a:cubicBezTo>
                </a:path>
              </a:pathLst>
            </a:custGeom>
            <a:noFill/>
            <a:ln w="5325" cap="flat" cmpd="sng">
              <a:solidFill>
                <a:srgbClr val="23110C"/>
              </a:solidFill>
              <a:prstDash val="solid"/>
              <a:miter lim="35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" name="Google Shape;385;p52"/>
            <p:cNvGrpSpPr/>
            <p:nvPr/>
          </p:nvGrpSpPr>
          <p:grpSpPr>
            <a:xfrm>
              <a:off x="5158649" y="1088216"/>
              <a:ext cx="3272252" cy="3385028"/>
              <a:chOff x="811825" y="578300"/>
              <a:chExt cx="4328375" cy="4477550"/>
            </a:xfrm>
          </p:grpSpPr>
          <p:sp>
            <p:nvSpPr>
              <p:cNvPr id="386" name="Google Shape;386;p52"/>
              <p:cNvSpPr/>
              <p:nvPr/>
            </p:nvSpPr>
            <p:spPr>
              <a:xfrm>
                <a:off x="811825" y="2922075"/>
                <a:ext cx="551725" cy="2075275"/>
              </a:xfrm>
              <a:custGeom>
                <a:avLst/>
                <a:gdLst/>
                <a:ahLst/>
                <a:cxnLst/>
                <a:rect l="l" t="t" r="r" b="b"/>
                <a:pathLst>
                  <a:path w="22069" h="83011" extrusionOk="0">
                    <a:moveTo>
                      <a:pt x="14743" y="0"/>
                    </a:moveTo>
                    <a:lnTo>
                      <a:pt x="1" y="83010"/>
                    </a:lnTo>
                    <a:lnTo>
                      <a:pt x="2280" y="83010"/>
                    </a:lnTo>
                    <a:lnTo>
                      <a:pt x="22068" y="3678"/>
                    </a:lnTo>
                    <a:lnTo>
                      <a:pt x="14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2"/>
              <p:cNvSpPr/>
              <p:nvPr/>
            </p:nvSpPr>
            <p:spPr>
              <a:xfrm>
                <a:off x="3100625" y="2922075"/>
                <a:ext cx="551700" cy="20752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3011" extrusionOk="0">
                    <a:moveTo>
                      <a:pt x="14743" y="0"/>
                    </a:moveTo>
                    <a:lnTo>
                      <a:pt x="1" y="83010"/>
                    </a:lnTo>
                    <a:lnTo>
                      <a:pt x="2250" y="83010"/>
                    </a:lnTo>
                    <a:lnTo>
                      <a:pt x="22068" y="3678"/>
                    </a:lnTo>
                    <a:lnTo>
                      <a:pt x="14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2"/>
              <p:cNvSpPr/>
              <p:nvPr/>
            </p:nvSpPr>
            <p:spPr>
              <a:xfrm>
                <a:off x="2088450" y="2922075"/>
                <a:ext cx="551700" cy="20752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3011" extrusionOk="0">
                    <a:moveTo>
                      <a:pt x="7326" y="0"/>
                    </a:moveTo>
                    <a:lnTo>
                      <a:pt x="1" y="3678"/>
                    </a:lnTo>
                    <a:lnTo>
                      <a:pt x="19819" y="83010"/>
                    </a:lnTo>
                    <a:lnTo>
                      <a:pt x="22068" y="83010"/>
                    </a:lnTo>
                    <a:lnTo>
                      <a:pt x="7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2"/>
              <p:cNvSpPr/>
              <p:nvPr/>
            </p:nvSpPr>
            <p:spPr>
              <a:xfrm>
                <a:off x="3928900" y="2922075"/>
                <a:ext cx="551725" cy="2075275"/>
              </a:xfrm>
              <a:custGeom>
                <a:avLst/>
                <a:gdLst/>
                <a:ahLst/>
                <a:cxnLst/>
                <a:rect l="l" t="t" r="r" b="b"/>
                <a:pathLst>
                  <a:path w="22069" h="83011" extrusionOk="0">
                    <a:moveTo>
                      <a:pt x="7326" y="0"/>
                    </a:moveTo>
                    <a:lnTo>
                      <a:pt x="1" y="3678"/>
                    </a:lnTo>
                    <a:lnTo>
                      <a:pt x="19789" y="83010"/>
                    </a:lnTo>
                    <a:lnTo>
                      <a:pt x="22068" y="83010"/>
                    </a:lnTo>
                    <a:lnTo>
                      <a:pt x="7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2"/>
              <p:cNvSpPr/>
              <p:nvPr/>
            </p:nvSpPr>
            <p:spPr>
              <a:xfrm>
                <a:off x="3057325" y="4845350"/>
                <a:ext cx="44910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7417" extrusionOk="0">
                    <a:moveTo>
                      <a:pt x="851" y="0"/>
                    </a:moveTo>
                    <a:lnTo>
                      <a:pt x="0" y="1702"/>
                    </a:lnTo>
                    <a:lnTo>
                      <a:pt x="0" y="5532"/>
                    </a:lnTo>
                    <a:lnTo>
                      <a:pt x="1216" y="6353"/>
                    </a:lnTo>
                    <a:lnTo>
                      <a:pt x="17964" y="7417"/>
                    </a:lnTo>
                    <a:lnTo>
                      <a:pt x="17964" y="6140"/>
                    </a:lnTo>
                    <a:lnTo>
                      <a:pt x="75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52"/>
              <p:cNvSpPr/>
              <p:nvPr/>
            </p:nvSpPr>
            <p:spPr>
              <a:xfrm>
                <a:off x="3580125" y="1149250"/>
                <a:ext cx="85125" cy="2051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8206" extrusionOk="0">
                    <a:moveTo>
                      <a:pt x="2402" y="0"/>
                    </a:moveTo>
                    <a:cubicBezTo>
                      <a:pt x="2402" y="0"/>
                      <a:pt x="1247" y="4256"/>
                      <a:pt x="0" y="6383"/>
                    </a:cubicBezTo>
                    <a:cubicBezTo>
                      <a:pt x="0" y="6383"/>
                      <a:pt x="1309" y="8206"/>
                      <a:pt x="2300" y="8206"/>
                    </a:cubicBezTo>
                    <a:cubicBezTo>
                      <a:pt x="2651" y="8206"/>
                      <a:pt x="2963" y="7977"/>
                      <a:pt x="3161" y="7356"/>
                    </a:cubicBezTo>
                    <a:cubicBezTo>
                      <a:pt x="3405" y="6626"/>
                      <a:pt x="2402" y="0"/>
                      <a:pt x="2402" y="0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52"/>
              <p:cNvSpPr/>
              <p:nvPr/>
            </p:nvSpPr>
            <p:spPr>
              <a:xfrm>
                <a:off x="3653075" y="1080100"/>
                <a:ext cx="209750" cy="2796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1186" extrusionOk="0">
                    <a:moveTo>
                      <a:pt x="2675" y="0"/>
                    </a:moveTo>
                    <a:cubicBezTo>
                      <a:pt x="851" y="0"/>
                      <a:pt x="0" y="821"/>
                      <a:pt x="0" y="821"/>
                    </a:cubicBezTo>
                    <a:lnTo>
                      <a:pt x="2432" y="1854"/>
                    </a:lnTo>
                    <a:lnTo>
                      <a:pt x="4408" y="11186"/>
                    </a:lnTo>
                    <a:cubicBezTo>
                      <a:pt x="5836" y="11095"/>
                      <a:pt x="7174" y="10669"/>
                      <a:pt x="8390" y="9909"/>
                    </a:cubicBezTo>
                    <a:cubicBezTo>
                      <a:pt x="6687" y="8420"/>
                      <a:pt x="5350" y="4195"/>
                      <a:pt x="5532" y="2432"/>
                    </a:cubicBezTo>
                    <a:cubicBezTo>
                      <a:pt x="5715" y="669"/>
                      <a:pt x="4468" y="0"/>
                      <a:pt x="2675" y="0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2"/>
              <p:cNvSpPr/>
              <p:nvPr/>
            </p:nvSpPr>
            <p:spPr>
              <a:xfrm>
                <a:off x="1727500" y="1275375"/>
                <a:ext cx="110200" cy="135200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5408" extrusionOk="0">
                    <a:moveTo>
                      <a:pt x="1" y="1"/>
                    </a:moveTo>
                    <a:lnTo>
                      <a:pt x="1034" y="5381"/>
                    </a:lnTo>
                    <a:cubicBezTo>
                      <a:pt x="1034" y="5381"/>
                      <a:pt x="1472" y="5408"/>
                      <a:pt x="1973" y="5408"/>
                    </a:cubicBezTo>
                    <a:cubicBezTo>
                      <a:pt x="2537" y="5408"/>
                      <a:pt x="3181" y="5374"/>
                      <a:pt x="3375" y="5229"/>
                    </a:cubicBezTo>
                    <a:cubicBezTo>
                      <a:pt x="4408" y="4530"/>
                      <a:pt x="2463" y="4044"/>
                      <a:pt x="2280" y="3496"/>
                    </a:cubicBezTo>
                    <a:cubicBezTo>
                      <a:pt x="2098" y="2980"/>
                      <a:pt x="2523" y="2463"/>
                      <a:pt x="2280" y="1885"/>
                    </a:cubicBezTo>
                    <a:cubicBezTo>
                      <a:pt x="2037" y="1308"/>
                      <a:pt x="1642" y="1521"/>
                      <a:pt x="973" y="1247"/>
                    </a:cubicBezTo>
                    <a:cubicBezTo>
                      <a:pt x="335" y="974"/>
                      <a:pt x="639" y="183"/>
                      <a:pt x="639" y="1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52"/>
              <p:cNvSpPr/>
              <p:nvPr/>
            </p:nvSpPr>
            <p:spPr>
              <a:xfrm>
                <a:off x="1470650" y="1070975"/>
                <a:ext cx="150500" cy="3488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3953" extrusionOk="0">
                    <a:moveTo>
                      <a:pt x="4834" y="1"/>
                    </a:moveTo>
                    <a:cubicBezTo>
                      <a:pt x="4834" y="1"/>
                      <a:pt x="2463" y="1672"/>
                      <a:pt x="3557" y="4104"/>
                    </a:cubicBezTo>
                    <a:cubicBezTo>
                      <a:pt x="4682" y="6566"/>
                      <a:pt x="4378" y="7630"/>
                      <a:pt x="3223" y="8359"/>
                    </a:cubicBezTo>
                    <a:cubicBezTo>
                      <a:pt x="2098" y="9058"/>
                      <a:pt x="761" y="9909"/>
                      <a:pt x="761" y="11429"/>
                    </a:cubicBezTo>
                    <a:cubicBezTo>
                      <a:pt x="761" y="12919"/>
                      <a:pt x="1" y="13405"/>
                      <a:pt x="1" y="13405"/>
                    </a:cubicBezTo>
                    <a:lnTo>
                      <a:pt x="5198" y="13952"/>
                    </a:lnTo>
                    <a:lnTo>
                      <a:pt x="6019" y="3010"/>
                    </a:lnTo>
                    <a:lnTo>
                      <a:pt x="4834" y="1"/>
                    </a:ln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52"/>
              <p:cNvSpPr/>
              <p:nvPr/>
            </p:nvSpPr>
            <p:spPr>
              <a:xfrm>
                <a:off x="2834075" y="926450"/>
                <a:ext cx="454275" cy="1402175"/>
              </a:xfrm>
              <a:custGeom>
                <a:avLst/>
                <a:gdLst/>
                <a:ahLst/>
                <a:cxnLst/>
                <a:rect l="l" t="t" r="r" b="b"/>
                <a:pathLst>
                  <a:path w="18171" h="56087" extrusionOk="0">
                    <a:moveTo>
                      <a:pt x="4334" y="0"/>
                    </a:moveTo>
                    <a:cubicBezTo>
                      <a:pt x="1176" y="0"/>
                      <a:pt x="0" y="11256"/>
                      <a:pt x="2973" y="16511"/>
                    </a:cubicBezTo>
                    <a:cubicBezTo>
                      <a:pt x="6377" y="22529"/>
                      <a:pt x="10115" y="56086"/>
                      <a:pt x="10115" y="56086"/>
                    </a:cubicBezTo>
                    <a:lnTo>
                      <a:pt x="13945" y="56086"/>
                    </a:lnTo>
                    <a:cubicBezTo>
                      <a:pt x="18170" y="10280"/>
                      <a:pt x="5830" y="766"/>
                      <a:pt x="5830" y="766"/>
                    </a:cubicBezTo>
                    <a:cubicBezTo>
                      <a:pt x="5294" y="238"/>
                      <a:pt x="4793" y="0"/>
                      <a:pt x="4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2"/>
              <p:cNvSpPr/>
              <p:nvPr/>
            </p:nvSpPr>
            <p:spPr>
              <a:xfrm>
                <a:off x="2108200" y="1919000"/>
                <a:ext cx="930900" cy="2926375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117055" extrusionOk="0">
                    <a:moveTo>
                      <a:pt x="6293" y="1"/>
                    </a:moveTo>
                    <a:lnTo>
                      <a:pt x="6293" y="1"/>
                    </a:lnTo>
                    <a:cubicBezTo>
                      <a:pt x="6293" y="1"/>
                      <a:pt x="1" y="66689"/>
                      <a:pt x="7235" y="117054"/>
                    </a:cubicBezTo>
                    <a:lnTo>
                      <a:pt x="15989" y="117054"/>
                    </a:lnTo>
                    <a:cubicBezTo>
                      <a:pt x="15989" y="117054"/>
                      <a:pt x="17174" y="21673"/>
                      <a:pt x="37236" y="761"/>
                    </a:cubicBezTo>
                    <a:lnTo>
                      <a:pt x="62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52"/>
              <p:cNvSpPr/>
              <p:nvPr/>
            </p:nvSpPr>
            <p:spPr>
              <a:xfrm>
                <a:off x="2387850" y="1900025"/>
                <a:ext cx="1014475" cy="2944575"/>
              </a:xfrm>
              <a:custGeom>
                <a:avLst/>
                <a:gdLst/>
                <a:ahLst/>
                <a:cxnLst/>
                <a:rect l="l" t="t" r="r" b="b"/>
                <a:pathLst>
                  <a:path w="40579" h="117783" extrusionOk="0">
                    <a:moveTo>
                      <a:pt x="28937" y="0"/>
                    </a:moveTo>
                    <a:lnTo>
                      <a:pt x="0" y="2310"/>
                    </a:lnTo>
                    <a:cubicBezTo>
                      <a:pt x="23831" y="31855"/>
                      <a:pt x="27417" y="117783"/>
                      <a:pt x="27417" y="117783"/>
                    </a:cubicBezTo>
                    <a:lnTo>
                      <a:pt x="34560" y="117783"/>
                    </a:lnTo>
                    <a:cubicBezTo>
                      <a:pt x="40579" y="27295"/>
                      <a:pt x="28937" y="0"/>
                      <a:pt x="289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52"/>
              <p:cNvSpPr/>
              <p:nvPr/>
            </p:nvSpPr>
            <p:spPr>
              <a:xfrm>
                <a:off x="2683450" y="2389375"/>
                <a:ext cx="110200" cy="436975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7479" extrusionOk="0">
                    <a:moveTo>
                      <a:pt x="1368" y="1"/>
                    </a:moveTo>
                    <a:cubicBezTo>
                      <a:pt x="0" y="2280"/>
                      <a:pt x="1064" y="15016"/>
                      <a:pt x="1064" y="15016"/>
                    </a:cubicBezTo>
                    <a:lnTo>
                      <a:pt x="1642" y="12402"/>
                    </a:lnTo>
                    <a:lnTo>
                      <a:pt x="3739" y="17478"/>
                    </a:lnTo>
                    <a:cubicBezTo>
                      <a:pt x="4408" y="12250"/>
                      <a:pt x="1368" y="1"/>
                      <a:pt x="1368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2"/>
              <p:cNvSpPr/>
              <p:nvPr/>
            </p:nvSpPr>
            <p:spPr>
              <a:xfrm>
                <a:off x="1022325" y="2171300"/>
                <a:ext cx="1107175" cy="1058550"/>
              </a:xfrm>
              <a:custGeom>
                <a:avLst/>
                <a:gdLst/>
                <a:ahLst/>
                <a:cxnLst/>
                <a:rect l="l" t="t" r="r" b="b"/>
                <a:pathLst>
                  <a:path w="44287" h="42342" extrusionOk="0">
                    <a:moveTo>
                      <a:pt x="14651" y="0"/>
                    </a:moveTo>
                    <a:cubicBezTo>
                      <a:pt x="14651" y="0"/>
                      <a:pt x="6809" y="699"/>
                      <a:pt x="3587" y="9484"/>
                    </a:cubicBezTo>
                    <a:cubicBezTo>
                      <a:pt x="517" y="17873"/>
                      <a:pt x="0" y="39271"/>
                      <a:pt x="23496" y="42341"/>
                    </a:cubicBezTo>
                    <a:lnTo>
                      <a:pt x="44287" y="41460"/>
                    </a:lnTo>
                    <a:lnTo>
                      <a:pt x="146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52"/>
              <p:cNvSpPr/>
              <p:nvPr/>
            </p:nvSpPr>
            <p:spPr>
              <a:xfrm>
                <a:off x="3420550" y="2171300"/>
                <a:ext cx="1094275" cy="1058550"/>
              </a:xfrm>
              <a:custGeom>
                <a:avLst/>
                <a:gdLst/>
                <a:ahLst/>
                <a:cxnLst/>
                <a:rect l="l" t="t" r="r" b="b"/>
                <a:pathLst>
                  <a:path w="43771" h="42342" extrusionOk="0">
                    <a:moveTo>
                      <a:pt x="29636" y="0"/>
                    </a:moveTo>
                    <a:lnTo>
                      <a:pt x="0" y="41429"/>
                    </a:lnTo>
                    <a:lnTo>
                      <a:pt x="20791" y="42341"/>
                    </a:lnTo>
                    <a:cubicBezTo>
                      <a:pt x="40335" y="41490"/>
                      <a:pt x="43770" y="17873"/>
                      <a:pt x="40700" y="9484"/>
                    </a:cubicBezTo>
                    <a:cubicBezTo>
                      <a:pt x="37448" y="699"/>
                      <a:pt x="29636" y="0"/>
                      <a:pt x="296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52"/>
              <p:cNvSpPr/>
              <p:nvPr/>
            </p:nvSpPr>
            <p:spPr>
              <a:xfrm>
                <a:off x="2014325" y="938450"/>
                <a:ext cx="773250" cy="909075"/>
              </a:xfrm>
              <a:custGeom>
                <a:avLst/>
                <a:gdLst/>
                <a:ahLst/>
                <a:cxnLst/>
                <a:rect l="l" t="t" r="r" b="b"/>
                <a:pathLst>
                  <a:path w="30930" h="36363" extrusionOk="0">
                    <a:moveTo>
                      <a:pt x="16518" y="0"/>
                    </a:moveTo>
                    <a:cubicBezTo>
                      <a:pt x="15973" y="0"/>
                      <a:pt x="15329" y="384"/>
                      <a:pt x="14577" y="1259"/>
                    </a:cubicBezTo>
                    <a:cubicBezTo>
                      <a:pt x="14577" y="1259"/>
                      <a:pt x="2935" y="11350"/>
                      <a:pt x="716" y="27885"/>
                    </a:cubicBezTo>
                    <a:cubicBezTo>
                      <a:pt x="0" y="33297"/>
                      <a:pt x="3626" y="36363"/>
                      <a:pt x="8942" y="36363"/>
                    </a:cubicBezTo>
                    <a:cubicBezTo>
                      <a:pt x="15362" y="36363"/>
                      <a:pt x="24246" y="31893"/>
                      <a:pt x="30930" y="21685"/>
                    </a:cubicBezTo>
                    <a:lnTo>
                      <a:pt x="29045" y="19496"/>
                    </a:lnTo>
                    <a:cubicBezTo>
                      <a:pt x="29045" y="19496"/>
                      <a:pt x="20413" y="26609"/>
                      <a:pt x="10868" y="27825"/>
                    </a:cubicBezTo>
                    <a:cubicBezTo>
                      <a:pt x="13148" y="24785"/>
                      <a:pt x="15276" y="21624"/>
                      <a:pt x="17221" y="18372"/>
                    </a:cubicBezTo>
                    <a:cubicBezTo>
                      <a:pt x="19470" y="14528"/>
                      <a:pt x="19874" y="0"/>
                      <a:pt x="16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2"/>
              <p:cNvSpPr/>
              <p:nvPr/>
            </p:nvSpPr>
            <p:spPr>
              <a:xfrm>
                <a:off x="3973750" y="2462325"/>
                <a:ext cx="349575" cy="630400"/>
              </a:xfrm>
              <a:custGeom>
                <a:avLst/>
                <a:gdLst/>
                <a:ahLst/>
                <a:cxnLst/>
                <a:rect l="l" t="t" r="r" b="b"/>
                <a:pathLst>
                  <a:path w="13983" h="25216" extrusionOk="0">
                    <a:moveTo>
                      <a:pt x="8481" y="1"/>
                    </a:moveTo>
                    <a:lnTo>
                      <a:pt x="0" y="2402"/>
                    </a:lnTo>
                    <a:cubicBezTo>
                      <a:pt x="0" y="2402"/>
                      <a:pt x="5434" y="25215"/>
                      <a:pt x="9008" y="25215"/>
                    </a:cubicBezTo>
                    <a:cubicBezTo>
                      <a:pt x="9802" y="25215"/>
                      <a:pt x="10504" y="24090"/>
                      <a:pt x="11034" y="21338"/>
                    </a:cubicBezTo>
                    <a:cubicBezTo>
                      <a:pt x="13982" y="6202"/>
                      <a:pt x="8481" y="1"/>
                      <a:pt x="8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52"/>
              <p:cNvSpPr/>
              <p:nvPr/>
            </p:nvSpPr>
            <p:spPr>
              <a:xfrm>
                <a:off x="3588475" y="2545925"/>
                <a:ext cx="1364025" cy="2299450"/>
              </a:xfrm>
              <a:custGeom>
                <a:avLst/>
                <a:gdLst/>
                <a:ahLst/>
                <a:cxnLst/>
                <a:rect l="l" t="t" r="r" b="b"/>
                <a:pathLst>
                  <a:path w="54561" h="91978" extrusionOk="0">
                    <a:moveTo>
                      <a:pt x="19575" y="0"/>
                    </a:moveTo>
                    <a:lnTo>
                      <a:pt x="1" y="14256"/>
                    </a:lnTo>
                    <a:cubicBezTo>
                      <a:pt x="4286" y="32007"/>
                      <a:pt x="46749" y="91977"/>
                      <a:pt x="46749" y="91977"/>
                    </a:cubicBezTo>
                    <a:lnTo>
                      <a:pt x="54561" y="91977"/>
                    </a:lnTo>
                    <a:cubicBezTo>
                      <a:pt x="47965" y="81643"/>
                      <a:pt x="19575" y="0"/>
                      <a:pt x="195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52"/>
              <p:cNvSpPr/>
              <p:nvPr/>
            </p:nvSpPr>
            <p:spPr>
              <a:xfrm>
                <a:off x="2979800" y="2389375"/>
                <a:ext cx="1177100" cy="2456000"/>
              </a:xfrm>
              <a:custGeom>
                <a:avLst/>
                <a:gdLst/>
                <a:ahLst/>
                <a:cxnLst/>
                <a:rect l="l" t="t" r="r" b="b"/>
                <a:pathLst>
                  <a:path w="47084" h="98240" extrusionOk="0">
                    <a:moveTo>
                      <a:pt x="16202" y="1"/>
                    </a:moveTo>
                    <a:cubicBezTo>
                      <a:pt x="16202" y="1"/>
                      <a:pt x="2615" y="13740"/>
                      <a:pt x="1277" y="34044"/>
                    </a:cubicBezTo>
                    <a:cubicBezTo>
                      <a:pt x="1" y="53193"/>
                      <a:pt x="10001" y="98239"/>
                      <a:pt x="10001" y="98239"/>
                    </a:cubicBezTo>
                    <a:lnTo>
                      <a:pt x="17813" y="98239"/>
                    </a:lnTo>
                    <a:cubicBezTo>
                      <a:pt x="17813" y="98239"/>
                      <a:pt x="16414" y="44196"/>
                      <a:pt x="24408" y="30944"/>
                    </a:cubicBezTo>
                    <a:cubicBezTo>
                      <a:pt x="32433" y="17721"/>
                      <a:pt x="42099" y="11764"/>
                      <a:pt x="47084" y="609"/>
                    </a:cubicBezTo>
                    <a:lnTo>
                      <a:pt x="1620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2"/>
              <p:cNvSpPr/>
              <p:nvPr/>
            </p:nvSpPr>
            <p:spPr>
              <a:xfrm>
                <a:off x="1609725" y="2425100"/>
                <a:ext cx="1468900" cy="242027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96811" extrusionOk="0">
                    <a:moveTo>
                      <a:pt x="17174" y="0"/>
                    </a:moveTo>
                    <a:lnTo>
                      <a:pt x="0" y="23557"/>
                    </a:lnTo>
                    <a:cubicBezTo>
                      <a:pt x="0" y="23557"/>
                      <a:pt x="19119" y="25138"/>
                      <a:pt x="30366" y="40427"/>
                    </a:cubicBezTo>
                    <a:cubicBezTo>
                      <a:pt x="36718" y="48998"/>
                      <a:pt x="51855" y="96810"/>
                      <a:pt x="51855" y="96810"/>
                    </a:cubicBezTo>
                    <a:lnTo>
                      <a:pt x="58755" y="96810"/>
                    </a:lnTo>
                    <a:cubicBezTo>
                      <a:pt x="58755" y="96810"/>
                      <a:pt x="55685" y="35472"/>
                      <a:pt x="46597" y="23131"/>
                    </a:cubicBezTo>
                    <a:cubicBezTo>
                      <a:pt x="35138" y="7569"/>
                      <a:pt x="17174" y="0"/>
                      <a:pt x="17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2"/>
              <p:cNvSpPr/>
              <p:nvPr/>
            </p:nvSpPr>
            <p:spPr>
              <a:xfrm>
                <a:off x="1000275" y="2655550"/>
                <a:ext cx="761650" cy="2189650"/>
              </a:xfrm>
              <a:custGeom>
                <a:avLst/>
                <a:gdLst/>
                <a:ahLst/>
                <a:cxnLst/>
                <a:rect l="l" t="t" r="r" b="b"/>
                <a:pathLst>
                  <a:path w="30466" h="87586" extrusionOk="0">
                    <a:moveTo>
                      <a:pt x="18498" y="0"/>
                    </a:moveTo>
                    <a:cubicBezTo>
                      <a:pt x="17865" y="0"/>
                      <a:pt x="17478" y="53"/>
                      <a:pt x="17478" y="53"/>
                    </a:cubicBezTo>
                    <a:cubicBezTo>
                      <a:pt x="17478" y="53"/>
                      <a:pt x="9393" y="448"/>
                      <a:pt x="7205" y="10661"/>
                    </a:cubicBezTo>
                    <a:cubicBezTo>
                      <a:pt x="5016" y="20874"/>
                      <a:pt x="1" y="87410"/>
                      <a:pt x="1" y="87410"/>
                    </a:cubicBezTo>
                    <a:cubicBezTo>
                      <a:pt x="1" y="87410"/>
                      <a:pt x="2851" y="87586"/>
                      <a:pt x="4806" y="87586"/>
                    </a:cubicBezTo>
                    <a:cubicBezTo>
                      <a:pt x="5783" y="87586"/>
                      <a:pt x="6536" y="87542"/>
                      <a:pt x="6597" y="87410"/>
                    </a:cubicBezTo>
                    <a:cubicBezTo>
                      <a:pt x="6810" y="87015"/>
                      <a:pt x="27175" y="31786"/>
                      <a:pt x="28877" y="15980"/>
                    </a:cubicBezTo>
                    <a:cubicBezTo>
                      <a:pt x="30465" y="1255"/>
                      <a:pt x="21575" y="0"/>
                      <a:pt x="18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52"/>
              <p:cNvSpPr/>
              <p:nvPr/>
            </p:nvSpPr>
            <p:spPr>
              <a:xfrm>
                <a:off x="1180375" y="2425100"/>
                <a:ext cx="858700" cy="680125"/>
              </a:xfrm>
              <a:custGeom>
                <a:avLst/>
                <a:gdLst/>
                <a:ahLst/>
                <a:cxnLst/>
                <a:rect l="l" t="t" r="r" b="b"/>
                <a:pathLst>
                  <a:path w="34348" h="27205" extrusionOk="0">
                    <a:moveTo>
                      <a:pt x="34348" y="0"/>
                    </a:moveTo>
                    <a:lnTo>
                      <a:pt x="6809" y="1034"/>
                    </a:lnTo>
                    <a:cubicBezTo>
                      <a:pt x="1065" y="5411"/>
                      <a:pt x="1" y="19879"/>
                      <a:pt x="1" y="19879"/>
                    </a:cubicBezTo>
                    <a:lnTo>
                      <a:pt x="20670" y="27204"/>
                    </a:lnTo>
                    <a:lnTo>
                      <a:pt x="343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52"/>
              <p:cNvSpPr/>
              <p:nvPr/>
            </p:nvSpPr>
            <p:spPr>
              <a:xfrm>
                <a:off x="1276875" y="1406075"/>
                <a:ext cx="814650" cy="1055450"/>
              </a:xfrm>
              <a:custGeom>
                <a:avLst/>
                <a:gdLst/>
                <a:ahLst/>
                <a:cxnLst/>
                <a:rect l="l" t="t" r="r" b="b"/>
                <a:pathLst>
                  <a:path w="32586" h="42218" extrusionOk="0">
                    <a:moveTo>
                      <a:pt x="8573" y="1"/>
                    </a:moveTo>
                    <a:cubicBezTo>
                      <a:pt x="8573" y="1"/>
                      <a:pt x="5715" y="1"/>
                      <a:pt x="4104" y="3466"/>
                    </a:cubicBezTo>
                    <a:cubicBezTo>
                      <a:pt x="2524" y="6901"/>
                      <a:pt x="1" y="33892"/>
                      <a:pt x="1" y="35989"/>
                    </a:cubicBezTo>
                    <a:cubicBezTo>
                      <a:pt x="1" y="37236"/>
                      <a:pt x="578" y="38360"/>
                      <a:pt x="1521" y="39150"/>
                    </a:cubicBezTo>
                    <a:cubicBezTo>
                      <a:pt x="1612" y="39242"/>
                      <a:pt x="1703" y="39302"/>
                      <a:pt x="1794" y="39394"/>
                    </a:cubicBezTo>
                    <a:lnTo>
                      <a:pt x="1825" y="39394"/>
                    </a:lnTo>
                    <a:cubicBezTo>
                      <a:pt x="2797" y="40093"/>
                      <a:pt x="6232" y="42038"/>
                      <a:pt x="14591" y="42190"/>
                    </a:cubicBezTo>
                    <a:cubicBezTo>
                      <a:pt x="15343" y="42209"/>
                      <a:pt x="16068" y="42218"/>
                      <a:pt x="16766" y="42218"/>
                    </a:cubicBezTo>
                    <a:cubicBezTo>
                      <a:pt x="23985" y="42218"/>
                      <a:pt x="28298" y="41246"/>
                      <a:pt x="30488" y="39971"/>
                    </a:cubicBezTo>
                    <a:cubicBezTo>
                      <a:pt x="30913" y="39758"/>
                      <a:pt x="31278" y="39485"/>
                      <a:pt x="31582" y="39181"/>
                    </a:cubicBezTo>
                    <a:lnTo>
                      <a:pt x="31643" y="39120"/>
                    </a:lnTo>
                    <a:cubicBezTo>
                      <a:pt x="32251" y="38421"/>
                      <a:pt x="32555" y="37509"/>
                      <a:pt x="32433" y="36567"/>
                    </a:cubicBezTo>
                    <a:cubicBezTo>
                      <a:pt x="32585" y="22950"/>
                      <a:pt x="28573" y="4196"/>
                      <a:pt x="28573" y="4196"/>
                    </a:cubicBezTo>
                    <a:cubicBezTo>
                      <a:pt x="28573" y="4196"/>
                      <a:pt x="27843" y="1"/>
                      <a:pt x="243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2"/>
              <p:cNvSpPr/>
              <p:nvPr/>
            </p:nvSpPr>
            <p:spPr>
              <a:xfrm>
                <a:off x="3280725" y="1406075"/>
                <a:ext cx="903525" cy="1056050"/>
              </a:xfrm>
              <a:custGeom>
                <a:avLst/>
                <a:gdLst/>
                <a:ahLst/>
                <a:cxnLst/>
                <a:rect l="l" t="t" r="r" b="b"/>
                <a:pathLst>
                  <a:path w="36141" h="42242" extrusionOk="0">
                    <a:moveTo>
                      <a:pt x="9514" y="1"/>
                    </a:moveTo>
                    <a:cubicBezTo>
                      <a:pt x="9514" y="1"/>
                      <a:pt x="6353" y="1"/>
                      <a:pt x="4590" y="3466"/>
                    </a:cubicBezTo>
                    <a:cubicBezTo>
                      <a:pt x="2797" y="6901"/>
                      <a:pt x="0" y="33892"/>
                      <a:pt x="0" y="36020"/>
                    </a:cubicBezTo>
                    <a:cubicBezTo>
                      <a:pt x="0" y="37084"/>
                      <a:pt x="700" y="39728"/>
                      <a:pt x="1855" y="40609"/>
                    </a:cubicBezTo>
                    <a:cubicBezTo>
                      <a:pt x="1946" y="40701"/>
                      <a:pt x="2067" y="40792"/>
                      <a:pt x="2189" y="40853"/>
                    </a:cubicBezTo>
                    <a:lnTo>
                      <a:pt x="2219" y="40853"/>
                    </a:lnTo>
                    <a:cubicBezTo>
                      <a:pt x="3283" y="41582"/>
                      <a:pt x="6900" y="42038"/>
                      <a:pt x="16171" y="42220"/>
                    </a:cubicBezTo>
                    <a:cubicBezTo>
                      <a:pt x="16902" y="42234"/>
                      <a:pt x="17609" y="42241"/>
                      <a:pt x="18293" y="42241"/>
                    </a:cubicBezTo>
                    <a:cubicBezTo>
                      <a:pt x="26486" y="42241"/>
                      <a:pt x="31362" y="41262"/>
                      <a:pt x="33831" y="39971"/>
                    </a:cubicBezTo>
                    <a:cubicBezTo>
                      <a:pt x="34256" y="39789"/>
                      <a:pt x="34682" y="39515"/>
                      <a:pt x="35016" y="39181"/>
                    </a:cubicBezTo>
                    <a:lnTo>
                      <a:pt x="35077" y="39150"/>
                    </a:lnTo>
                    <a:cubicBezTo>
                      <a:pt x="35746" y="38482"/>
                      <a:pt x="36080" y="37539"/>
                      <a:pt x="35989" y="36567"/>
                    </a:cubicBezTo>
                    <a:cubicBezTo>
                      <a:pt x="36141" y="22950"/>
                      <a:pt x="31703" y="4196"/>
                      <a:pt x="31703" y="4196"/>
                    </a:cubicBezTo>
                    <a:cubicBezTo>
                      <a:pt x="31703" y="4196"/>
                      <a:pt x="30882" y="1"/>
                      <a:pt x="27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52"/>
              <p:cNvSpPr/>
              <p:nvPr/>
            </p:nvSpPr>
            <p:spPr>
              <a:xfrm>
                <a:off x="2235100" y="921275"/>
                <a:ext cx="902775" cy="1056025"/>
              </a:xfrm>
              <a:custGeom>
                <a:avLst/>
                <a:gdLst/>
                <a:ahLst/>
                <a:cxnLst/>
                <a:rect l="l" t="t" r="r" b="b"/>
                <a:pathLst>
                  <a:path w="36111" h="42241" extrusionOk="0">
                    <a:moveTo>
                      <a:pt x="9484" y="1"/>
                    </a:moveTo>
                    <a:cubicBezTo>
                      <a:pt x="9484" y="1"/>
                      <a:pt x="6323" y="1"/>
                      <a:pt x="4560" y="3466"/>
                    </a:cubicBezTo>
                    <a:cubicBezTo>
                      <a:pt x="2767" y="6900"/>
                      <a:pt x="1" y="33892"/>
                      <a:pt x="1" y="36019"/>
                    </a:cubicBezTo>
                    <a:cubicBezTo>
                      <a:pt x="1" y="37083"/>
                      <a:pt x="700" y="39728"/>
                      <a:pt x="1855" y="40609"/>
                    </a:cubicBezTo>
                    <a:cubicBezTo>
                      <a:pt x="1946" y="40700"/>
                      <a:pt x="2068" y="40791"/>
                      <a:pt x="2159" y="40852"/>
                    </a:cubicBezTo>
                    <a:lnTo>
                      <a:pt x="2189" y="40852"/>
                    </a:lnTo>
                    <a:cubicBezTo>
                      <a:pt x="3284" y="41551"/>
                      <a:pt x="6901" y="42038"/>
                      <a:pt x="16141" y="42220"/>
                    </a:cubicBezTo>
                    <a:cubicBezTo>
                      <a:pt x="16874" y="42234"/>
                      <a:pt x="17584" y="42241"/>
                      <a:pt x="18270" y="42241"/>
                    </a:cubicBezTo>
                    <a:cubicBezTo>
                      <a:pt x="26482" y="42241"/>
                      <a:pt x="31332" y="41261"/>
                      <a:pt x="33801" y="39971"/>
                    </a:cubicBezTo>
                    <a:cubicBezTo>
                      <a:pt x="34257" y="39788"/>
                      <a:pt x="34652" y="39515"/>
                      <a:pt x="35017" y="39180"/>
                    </a:cubicBezTo>
                    <a:lnTo>
                      <a:pt x="35078" y="39120"/>
                    </a:lnTo>
                    <a:cubicBezTo>
                      <a:pt x="35746" y="38451"/>
                      <a:pt x="36081" y="37509"/>
                      <a:pt x="35959" y="36566"/>
                    </a:cubicBezTo>
                    <a:cubicBezTo>
                      <a:pt x="36111" y="22949"/>
                      <a:pt x="31673" y="4195"/>
                      <a:pt x="31673" y="4195"/>
                    </a:cubicBezTo>
                    <a:cubicBezTo>
                      <a:pt x="31673" y="4195"/>
                      <a:pt x="30853" y="1"/>
                      <a:pt x="27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52"/>
              <p:cNvSpPr/>
              <p:nvPr/>
            </p:nvSpPr>
            <p:spPr>
              <a:xfrm>
                <a:off x="2632525" y="615050"/>
                <a:ext cx="128450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323" extrusionOk="0">
                    <a:moveTo>
                      <a:pt x="335" y="0"/>
                    </a:moveTo>
                    <a:lnTo>
                      <a:pt x="1" y="6049"/>
                    </a:lnTo>
                    <a:lnTo>
                      <a:pt x="4803" y="6322"/>
                    </a:lnTo>
                    <a:lnTo>
                      <a:pt x="5138" y="274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52"/>
              <p:cNvSpPr/>
              <p:nvPr/>
            </p:nvSpPr>
            <p:spPr>
              <a:xfrm>
                <a:off x="2632450" y="621875"/>
                <a:ext cx="166525" cy="186575"/>
              </a:xfrm>
              <a:custGeom>
                <a:avLst/>
                <a:gdLst/>
                <a:ahLst/>
                <a:cxnLst/>
                <a:rect l="l" t="t" r="r" b="b"/>
                <a:pathLst>
                  <a:path w="6661" h="7463" extrusionOk="0">
                    <a:moveTo>
                      <a:pt x="5141" y="1"/>
                    </a:moveTo>
                    <a:cubicBezTo>
                      <a:pt x="5140" y="1"/>
                      <a:pt x="277" y="639"/>
                      <a:pt x="125" y="3496"/>
                    </a:cubicBezTo>
                    <a:cubicBezTo>
                      <a:pt x="0" y="5851"/>
                      <a:pt x="1506" y="7463"/>
                      <a:pt x="3282" y="7463"/>
                    </a:cubicBezTo>
                    <a:cubicBezTo>
                      <a:pt x="3661" y="7463"/>
                      <a:pt x="4052" y="7390"/>
                      <a:pt x="4442" y="7235"/>
                    </a:cubicBezTo>
                    <a:cubicBezTo>
                      <a:pt x="6661" y="6353"/>
                      <a:pt x="5141" y="1"/>
                      <a:pt x="5141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52"/>
              <p:cNvSpPr/>
              <p:nvPr/>
            </p:nvSpPr>
            <p:spPr>
              <a:xfrm>
                <a:off x="2600625" y="739675"/>
                <a:ext cx="175550" cy="193275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7731" extrusionOk="0">
                    <a:moveTo>
                      <a:pt x="6110" y="0"/>
                    </a:moveTo>
                    <a:lnTo>
                      <a:pt x="1368" y="152"/>
                    </a:lnTo>
                    <a:cubicBezTo>
                      <a:pt x="1064" y="2584"/>
                      <a:pt x="608" y="4955"/>
                      <a:pt x="0" y="7325"/>
                    </a:cubicBezTo>
                    <a:cubicBezTo>
                      <a:pt x="618" y="7629"/>
                      <a:pt x="1604" y="7731"/>
                      <a:pt x="2645" y="7731"/>
                    </a:cubicBezTo>
                    <a:cubicBezTo>
                      <a:pt x="4725" y="7731"/>
                      <a:pt x="7022" y="7325"/>
                      <a:pt x="7022" y="7325"/>
                    </a:cubicBezTo>
                    <a:cubicBezTo>
                      <a:pt x="6414" y="4924"/>
                      <a:pt x="6110" y="2462"/>
                      <a:pt x="6110" y="0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52"/>
              <p:cNvSpPr/>
              <p:nvPr/>
            </p:nvSpPr>
            <p:spPr>
              <a:xfrm>
                <a:off x="2741200" y="651475"/>
                <a:ext cx="49425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22" extrusionOk="0">
                    <a:moveTo>
                      <a:pt x="1061" y="0"/>
                    </a:moveTo>
                    <a:cubicBezTo>
                      <a:pt x="752" y="0"/>
                      <a:pt x="487" y="185"/>
                      <a:pt x="487" y="185"/>
                    </a:cubicBezTo>
                    <a:cubicBezTo>
                      <a:pt x="152" y="640"/>
                      <a:pt x="0" y="1218"/>
                      <a:pt x="122" y="1795"/>
                    </a:cubicBezTo>
                    <a:cubicBezTo>
                      <a:pt x="240" y="1813"/>
                      <a:pt x="352" y="1821"/>
                      <a:pt x="457" y="1821"/>
                    </a:cubicBezTo>
                    <a:cubicBezTo>
                      <a:pt x="1620" y="1821"/>
                      <a:pt x="1976" y="808"/>
                      <a:pt x="1642" y="306"/>
                    </a:cubicBezTo>
                    <a:cubicBezTo>
                      <a:pt x="1466" y="72"/>
                      <a:pt x="1255" y="0"/>
                      <a:pt x="1061" y="0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52"/>
              <p:cNvSpPr/>
              <p:nvPr/>
            </p:nvSpPr>
            <p:spPr>
              <a:xfrm>
                <a:off x="3001850" y="4845350"/>
                <a:ext cx="440000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7600" h="6323" extrusionOk="0">
                    <a:moveTo>
                      <a:pt x="9544" y="0"/>
                    </a:moveTo>
                    <a:lnTo>
                      <a:pt x="0" y="5411"/>
                    </a:lnTo>
                    <a:lnTo>
                      <a:pt x="0" y="6323"/>
                    </a:lnTo>
                    <a:lnTo>
                      <a:pt x="17599" y="5836"/>
                    </a:lnTo>
                    <a:lnTo>
                      <a:pt x="17599" y="2706"/>
                    </a:lnTo>
                    <a:lnTo>
                      <a:pt x="164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52"/>
              <p:cNvSpPr/>
              <p:nvPr/>
            </p:nvSpPr>
            <p:spPr>
              <a:xfrm>
                <a:off x="1591475" y="1213825"/>
                <a:ext cx="170250" cy="20585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8234" extrusionOk="0">
                    <a:moveTo>
                      <a:pt x="700" y="1"/>
                    </a:moveTo>
                    <a:cubicBezTo>
                      <a:pt x="700" y="1"/>
                      <a:pt x="426" y="5199"/>
                      <a:pt x="1" y="7752"/>
                    </a:cubicBezTo>
                    <a:cubicBezTo>
                      <a:pt x="1" y="7752"/>
                      <a:pt x="2273" y="8234"/>
                      <a:pt x="4305" y="8234"/>
                    </a:cubicBezTo>
                    <a:cubicBezTo>
                      <a:pt x="5292" y="8234"/>
                      <a:pt x="6223" y="8120"/>
                      <a:pt x="6809" y="7782"/>
                    </a:cubicBezTo>
                    <a:cubicBezTo>
                      <a:pt x="6171" y="5290"/>
                      <a:pt x="5715" y="2767"/>
                      <a:pt x="5472" y="214"/>
                    </a:cubicBezTo>
                    <a:lnTo>
                      <a:pt x="700" y="1"/>
                    </a:ln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52"/>
              <p:cNvSpPr/>
              <p:nvPr/>
            </p:nvSpPr>
            <p:spPr>
              <a:xfrm>
                <a:off x="1606675" y="1091500"/>
                <a:ext cx="123125" cy="15275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6110" extrusionOk="0">
                    <a:moveTo>
                      <a:pt x="4834" y="0"/>
                    </a:moveTo>
                    <a:lnTo>
                      <a:pt x="1" y="61"/>
                    </a:lnTo>
                    <a:lnTo>
                      <a:pt x="92" y="6110"/>
                    </a:lnTo>
                    <a:lnTo>
                      <a:pt x="4925" y="6049"/>
                    </a:lnTo>
                    <a:lnTo>
                      <a:pt x="4834" y="0"/>
                    </a:ln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52"/>
              <p:cNvSpPr/>
              <p:nvPr/>
            </p:nvSpPr>
            <p:spPr>
              <a:xfrm>
                <a:off x="1618925" y="1091450"/>
                <a:ext cx="151925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7832" extrusionOk="0">
                    <a:moveTo>
                      <a:pt x="4151" y="1"/>
                    </a:moveTo>
                    <a:cubicBezTo>
                      <a:pt x="0" y="1"/>
                      <a:pt x="158" y="4277"/>
                      <a:pt x="1061" y="6172"/>
                    </a:cubicBezTo>
                    <a:cubicBezTo>
                      <a:pt x="1566" y="7216"/>
                      <a:pt x="2798" y="7831"/>
                      <a:pt x="3859" y="7831"/>
                    </a:cubicBezTo>
                    <a:cubicBezTo>
                      <a:pt x="4714" y="7831"/>
                      <a:pt x="5457" y="7432"/>
                      <a:pt x="5620" y="6537"/>
                    </a:cubicBezTo>
                    <a:cubicBezTo>
                      <a:pt x="6076" y="4258"/>
                      <a:pt x="4283" y="2"/>
                      <a:pt x="4283" y="2"/>
                    </a:cubicBezTo>
                    <a:cubicBezTo>
                      <a:pt x="4238" y="1"/>
                      <a:pt x="4194" y="1"/>
                      <a:pt x="4151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52"/>
              <p:cNvSpPr/>
              <p:nvPr/>
            </p:nvSpPr>
            <p:spPr>
              <a:xfrm>
                <a:off x="1676600" y="1279950"/>
                <a:ext cx="69925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366" extrusionOk="0">
                    <a:moveTo>
                      <a:pt x="0" y="0"/>
                    </a:moveTo>
                    <a:cubicBezTo>
                      <a:pt x="0" y="0"/>
                      <a:pt x="163" y="2365"/>
                      <a:pt x="2391" y="2365"/>
                    </a:cubicBezTo>
                    <a:cubicBezTo>
                      <a:pt x="2520" y="2365"/>
                      <a:pt x="2654" y="2357"/>
                      <a:pt x="2796" y="2341"/>
                    </a:cubicBezTo>
                    <a:lnTo>
                      <a:pt x="2401" y="122"/>
                    </a:lnTo>
                    <a:cubicBezTo>
                      <a:pt x="2065" y="238"/>
                      <a:pt x="1718" y="294"/>
                      <a:pt x="1371" y="294"/>
                    </a:cubicBezTo>
                    <a:cubicBezTo>
                      <a:pt x="903" y="294"/>
                      <a:pt x="437" y="192"/>
                      <a:pt x="0" y="0"/>
                    </a:cubicBezTo>
                    <a:close/>
                  </a:path>
                </a:pathLst>
              </a:custGeom>
              <a:solidFill>
                <a:srgbClr val="E2A6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52"/>
              <p:cNvSpPr/>
              <p:nvPr/>
            </p:nvSpPr>
            <p:spPr>
              <a:xfrm>
                <a:off x="1591475" y="1394625"/>
                <a:ext cx="195375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5261" extrusionOk="0">
                    <a:moveTo>
                      <a:pt x="2391" y="1"/>
                    </a:moveTo>
                    <a:cubicBezTo>
                      <a:pt x="1402" y="1"/>
                      <a:pt x="499" y="131"/>
                      <a:pt x="1" y="520"/>
                    </a:cubicBezTo>
                    <a:cubicBezTo>
                      <a:pt x="1" y="520"/>
                      <a:pt x="1217" y="4319"/>
                      <a:pt x="3983" y="5109"/>
                    </a:cubicBezTo>
                    <a:cubicBezTo>
                      <a:pt x="4346" y="5212"/>
                      <a:pt x="4681" y="5260"/>
                      <a:pt x="4988" y="5260"/>
                    </a:cubicBezTo>
                    <a:cubicBezTo>
                      <a:pt x="7047" y="5260"/>
                      <a:pt x="7815" y="3089"/>
                      <a:pt x="6809" y="550"/>
                    </a:cubicBezTo>
                    <a:cubicBezTo>
                      <a:pt x="6809" y="550"/>
                      <a:pt x="4419" y="1"/>
                      <a:pt x="2391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52"/>
              <p:cNvSpPr/>
              <p:nvPr/>
            </p:nvSpPr>
            <p:spPr>
              <a:xfrm>
                <a:off x="3615075" y="1222200"/>
                <a:ext cx="169475" cy="21182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8473" extrusionOk="0">
                    <a:moveTo>
                      <a:pt x="5472" y="0"/>
                    </a:moveTo>
                    <a:lnTo>
                      <a:pt x="730" y="578"/>
                    </a:lnTo>
                    <a:cubicBezTo>
                      <a:pt x="669" y="3131"/>
                      <a:pt x="426" y="5684"/>
                      <a:pt x="1" y="8207"/>
                    </a:cubicBezTo>
                    <a:cubicBezTo>
                      <a:pt x="387" y="8397"/>
                      <a:pt x="906" y="8472"/>
                      <a:pt x="1487" y="8472"/>
                    </a:cubicBezTo>
                    <a:cubicBezTo>
                      <a:pt x="3693" y="8472"/>
                      <a:pt x="6779" y="7386"/>
                      <a:pt x="6779" y="7386"/>
                    </a:cubicBezTo>
                    <a:cubicBezTo>
                      <a:pt x="6140" y="4864"/>
                      <a:pt x="5472" y="0"/>
                      <a:pt x="5472" y="0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52"/>
              <p:cNvSpPr/>
              <p:nvPr/>
            </p:nvSpPr>
            <p:spPr>
              <a:xfrm>
                <a:off x="3628750" y="1099850"/>
                <a:ext cx="142125" cy="167950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6718" extrusionOk="0">
                    <a:moveTo>
                      <a:pt x="943" y="1"/>
                    </a:moveTo>
                    <a:lnTo>
                      <a:pt x="1" y="5988"/>
                    </a:lnTo>
                    <a:lnTo>
                      <a:pt x="4742" y="6718"/>
                    </a:lnTo>
                    <a:lnTo>
                      <a:pt x="5685" y="760"/>
                    </a:lnTo>
                    <a:lnTo>
                      <a:pt x="943" y="1"/>
                    </a:ln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52"/>
              <p:cNvSpPr/>
              <p:nvPr/>
            </p:nvSpPr>
            <p:spPr>
              <a:xfrm>
                <a:off x="3593800" y="1100600"/>
                <a:ext cx="166450" cy="195375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7815" extrusionOk="0">
                    <a:moveTo>
                      <a:pt x="2371" y="1"/>
                    </a:moveTo>
                    <a:cubicBezTo>
                      <a:pt x="2371" y="1"/>
                      <a:pt x="0" y="3952"/>
                      <a:pt x="92" y="6262"/>
                    </a:cubicBezTo>
                    <a:cubicBezTo>
                      <a:pt x="154" y="7314"/>
                      <a:pt x="1059" y="7814"/>
                      <a:pt x="2083" y="7814"/>
                    </a:cubicBezTo>
                    <a:cubicBezTo>
                      <a:pt x="3043" y="7814"/>
                      <a:pt x="4108" y="7374"/>
                      <a:pt x="4681" y="6536"/>
                    </a:cubicBezTo>
                    <a:cubicBezTo>
                      <a:pt x="5867" y="4773"/>
                      <a:pt x="6657" y="487"/>
                      <a:pt x="2371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52"/>
              <p:cNvSpPr/>
              <p:nvPr/>
            </p:nvSpPr>
            <p:spPr>
              <a:xfrm>
                <a:off x="3600225" y="1405325"/>
                <a:ext cx="1843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3743" extrusionOk="0">
                    <a:moveTo>
                      <a:pt x="5944" y="1"/>
                    </a:moveTo>
                    <a:lnTo>
                      <a:pt x="595" y="882"/>
                    </a:lnTo>
                    <a:cubicBezTo>
                      <a:pt x="595" y="882"/>
                      <a:pt x="1" y="3742"/>
                      <a:pt x="2475" y="3742"/>
                    </a:cubicBezTo>
                    <a:cubicBezTo>
                      <a:pt x="2627" y="3742"/>
                      <a:pt x="2790" y="3732"/>
                      <a:pt x="2965" y="3709"/>
                    </a:cubicBezTo>
                    <a:cubicBezTo>
                      <a:pt x="6005" y="3344"/>
                      <a:pt x="7373" y="61"/>
                      <a:pt x="7373" y="61"/>
                    </a:cubicBez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52"/>
              <p:cNvSpPr/>
              <p:nvPr/>
            </p:nvSpPr>
            <p:spPr>
              <a:xfrm>
                <a:off x="3740450" y="1149150"/>
                <a:ext cx="4905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724" extrusionOk="0">
                    <a:moveTo>
                      <a:pt x="1076" y="0"/>
                    </a:moveTo>
                    <a:cubicBezTo>
                      <a:pt x="837" y="0"/>
                      <a:pt x="639" y="95"/>
                      <a:pt x="639" y="95"/>
                    </a:cubicBezTo>
                    <a:cubicBezTo>
                      <a:pt x="214" y="491"/>
                      <a:pt x="1" y="1038"/>
                      <a:pt x="31" y="1615"/>
                    </a:cubicBezTo>
                    <a:cubicBezTo>
                      <a:pt x="253" y="1691"/>
                      <a:pt x="455" y="1724"/>
                      <a:pt x="637" y="1724"/>
                    </a:cubicBezTo>
                    <a:cubicBezTo>
                      <a:pt x="1555" y="1724"/>
                      <a:pt x="1962" y="886"/>
                      <a:pt x="1733" y="430"/>
                    </a:cubicBezTo>
                    <a:cubicBezTo>
                      <a:pt x="1570" y="88"/>
                      <a:pt x="1304" y="0"/>
                      <a:pt x="1076" y="0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52"/>
              <p:cNvSpPr/>
              <p:nvPr/>
            </p:nvSpPr>
            <p:spPr>
              <a:xfrm>
                <a:off x="2887850" y="4845350"/>
                <a:ext cx="298675" cy="210500"/>
              </a:xfrm>
              <a:custGeom>
                <a:avLst/>
                <a:gdLst/>
                <a:ahLst/>
                <a:cxnLst/>
                <a:rect l="l" t="t" r="r" b="b"/>
                <a:pathLst>
                  <a:path w="11947" h="8420" extrusionOk="0">
                    <a:moveTo>
                      <a:pt x="1277" y="0"/>
                    </a:moveTo>
                    <a:lnTo>
                      <a:pt x="122" y="1976"/>
                    </a:lnTo>
                    <a:lnTo>
                      <a:pt x="1" y="5228"/>
                    </a:lnTo>
                    <a:lnTo>
                      <a:pt x="5624" y="8420"/>
                    </a:lnTo>
                    <a:lnTo>
                      <a:pt x="11946" y="8420"/>
                    </a:lnTo>
                    <a:lnTo>
                      <a:pt x="11946" y="7326"/>
                    </a:lnTo>
                    <a:lnTo>
                      <a:pt x="10518" y="7326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52"/>
              <p:cNvSpPr/>
              <p:nvPr/>
            </p:nvSpPr>
            <p:spPr>
              <a:xfrm>
                <a:off x="864175" y="1425075"/>
                <a:ext cx="946425" cy="1034925"/>
              </a:xfrm>
              <a:custGeom>
                <a:avLst/>
                <a:gdLst/>
                <a:ahLst/>
                <a:cxnLst/>
                <a:rect l="l" t="t" r="r" b="b"/>
                <a:pathLst>
                  <a:path w="37857" h="41397" extrusionOk="0">
                    <a:moveTo>
                      <a:pt x="21159" y="1"/>
                    </a:moveTo>
                    <a:cubicBezTo>
                      <a:pt x="20126" y="578"/>
                      <a:pt x="19214" y="1369"/>
                      <a:pt x="18545" y="2372"/>
                    </a:cubicBezTo>
                    <a:cubicBezTo>
                      <a:pt x="13682" y="9241"/>
                      <a:pt x="2375" y="25655"/>
                      <a:pt x="1281" y="32494"/>
                    </a:cubicBezTo>
                    <a:cubicBezTo>
                      <a:pt x="0" y="40341"/>
                      <a:pt x="6926" y="41276"/>
                      <a:pt x="9141" y="41276"/>
                    </a:cubicBezTo>
                    <a:cubicBezTo>
                      <a:pt x="9397" y="41276"/>
                      <a:pt x="9590" y="41263"/>
                      <a:pt x="9700" y="41248"/>
                    </a:cubicBezTo>
                    <a:cubicBezTo>
                      <a:pt x="9700" y="41248"/>
                      <a:pt x="22250" y="41396"/>
                      <a:pt x="30581" y="41396"/>
                    </a:cubicBezTo>
                    <a:cubicBezTo>
                      <a:pt x="34746" y="41396"/>
                      <a:pt x="37857" y="41359"/>
                      <a:pt x="37816" y="41248"/>
                    </a:cubicBezTo>
                    <a:cubicBezTo>
                      <a:pt x="37664" y="40944"/>
                      <a:pt x="37786" y="37691"/>
                      <a:pt x="37786" y="37691"/>
                    </a:cubicBezTo>
                    <a:lnTo>
                      <a:pt x="12193" y="34682"/>
                    </a:lnTo>
                    <a:cubicBezTo>
                      <a:pt x="12193" y="34682"/>
                      <a:pt x="19974" y="28330"/>
                      <a:pt x="23226" y="17965"/>
                    </a:cubicBezTo>
                    <a:cubicBezTo>
                      <a:pt x="25506" y="10670"/>
                      <a:pt x="22254" y="2463"/>
                      <a:pt x="21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52"/>
              <p:cNvSpPr/>
              <p:nvPr/>
            </p:nvSpPr>
            <p:spPr>
              <a:xfrm>
                <a:off x="3586775" y="1425075"/>
                <a:ext cx="946450" cy="1026025"/>
              </a:xfrm>
              <a:custGeom>
                <a:avLst/>
                <a:gdLst/>
                <a:ahLst/>
                <a:cxnLst/>
                <a:rect l="l" t="t" r="r" b="b"/>
                <a:pathLst>
                  <a:path w="37858" h="41041" extrusionOk="0">
                    <a:moveTo>
                      <a:pt x="16695" y="1"/>
                    </a:moveTo>
                    <a:cubicBezTo>
                      <a:pt x="15601" y="2432"/>
                      <a:pt x="12349" y="10579"/>
                      <a:pt x="14628" y="17813"/>
                    </a:cubicBezTo>
                    <a:cubicBezTo>
                      <a:pt x="17850" y="28086"/>
                      <a:pt x="25662" y="34378"/>
                      <a:pt x="25662" y="34378"/>
                    </a:cubicBezTo>
                    <a:lnTo>
                      <a:pt x="69" y="37357"/>
                    </a:lnTo>
                    <a:cubicBezTo>
                      <a:pt x="69" y="37357"/>
                      <a:pt x="190" y="40579"/>
                      <a:pt x="38" y="40913"/>
                    </a:cubicBezTo>
                    <a:cubicBezTo>
                      <a:pt x="0" y="41008"/>
                      <a:pt x="2732" y="41041"/>
                      <a:pt x="6505" y="41041"/>
                    </a:cubicBezTo>
                    <a:cubicBezTo>
                      <a:pt x="14808" y="41041"/>
                      <a:pt x="28154" y="40883"/>
                      <a:pt x="28154" y="40883"/>
                    </a:cubicBezTo>
                    <a:cubicBezTo>
                      <a:pt x="28262" y="40898"/>
                      <a:pt x="28450" y="40910"/>
                      <a:pt x="28699" y="40910"/>
                    </a:cubicBezTo>
                    <a:cubicBezTo>
                      <a:pt x="30897" y="40910"/>
                      <a:pt x="37857" y="39973"/>
                      <a:pt x="36574" y="32190"/>
                    </a:cubicBezTo>
                    <a:cubicBezTo>
                      <a:pt x="35480" y="25412"/>
                      <a:pt x="24203" y="9150"/>
                      <a:pt x="19279" y="2341"/>
                    </a:cubicBezTo>
                    <a:cubicBezTo>
                      <a:pt x="18610" y="1369"/>
                      <a:pt x="17729" y="578"/>
                      <a:pt x="166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52"/>
              <p:cNvSpPr/>
              <p:nvPr/>
            </p:nvSpPr>
            <p:spPr>
              <a:xfrm>
                <a:off x="1363525" y="1406075"/>
                <a:ext cx="187700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4926" extrusionOk="0">
                    <a:moveTo>
                      <a:pt x="3678" y="1"/>
                    </a:moveTo>
                    <a:cubicBezTo>
                      <a:pt x="2584" y="92"/>
                      <a:pt x="1550" y="457"/>
                      <a:pt x="638" y="1095"/>
                    </a:cubicBezTo>
                    <a:lnTo>
                      <a:pt x="0" y="4925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52"/>
              <p:cNvSpPr/>
              <p:nvPr/>
            </p:nvSpPr>
            <p:spPr>
              <a:xfrm>
                <a:off x="1656075" y="2902300"/>
                <a:ext cx="402000" cy="260675"/>
              </a:xfrm>
              <a:custGeom>
                <a:avLst/>
                <a:gdLst/>
                <a:ahLst/>
                <a:cxnLst/>
                <a:rect l="l" t="t" r="r" b="b"/>
                <a:pathLst>
                  <a:path w="16080" h="10427" extrusionOk="0">
                    <a:moveTo>
                      <a:pt x="2827" y="1"/>
                    </a:moveTo>
                    <a:lnTo>
                      <a:pt x="0" y="10427"/>
                    </a:lnTo>
                    <a:lnTo>
                      <a:pt x="16080" y="1042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52"/>
              <p:cNvSpPr/>
              <p:nvPr/>
            </p:nvSpPr>
            <p:spPr>
              <a:xfrm>
                <a:off x="3545925" y="2864325"/>
                <a:ext cx="402000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16080" h="11946" extrusionOk="0">
                    <a:moveTo>
                      <a:pt x="6718" y="0"/>
                    </a:moveTo>
                    <a:lnTo>
                      <a:pt x="1" y="11946"/>
                    </a:lnTo>
                    <a:lnTo>
                      <a:pt x="16080" y="11946"/>
                    </a:lnTo>
                    <a:lnTo>
                      <a:pt x="67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2"/>
              <p:cNvSpPr/>
              <p:nvPr/>
            </p:nvSpPr>
            <p:spPr>
              <a:xfrm>
                <a:off x="2600625" y="921275"/>
                <a:ext cx="175550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3861" extrusionOk="0">
                    <a:moveTo>
                      <a:pt x="0" y="1"/>
                    </a:moveTo>
                    <a:cubicBezTo>
                      <a:pt x="0" y="1"/>
                      <a:pt x="365" y="3861"/>
                      <a:pt x="6687" y="3861"/>
                    </a:cubicBezTo>
                    <a:lnTo>
                      <a:pt x="7022" y="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2"/>
              <p:cNvSpPr/>
              <p:nvPr/>
            </p:nvSpPr>
            <p:spPr>
              <a:xfrm>
                <a:off x="2254875" y="1605925"/>
                <a:ext cx="1079825" cy="435725"/>
              </a:xfrm>
              <a:custGeom>
                <a:avLst/>
                <a:gdLst/>
                <a:ahLst/>
                <a:cxnLst/>
                <a:rect l="l" t="t" r="r" b="b"/>
                <a:pathLst>
                  <a:path w="43193" h="17429" extrusionOk="0">
                    <a:moveTo>
                      <a:pt x="32949" y="1"/>
                    </a:moveTo>
                    <a:lnTo>
                      <a:pt x="0" y="11764"/>
                    </a:lnTo>
                    <a:cubicBezTo>
                      <a:pt x="0" y="11764"/>
                      <a:pt x="492" y="17429"/>
                      <a:pt x="20301" y="17429"/>
                    </a:cubicBezTo>
                    <a:cubicBezTo>
                      <a:pt x="20806" y="17429"/>
                      <a:pt x="21324" y="17425"/>
                      <a:pt x="21855" y="17418"/>
                    </a:cubicBezTo>
                    <a:cubicBezTo>
                      <a:pt x="43192" y="17144"/>
                      <a:pt x="32949" y="1"/>
                      <a:pt x="329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2"/>
              <p:cNvSpPr/>
              <p:nvPr/>
            </p:nvSpPr>
            <p:spPr>
              <a:xfrm>
                <a:off x="2694075" y="1476750"/>
                <a:ext cx="890625" cy="974575"/>
              </a:xfrm>
              <a:custGeom>
                <a:avLst/>
                <a:gdLst/>
                <a:ahLst/>
                <a:cxnLst/>
                <a:rect l="l" t="t" r="r" b="b"/>
                <a:pathLst>
                  <a:path w="35625" h="38983" extrusionOk="0">
                    <a:moveTo>
                      <a:pt x="28482" y="1"/>
                    </a:moveTo>
                    <a:cubicBezTo>
                      <a:pt x="28482" y="1"/>
                      <a:pt x="16871" y="23010"/>
                      <a:pt x="13010" y="23527"/>
                    </a:cubicBezTo>
                    <a:cubicBezTo>
                      <a:pt x="12996" y="23529"/>
                      <a:pt x="12981" y="23530"/>
                      <a:pt x="12967" y="23530"/>
                    </a:cubicBezTo>
                    <a:cubicBezTo>
                      <a:pt x="10903" y="23530"/>
                      <a:pt x="12372" y="1764"/>
                      <a:pt x="12372" y="1764"/>
                    </a:cubicBezTo>
                    <a:lnTo>
                      <a:pt x="8664" y="1308"/>
                    </a:lnTo>
                    <a:cubicBezTo>
                      <a:pt x="8664" y="1308"/>
                      <a:pt x="1" y="23162"/>
                      <a:pt x="4986" y="33831"/>
                    </a:cubicBezTo>
                    <a:cubicBezTo>
                      <a:pt x="6659" y="37412"/>
                      <a:pt x="9250" y="38983"/>
                      <a:pt x="12190" y="38983"/>
                    </a:cubicBezTo>
                    <a:cubicBezTo>
                      <a:pt x="18011" y="38983"/>
                      <a:pt x="25203" y="32828"/>
                      <a:pt x="29363" y="23922"/>
                    </a:cubicBezTo>
                    <a:cubicBezTo>
                      <a:pt x="35625" y="10487"/>
                      <a:pt x="28482" y="1"/>
                      <a:pt x="284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2"/>
              <p:cNvSpPr/>
              <p:nvPr/>
            </p:nvSpPr>
            <p:spPr>
              <a:xfrm>
                <a:off x="1704700" y="2710825"/>
                <a:ext cx="353375" cy="4521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8086" extrusionOk="0">
                    <a:moveTo>
                      <a:pt x="7630" y="0"/>
                    </a:moveTo>
                    <a:lnTo>
                      <a:pt x="7630" y="0"/>
                    </a:lnTo>
                    <a:cubicBezTo>
                      <a:pt x="9119" y="4651"/>
                      <a:pt x="6870" y="6292"/>
                      <a:pt x="4165" y="7660"/>
                    </a:cubicBezTo>
                    <a:cubicBezTo>
                      <a:pt x="1460" y="8997"/>
                      <a:pt x="1" y="18086"/>
                      <a:pt x="1" y="18086"/>
                    </a:cubicBezTo>
                    <a:lnTo>
                      <a:pt x="14135" y="18086"/>
                    </a:lnTo>
                    <a:cubicBezTo>
                      <a:pt x="14135" y="18086"/>
                      <a:pt x="7478" y="11398"/>
                      <a:pt x="9575" y="7660"/>
                    </a:cubicBezTo>
                    <a:cubicBezTo>
                      <a:pt x="11673" y="3891"/>
                      <a:pt x="7630" y="0"/>
                      <a:pt x="7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52"/>
              <p:cNvSpPr/>
              <p:nvPr/>
            </p:nvSpPr>
            <p:spPr>
              <a:xfrm>
                <a:off x="3545925" y="2748050"/>
                <a:ext cx="147450" cy="4149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16597" extrusionOk="0">
                    <a:moveTo>
                      <a:pt x="3435" y="1"/>
                    </a:moveTo>
                    <a:lnTo>
                      <a:pt x="1" y="4043"/>
                    </a:lnTo>
                    <a:cubicBezTo>
                      <a:pt x="2615" y="7812"/>
                      <a:pt x="1763" y="16597"/>
                      <a:pt x="1763" y="16597"/>
                    </a:cubicBezTo>
                    <a:lnTo>
                      <a:pt x="5897" y="16597"/>
                    </a:lnTo>
                    <a:cubicBezTo>
                      <a:pt x="639" y="6749"/>
                      <a:pt x="3435" y="1"/>
                      <a:pt x="3435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52"/>
              <p:cNvSpPr/>
              <p:nvPr/>
            </p:nvSpPr>
            <p:spPr>
              <a:xfrm>
                <a:off x="1279925" y="1647725"/>
                <a:ext cx="29712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1885" h="24318" extrusionOk="0">
                    <a:moveTo>
                      <a:pt x="7113" y="1"/>
                    </a:moveTo>
                    <a:lnTo>
                      <a:pt x="7113" y="1"/>
                    </a:lnTo>
                    <a:cubicBezTo>
                      <a:pt x="7508" y="2858"/>
                      <a:pt x="7508" y="6049"/>
                      <a:pt x="6596" y="9059"/>
                    </a:cubicBezTo>
                    <a:cubicBezTo>
                      <a:pt x="5229" y="13314"/>
                      <a:pt x="3070" y="17265"/>
                      <a:pt x="304" y="20761"/>
                    </a:cubicBezTo>
                    <a:lnTo>
                      <a:pt x="1" y="24317"/>
                    </a:lnTo>
                    <a:cubicBezTo>
                      <a:pt x="11885" y="10092"/>
                      <a:pt x="7113" y="1"/>
                      <a:pt x="7113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52"/>
              <p:cNvSpPr/>
              <p:nvPr/>
            </p:nvSpPr>
            <p:spPr>
              <a:xfrm>
                <a:off x="1965350" y="1449400"/>
                <a:ext cx="73725" cy="27282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09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" y="104"/>
                      <a:pt x="239" y="357"/>
                      <a:pt x="428" y="701"/>
                    </a:cubicBezTo>
                    <a:lnTo>
                      <a:pt x="428" y="701"/>
                    </a:lnTo>
                    <a:cubicBezTo>
                      <a:pt x="163" y="123"/>
                      <a:pt x="1" y="1"/>
                      <a:pt x="0" y="1"/>
                    </a:cubicBezTo>
                    <a:close/>
                    <a:moveTo>
                      <a:pt x="428" y="701"/>
                    </a:moveTo>
                    <a:cubicBezTo>
                      <a:pt x="922" y="1783"/>
                      <a:pt x="1772" y="4459"/>
                      <a:pt x="2584" y="10913"/>
                    </a:cubicBezTo>
                    <a:lnTo>
                      <a:pt x="2949" y="5776"/>
                    </a:lnTo>
                    <a:cubicBezTo>
                      <a:pt x="2949" y="5776"/>
                      <a:pt x="1291" y="2277"/>
                      <a:pt x="428" y="701"/>
                    </a:cubicBezTo>
                    <a:close/>
                  </a:path>
                </a:pathLst>
              </a:custGeom>
              <a:solidFill>
                <a:srgbClr val="E23D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52"/>
              <p:cNvSpPr/>
              <p:nvPr/>
            </p:nvSpPr>
            <p:spPr>
              <a:xfrm>
                <a:off x="1957000" y="1808825"/>
                <a:ext cx="1041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3922" extrusionOk="0">
                    <a:moveTo>
                      <a:pt x="0" y="12797"/>
                    </a:moveTo>
                    <a:lnTo>
                      <a:pt x="0" y="12797"/>
                    </a:lnTo>
                    <a:cubicBezTo>
                      <a:pt x="8" y="12800"/>
                      <a:pt x="15" y="12803"/>
                      <a:pt x="23" y="12806"/>
                    </a:cubicBezTo>
                    <a:lnTo>
                      <a:pt x="23" y="12806"/>
                    </a:lnTo>
                    <a:cubicBezTo>
                      <a:pt x="8" y="12800"/>
                      <a:pt x="0" y="12797"/>
                      <a:pt x="0" y="12797"/>
                    </a:cubicBezTo>
                    <a:close/>
                    <a:moveTo>
                      <a:pt x="2948" y="1"/>
                    </a:moveTo>
                    <a:lnTo>
                      <a:pt x="2948" y="1"/>
                    </a:lnTo>
                    <a:cubicBezTo>
                      <a:pt x="2948" y="2"/>
                      <a:pt x="2432" y="5806"/>
                      <a:pt x="2766" y="8116"/>
                    </a:cubicBezTo>
                    <a:cubicBezTo>
                      <a:pt x="3100" y="10457"/>
                      <a:pt x="1672" y="11095"/>
                      <a:pt x="1824" y="11764"/>
                    </a:cubicBezTo>
                    <a:cubicBezTo>
                      <a:pt x="1948" y="12309"/>
                      <a:pt x="1284" y="12895"/>
                      <a:pt x="523" y="12895"/>
                    </a:cubicBezTo>
                    <a:cubicBezTo>
                      <a:pt x="359" y="12895"/>
                      <a:pt x="190" y="12867"/>
                      <a:pt x="23" y="12806"/>
                    </a:cubicBezTo>
                    <a:lnTo>
                      <a:pt x="23" y="12806"/>
                    </a:lnTo>
                    <a:cubicBezTo>
                      <a:pt x="292" y="12907"/>
                      <a:pt x="2869" y="13864"/>
                      <a:pt x="4164" y="13922"/>
                    </a:cubicBezTo>
                    <a:cubicBezTo>
                      <a:pt x="4164" y="13922"/>
                      <a:pt x="2857" y="1794"/>
                      <a:pt x="2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2"/>
              <p:cNvSpPr/>
              <p:nvPr/>
            </p:nvSpPr>
            <p:spPr>
              <a:xfrm>
                <a:off x="2237400" y="1480550"/>
                <a:ext cx="550175" cy="43847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7539" extrusionOk="0">
                    <a:moveTo>
                      <a:pt x="22007" y="1"/>
                    </a:moveTo>
                    <a:lnTo>
                      <a:pt x="22007" y="1"/>
                    </a:lnTo>
                    <a:cubicBezTo>
                      <a:pt x="15342" y="10179"/>
                      <a:pt x="6504" y="14682"/>
                      <a:pt x="65" y="14682"/>
                    </a:cubicBezTo>
                    <a:cubicBezTo>
                      <a:pt x="43" y="14682"/>
                      <a:pt x="22" y="14682"/>
                      <a:pt x="0" y="14682"/>
                    </a:cubicBezTo>
                    <a:lnTo>
                      <a:pt x="0" y="14682"/>
                    </a:lnTo>
                    <a:cubicBezTo>
                      <a:pt x="182" y="15685"/>
                      <a:pt x="578" y="16657"/>
                      <a:pt x="1125" y="17539"/>
                    </a:cubicBezTo>
                    <a:cubicBezTo>
                      <a:pt x="15957" y="13861"/>
                      <a:pt x="22006" y="2"/>
                      <a:pt x="22007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52"/>
              <p:cNvSpPr/>
              <p:nvPr/>
            </p:nvSpPr>
            <p:spPr>
              <a:xfrm>
                <a:off x="2286025" y="1449400"/>
                <a:ext cx="21962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357" extrusionOk="0">
                    <a:moveTo>
                      <a:pt x="5107" y="1"/>
                    </a:moveTo>
                    <a:cubicBezTo>
                      <a:pt x="5107" y="1"/>
                      <a:pt x="851" y="6384"/>
                      <a:pt x="0" y="7356"/>
                    </a:cubicBezTo>
                    <a:cubicBezTo>
                      <a:pt x="0" y="7356"/>
                      <a:pt x="6" y="7356"/>
                      <a:pt x="18" y="7356"/>
                    </a:cubicBezTo>
                    <a:cubicBezTo>
                      <a:pt x="270" y="7356"/>
                      <a:pt x="3263" y="7301"/>
                      <a:pt x="8785" y="4773"/>
                    </a:cubicBezTo>
                    <a:lnTo>
                      <a:pt x="8785" y="4773"/>
                    </a:lnTo>
                    <a:cubicBezTo>
                      <a:pt x="8784" y="4773"/>
                      <a:pt x="5168" y="5411"/>
                      <a:pt x="3800" y="5593"/>
                    </a:cubicBezTo>
                    <a:cubicBezTo>
                      <a:pt x="3713" y="5605"/>
                      <a:pt x="3637" y="5611"/>
                      <a:pt x="3572" y="5611"/>
                    </a:cubicBezTo>
                    <a:cubicBezTo>
                      <a:pt x="2643" y="5611"/>
                      <a:pt x="3893" y="4445"/>
                      <a:pt x="3921" y="3678"/>
                    </a:cubicBezTo>
                    <a:cubicBezTo>
                      <a:pt x="3952" y="2858"/>
                      <a:pt x="5107" y="1"/>
                      <a:pt x="5107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52"/>
              <p:cNvSpPr/>
              <p:nvPr/>
            </p:nvSpPr>
            <p:spPr>
              <a:xfrm>
                <a:off x="2484000" y="995750"/>
                <a:ext cx="102950" cy="3439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13759" extrusionOk="0">
                    <a:moveTo>
                      <a:pt x="45" y="0"/>
                    </a:moveTo>
                    <a:cubicBezTo>
                      <a:pt x="2791" y="6320"/>
                      <a:pt x="1" y="13758"/>
                      <a:pt x="35" y="13758"/>
                    </a:cubicBezTo>
                    <a:cubicBezTo>
                      <a:pt x="36" y="13758"/>
                      <a:pt x="39" y="13752"/>
                      <a:pt x="45" y="13739"/>
                    </a:cubicBezTo>
                    <a:cubicBezTo>
                      <a:pt x="4118" y="5624"/>
                      <a:pt x="45" y="1"/>
                      <a:pt x="45" y="0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2"/>
              <p:cNvSpPr/>
              <p:nvPr/>
            </p:nvSpPr>
            <p:spPr>
              <a:xfrm>
                <a:off x="3003350" y="969900"/>
                <a:ext cx="106425" cy="4954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9819" extrusionOk="0">
                    <a:moveTo>
                      <a:pt x="1" y="1"/>
                    </a:moveTo>
                    <a:cubicBezTo>
                      <a:pt x="1" y="2"/>
                      <a:pt x="3861" y="9150"/>
                      <a:pt x="4135" y="19819"/>
                    </a:cubicBezTo>
                    <a:cubicBezTo>
                      <a:pt x="4256" y="13861"/>
                      <a:pt x="3405" y="7904"/>
                      <a:pt x="1551" y="2250"/>
                    </a:cubicBezTo>
                    <a:cubicBezTo>
                      <a:pt x="1065" y="1460"/>
                      <a:pt x="548" y="700"/>
                      <a:pt x="1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52"/>
              <p:cNvSpPr/>
              <p:nvPr/>
            </p:nvSpPr>
            <p:spPr>
              <a:xfrm>
                <a:off x="3941825" y="1826300"/>
                <a:ext cx="238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8543" extrusionOk="0">
                    <a:moveTo>
                      <a:pt x="1" y="1"/>
                    </a:moveTo>
                    <a:cubicBezTo>
                      <a:pt x="2189" y="13253"/>
                      <a:pt x="9545" y="18542"/>
                      <a:pt x="9545" y="18542"/>
                    </a:cubicBezTo>
                    <a:lnTo>
                      <a:pt x="9515" y="16506"/>
                    </a:lnTo>
                    <a:cubicBezTo>
                      <a:pt x="2190" y="9576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2"/>
              <p:cNvSpPr/>
              <p:nvPr/>
            </p:nvSpPr>
            <p:spPr>
              <a:xfrm>
                <a:off x="2846075" y="1977525"/>
                <a:ext cx="468100" cy="47365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18946" extrusionOk="0">
                    <a:moveTo>
                      <a:pt x="18724" y="0"/>
                    </a:moveTo>
                    <a:lnTo>
                      <a:pt x="18724" y="0"/>
                    </a:lnTo>
                    <a:cubicBezTo>
                      <a:pt x="18724" y="1"/>
                      <a:pt x="14347" y="7964"/>
                      <a:pt x="13678" y="11946"/>
                    </a:cubicBezTo>
                    <a:cubicBezTo>
                      <a:pt x="13213" y="14717"/>
                      <a:pt x="9861" y="17533"/>
                      <a:pt x="5714" y="17533"/>
                    </a:cubicBezTo>
                    <a:cubicBezTo>
                      <a:pt x="3903" y="17533"/>
                      <a:pt x="1940" y="16996"/>
                      <a:pt x="0" y="15685"/>
                    </a:cubicBezTo>
                    <a:lnTo>
                      <a:pt x="0" y="15685"/>
                    </a:lnTo>
                    <a:cubicBezTo>
                      <a:pt x="1612" y="17934"/>
                      <a:pt x="3743" y="18946"/>
                      <a:pt x="6101" y="18946"/>
                    </a:cubicBezTo>
                    <a:cubicBezTo>
                      <a:pt x="9700" y="18946"/>
                      <a:pt x="13829" y="16587"/>
                      <a:pt x="17447" y="12675"/>
                    </a:cubicBezTo>
                    <a:lnTo>
                      <a:pt x="18724" y="0"/>
                    </a:ln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2"/>
              <p:cNvSpPr/>
              <p:nvPr/>
            </p:nvSpPr>
            <p:spPr>
              <a:xfrm>
                <a:off x="3365075" y="1512475"/>
                <a:ext cx="228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3496" extrusionOk="0">
                    <a:moveTo>
                      <a:pt x="912" y="0"/>
                    </a:moveTo>
                    <a:lnTo>
                      <a:pt x="0" y="1733"/>
                    </a:lnTo>
                    <a:lnTo>
                      <a:pt x="243" y="3496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2"/>
              <p:cNvSpPr/>
              <p:nvPr/>
            </p:nvSpPr>
            <p:spPr>
              <a:xfrm>
                <a:off x="3588475" y="2259050"/>
                <a:ext cx="591975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23679" h="3998" extrusionOk="0">
                    <a:moveTo>
                      <a:pt x="19916" y="0"/>
                    </a:moveTo>
                    <a:cubicBezTo>
                      <a:pt x="17024" y="0"/>
                      <a:pt x="13435" y="1260"/>
                      <a:pt x="10244" y="2083"/>
                    </a:cubicBezTo>
                    <a:cubicBezTo>
                      <a:pt x="6870" y="2904"/>
                      <a:pt x="3435" y="3542"/>
                      <a:pt x="1" y="3998"/>
                    </a:cubicBezTo>
                    <a:lnTo>
                      <a:pt x="23679" y="1232"/>
                    </a:lnTo>
                    <a:cubicBezTo>
                      <a:pt x="22708" y="334"/>
                      <a:pt x="21404" y="0"/>
                      <a:pt x="19916" y="0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52"/>
              <p:cNvSpPr/>
              <p:nvPr/>
            </p:nvSpPr>
            <p:spPr>
              <a:xfrm>
                <a:off x="1276875" y="2266400"/>
                <a:ext cx="5319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1278" h="4039" extrusionOk="0">
                    <a:moveTo>
                      <a:pt x="930" y="0"/>
                    </a:moveTo>
                    <a:cubicBezTo>
                      <a:pt x="371" y="0"/>
                      <a:pt x="62" y="26"/>
                      <a:pt x="62" y="26"/>
                    </a:cubicBezTo>
                    <a:lnTo>
                      <a:pt x="1" y="1576"/>
                    </a:lnTo>
                    <a:lnTo>
                      <a:pt x="21278" y="4038"/>
                    </a:lnTo>
                    <a:cubicBezTo>
                      <a:pt x="21278" y="4038"/>
                      <a:pt x="14560" y="3187"/>
                      <a:pt x="9302" y="1424"/>
                    </a:cubicBezTo>
                    <a:cubicBezTo>
                      <a:pt x="5508" y="174"/>
                      <a:pt x="2378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52"/>
              <p:cNvSpPr/>
              <p:nvPr/>
            </p:nvSpPr>
            <p:spPr>
              <a:xfrm>
                <a:off x="1130675" y="2266275"/>
                <a:ext cx="588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035" extrusionOk="0">
                    <a:moveTo>
                      <a:pt x="165" y="1"/>
                    </a:moveTo>
                    <a:lnTo>
                      <a:pt x="165" y="1"/>
                    </a:lnTo>
                    <a:cubicBezTo>
                      <a:pt x="1" y="986"/>
                      <a:pt x="1240" y="1035"/>
                      <a:pt x="1490" y="1035"/>
                    </a:cubicBezTo>
                    <a:cubicBezTo>
                      <a:pt x="1517" y="1035"/>
                      <a:pt x="1533" y="1034"/>
                      <a:pt x="1533" y="1034"/>
                    </a:cubicBezTo>
                    <a:lnTo>
                      <a:pt x="2353" y="274"/>
                    </a:lnTo>
                    <a:lnTo>
                      <a:pt x="2353" y="274"/>
                    </a:lnTo>
                    <a:cubicBezTo>
                      <a:pt x="1941" y="392"/>
                      <a:pt x="1600" y="437"/>
                      <a:pt x="1319" y="437"/>
                    </a:cubicBezTo>
                    <a:cubicBezTo>
                      <a:pt x="444" y="437"/>
                      <a:pt x="165" y="1"/>
                      <a:pt x="165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52"/>
              <p:cNvSpPr/>
              <p:nvPr/>
            </p:nvSpPr>
            <p:spPr>
              <a:xfrm>
                <a:off x="3012475" y="2058825"/>
                <a:ext cx="4182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611" extrusionOk="0">
                    <a:moveTo>
                      <a:pt x="913" y="1"/>
                    </a:moveTo>
                    <a:cubicBezTo>
                      <a:pt x="761" y="133"/>
                      <a:pt x="563" y="207"/>
                      <a:pt x="361" y="207"/>
                    </a:cubicBezTo>
                    <a:cubicBezTo>
                      <a:pt x="239" y="207"/>
                      <a:pt x="115" y="180"/>
                      <a:pt x="1" y="122"/>
                    </a:cubicBezTo>
                    <a:lnTo>
                      <a:pt x="1" y="122"/>
                    </a:lnTo>
                    <a:cubicBezTo>
                      <a:pt x="1" y="122"/>
                      <a:pt x="308" y="611"/>
                      <a:pt x="979" y="611"/>
                    </a:cubicBezTo>
                    <a:cubicBezTo>
                      <a:pt x="1178" y="611"/>
                      <a:pt x="1408" y="568"/>
                      <a:pt x="1672" y="457"/>
                    </a:cubicBezTo>
                    <a:cubicBezTo>
                      <a:pt x="1672" y="457"/>
                      <a:pt x="973" y="396"/>
                      <a:pt x="913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52"/>
              <p:cNvSpPr/>
              <p:nvPr/>
            </p:nvSpPr>
            <p:spPr>
              <a:xfrm>
                <a:off x="4204750" y="2260325"/>
                <a:ext cx="927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969" extrusionOk="0">
                    <a:moveTo>
                      <a:pt x="763" y="1"/>
                    </a:moveTo>
                    <a:cubicBezTo>
                      <a:pt x="425" y="1"/>
                      <a:pt x="148" y="33"/>
                      <a:pt x="1" y="117"/>
                    </a:cubicBezTo>
                    <a:lnTo>
                      <a:pt x="943" y="968"/>
                    </a:lnTo>
                    <a:cubicBezTo>
                      <a:pt x="943" y="968"/>
                      <a:pt x="2463" y="603"/>
                      <a:pt x="3709" y="360"/>
                    </a:cubicBezTo>
                    <a:cubicBezTo>
                      <a:pt x="3709" y="360"/>
                      <a:pt x="1892" y="1"/>
                      <a:pt x="763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52"/>
              <p:cNvSpPr/>
              <p:nvPr/>
            </p:nvSpPr>
            <p:spPr>
              <a:xfrm>
                <a:off x="1576275" y="1057250"/>
                <a:ext cx="17025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4410" extrusionOk="0">
                    <a:moveTo>
                      <a:pt x="3085" y="1"/>
                    </a:moveTo>
                    <a:cubicBezTo>
                      <a:pt x="1920" y="1"/>
                      <a:pt x="854" y="149"/>
                      <a:pt x="609" y="550"/>
                    </a:cubicBezTo>
                    <a:cubicBezTo>
                      <a:pt x="1" y="1492"/>
                      <a:pt x="1277" y="4410"/>
                      <a:pt x="1277" y="4410"/>
                    </a:cubicBezTo>
                    <a:cubicBezTo>
                      <a:pt x="4651" y="4349"/>
                      <a:pt x="4895" y="1705"/>
                      <a:pt x="4895" y="1705"/>
                    </a:cubicBezTo>
                    <a:cubicBezTo>
                      <a:pt x="5076" y="2006"/>
                      <a:pt x="5390" y="2175"/>
                      <a:pt x="5714" y="2175"/>
                    </a:cubicBezTo>
                    <a:cubicBezTo>
                      <a:pt x="5880" y="2175"/>
                      <a:pt x="6048" y="2131"/>
                      <a:pt x="6202" y="2039"/>
                    </a:cubicBezTo>
                    <a:lnTo>
                      <a:pt x="6384" y="2434"/>
                    </a:lnTo>
                    <a:cubicBezTo>
                      <a:pt x="6384" y="2434"/>
                      <a:pt x="6809" y="1066"/>
                      <a:pt x="6566" y="550"/>
                    </a:cubicBezTo>
                    <a:cubicBezTo>
                      <a:pt x="6409" y="270"/>
                      <a:pt x="4657" y="1"/>
                      <a:pt x="3085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52"/>
              <p:cNvSpPr/>
              <p:nvPr/>
            </p:nvSpPr>
            <p:spPr>
              <a:xfrm>
                <a:off x="1580175" y="1123525"/>
                <a:ext cx="485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800" extrusionOk="0">
                    <a:moveTo>
                      <a:pt x="899" y="1"/>
                    </a:moveTo>
                    <a:cubicBezTo>
                      <a:pt x="700" y="1"/>
                      <a:pt x="481" y="77"/>
                      <a:pt x="301" y="330"/>
                    </a:cubicBezTo>
                    <a:cubicBezTo>
                      <a:pt x="0" y="795"/>
                      <a:pt x="363" y="1799"/>
                      <a:pt x="1432" y="1799"/>
                    </a:cubicBezTo>
                    <a:cubicBezTo>
                      <a:pt x="1553" y="1799"/>
                      <a:pt x="1682" y="1786"/>
                      <a:pt x="1821" y="1759"/>
                    </a:cubicBezTo>
                    <a:cubicBezTo>
                      <a:pt x="1942" y="1212"/>
                      <a:pt x="1821" y="604"/>
                      <a:pt x="1456" y="178"/>
                    </a:cubicBezTo>
                    <a:cubicBezTo>
                      <a:pt x="1456" y="178"/>
                      <a:pt x="1201" y="1"/>
                      <a:pt x="899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52"/>
              <p:cNvSpPr/>
              <p:nvPr/>
            </p:nvSpPr>
            <p:spPr>
              <a:xfrm>
                <a:off x="1565650" y="1167475"/>
                <a:ext cx="72975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379" extrusionOk="0">
                    <a:moveTo>
                      <a:pt x="1702" y="1"/>
                    </a:moveTo>
                    <a:lnTo>
                      <a:pt x="1277" y="1095"/>
                    </a:lnTo>
                    <a:cubicBezTo>
                      <a:pt x="1277" y="1095"/>
                      <a:pt x="0" y="6414"/>
                      <a:pt x="31" y="7235"/>
                    </a:cubicBezTo>
                    <a:cubicBezTo>
                      <a:pt x="72" y="7799"/>
                      <a:pt x="761" y="8378"/>
                      <a:pt x="1415" y="8378"/>
                    </a:cubicBezTo>
                    <a:cubicBezTo>
                      <a:pt x="1711" y="8378"/>
                      <a:pt x="2001" y="8259"/>
                      <a:pt x="2219" y="7964"/>
                    </a:cubicBezTo>
                    <a:cubicBezTo>
                      <a:pt x="2918" y="7053"/>
                      <a:pt x="2219" y="5989"/>
                      <a:pt x="2219" y="5989"/>
                    </a:cubicBezTo>
                    <a:cubicBezTo>
                      <a:pt x="1824" y="4955"/>
                      <a:pt x="1824" y="3861"/>
                      <a:pt x="2219" y="2858"/>
                    </a:cubicBezTo>
                    <a:cubicBezTo>
                      <a:pt x="2645" y="1885"/>
                      <a:pt x="2432" y="761"/>
                      <a:pt x="1702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52"/>
              <p:cNvSpPr/>
              <p:nvPr/>
            </p:nvSpPr>
            <p:spPr>
              <a:xfrm>
                <a:off x="3580875" y="1098300"/>
                <a:ext cx="194550" cy="7225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890" extrusionOk="0">
                    <a:moveTo>
                      <a:pt x="3515" y="1"/>
                    </a:moveTo>
                    <a:cubicBezTo>
                      <a:pt x="3238" y="1"/>
                      <a:pt x="3018" y="28"/>
                      <a:pt x="2888" y="93"/>
                    </a:cubicBezTo>
                    <a:cubicBezTo>
                      <a:pt x="2402" y="458"/>
                      <a:pt x="1976" y="974"/>
                      <a:pt x="1672" y="1522"/>
                    </a:cubicBezTo>
                    <a:cubicBezTo>
                      <a:pt x="1672" y="1522"/>
                      <a:pt x="1" y="1734"/>
                      <a:pt x="6414" y="2889"/>
                    </a:cubicBezTo>
                    <a:cubicBezTo>
                      <a:pt x="6718" y="2585"/>
                      <a:pt x="7053" y="2312"/>
                      <a:pt x="7417" y="2038"/>
                    </a:cubicBezTo>
                    <a:cubicBezTo>
                      <a:pt x="7660" y="1886"/>
                      <a:pt x="7782" y="701"/>
                      <a:pt x="7782" y="701"/>
                    </a:cubicBezTo>
                    <a:cubicBezTo>
                      <a:pt x="7782" y="701"/>
                      <a:pt x="4918" y="1"/>
                      <a:pt x="3515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52"/>
              <p:cNvSpPr/>
              <p:nvPr/>
            </p:nvSpPr>
            <p:spPr>
              <a:xfrm>
                <a:off x="3749575" y="1229800"/>
                <a:ext cx="2662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101" extrusionOk="0">
                    <a:moveTo>
                      <a:pt x="153" y="0"/>
                    </a:moveTo>
                    <a:lnTo>
                      <a:pt x="1" y="3101"/>
                    </a:lnTo>
                    <a:lnTo>
                      <a:pt x="1064" y="2918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52"/>
              <p:cNvSpPr/>
              <p:nvPr/>
            </p:nvSpPr>
            <p:spPr>
              <a:xfrm>
                <a:off x="3746525" y="1299700"/>
                <a:ext cx="357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618" extrusionOk="0">
                    <a:moveTo>
                      <a:pt x="761" y="1"/>
                    </a:moveTo>
                    <a:lnTo>
                      <a:pt x="123" y="305"/>
                    </a:lnTo>
                    <a:cubicBezTo>
                      <a:pt x="123" y="305"/>
                      <a:pt x="1" y="1125"/>
                      <a:pt x="214" y="1429"/>
                    </a:cubicBezTo>
                    <a:cubicBezTo>
                      <a:pt x="298" y="1534"/>
                      <a:pt x="440" y="1617"/>
                      <a:pt x="600" y="1617"/>
                    </a:cubicBezTo>
                    <a:cubicBezTo>
                      <a:pt x="903" y="1617"/>
                      <a:pt x="1270" y="1319"/>
                      <a:pt x="1430" y="305"/>
                    </a:cubicBezTo>
                    <a:lnTo>
                      <a:pt x="761" y="1"/>
                    </a:ln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52"/>
              <p:cNvSpPr/>
              <p:nvPr/>
            </p:nvSpPr>
            <p:spPr>
              <a:xfrm>
                <a:off x="2615825" y="578300"/>
                <a:ext cx="189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5209" extrusionOk="0">
                    <a:moveTo>
                      <a:pt x="5725" y="0"/>
                    </a:moveTo>
                    <a:cubicBezTo>
                      <a:pt x="5578" y="0"/>
                      <a:pt x="5422" y="23"/>
                      <a:pt x="5259" y="72"/>
                    </a:cubicBezTo>
                    <a:cubicBezTo>
                      <a:pt x="4656" y="237"/>
                      <a:pt x="3924" y="288"/>
                      <a:pt x="3255" y="288"/>
                    </a:cubicBezTo>
                    <a:cubicBezTo>
                      <a:pt x="2204" y="288"/>
                      <a:pt x="1307" y="163"/>
                      <a:pt x="1307" y="163"/>
                    </a:cubicBezTo>
                    <a:cubicBezTo>
                      <a:pt x="1307" y="163"/>
                      <a:pt x="335" y="254"/>
                      <a:pt x="274" y="1136"/>
                    </a:cubicBezTo>
                    <a:cubicBezTo>
                      <a:pt x="243" y="2048"/>
                      <a:pt x="0" y="4601"/>
                      <a:pt x="760" y="5209"/>
                    </a:cubicBezTo>
                    <a:lnTo>
                      <a:pt x="821" y="4449"/>
                    </a:lnTo>
                    <a:cubicBezTo>
                      <a:pt x="1368" y="4175"/>
                      <a:pt x="1794" y="3719"/>
                      <a:pt x="2006" y="3142"/>
                    </a:cubicBezTo>
                    <a:cubicBezTo>
                      <a:pt x="2006" y="3142"/>
                      <a:pt x="2945" y="3318"/>
                      <a:pt x="4003" y="3318"/>
                    </a:cubicBezTo>
                    <a:cubicBezTo>
                      <a:pt x="4961" y="3318"/>
                      <a:pt x="6017" y="3174"/>
                      <a:pt x="6566" y="2625"/>
                    </a:cubicBezTo>
                    <a:cubicBezTo>
                      <a:pt x="7570" y="1567"/>
                      <a:pt x="6951" y="0"/>
                      <a:pt x="5725" y="0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52"/>
              <p:cNvSpPr/>
              <p:nvPr/>
            </p:nvSpPr>
            <p:spPr>
              <a:xfrm>
                <a:off x="2608475" y="643925"/>
                <a:ext cx="4765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887" extrusionOk="0">
                    <a:moveTo>
                      <a:pt x="923" y="0"/>
                    </a:moveTo>
                    <a:cubicBezTo>
                      <a:pt x="757" y="0"/>
                      <a:pt x="578" y="61"/>
                      <a:pt x="416" y="243"/>
                    </a:cubicBezTo>
                    <a:cubicBezTo>
                      <a:pt x="1" y="718"/>
                      <a:pt x="309" y="1887"/>
                      <a:pt x="1623" y="1887"/>
                    </a:cubicBezTo>
                    <a:cubicBezTo>
                      <a:pt x="1656" y="1887"/>
                      <a:pt x="1689" y="1886"/>
                      <a:pt x="1723" y="1885"/>
                    </a:cubicBezTo>
                    <a:cubicBezTo>
                      <a:pt x="1905" y="1338"/>
                      <a:pt x="1844" y="730"/>
                      <a:pt x="1540" y="243"/>
                    </a:cubicBezTo>
                    <a:cubicBezTo>
                      <a:pt x="1540" y="243"/>
                      <a:pt x="1257" y="0"/>
                      <a:pt x="923" y="0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2"/>
              <p:cNvSpPr/>
              <p:nvPr/>
            </p:nvSpPr>
            <p:spPr>
              <a:xfrm>
                <a:off x="2679650" y="794375"/>
                <a:ext cx="790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2342" extrusionOk="0">
                    <a:moveTo>
                      <a:pt x="3040" y="1"/>
                    </a:moveTo>
                    <a:lnTo>
                      <a:pt x="3040" y="1"/>
                    </a:lnTo>
                    <a:cubicBezTo>
                      <a:pt x="3040" y="1"/>
                      <a:pt x="2250" y="623"/>
                      <a:pt x="1272" y="623"/>
                    </a:cubicBezTo>
                    <a:cubicBezTo>
                      <a:pt x="866" y="623"/>
                      <a:pt x="428" y="516"/>
                      <a:pt x="0" y="213"/>
                    </a:cubicBezTo>
                    <a:lnTo>
                      <a:pt x="0" y="213"/>
                    </a:lnTo>
                    <a:cubicBezTo>
                      <a:pt x="0" y="213"/>
                      <a:pt x="487" y="2280"/>
                      <a:pt x="1703" y="2341"/>
                    </a:cubicBezTo>
                    <a:cubicBezTo>
                      <a:pt x="1716" y="2341"/>
                      <a:pt x="1730" y="2341"/>
                      <a:pt x="1743" y="2341"/>
                    </a:cubicBezTo>
                    <a:cubicBezTo>
                      <a:pt x="3072" y="2341"/>
                      <a:pt x="3160" y="873"/>
                      <a:pt x="3040" y="1"/>
                    </a:cubicBezTo>
                    <a:close/>
                  </a:path>
                </a:pathLst>
              </a:custGeom>
              <a:solidFill>
                <a:srgbClr val="E2A6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52"/>
              <p:cNvSpPr/>
              <p:nvPr/>
            </p:nvSpPr>
            <p:spPr>
              <a:xfrm>
                <a:off x="3629525" y="1263975"/>
                <a:ext cx="8207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2073" extrusionOk="0">
                    <a:moveTo>
                      <a:pt x="3283" y="1"/>
                    </a:moveTo>
                    <a:lnTo>
                      <a:pt x="3283" y="1"/>
                    </a:lnTo>
                    <a:cubicBezTo>
                      <a:pt x="2607" y="806"/>
                      <a:pt x="1621" y="1256"/>
                      <a:pt x="590" y="1256"/>
                    </a:cubicBezTo>
                    <a:cubicBezTo>
                      <a:pt x="414" y="1256"/>
                      <a:pt x="238" y="1243"/>
                      <a:pt x="61" y="1217"/>
                    </a:cubicBezTo>
                    <a:lnTo>
                      <a:pt x="0" y="1946"/>
                    </a:lnTo>
                    <a:cubicBezTo>
                      <a:pt x="204" y="2034"/>
                      <a:pt x="407" y="2072"/>
                      <a:pt x="605" y="2072"/>
                    </a:cubicBezTo>
                    <a:cubicBezTo>
                      <a:pt x="2059" y="2072"/>
                      <a:pt x="3283" y="1"/>
                      <a:pt x="3283" y="1"/>
                    </a:cubicBezTo>
                    <a:close/>
                  </a:path>
                </a:pathLst>
              </a:custGeom>
              <a:solidFill>
                <a:srgbClr val="E2A6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52"/>
              <p:cNvSpPr/>
              <p:nvPr/>
            </p:nvSpPr>
            <p:spPr>
              <a:xfrm>
                <a:off x="868825" y="4841550"/>
                <a:ext cx="3024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7448" extrusionOk="0">
                    <a:moveTo>
                      <a:pt x="5502" y="0"/>
                    </a:moveTo>
                    <a:lnTo>
                      <a:pt x="3283" y="4712"/>
                    </a:lnTo>
                    <a:lnTo>
                      <a:pt x="456" y="6231"/>
                    </a:lnTo>
                    <a:lnTo>
                      <a:pt x="0" y="6231"/>
                    </a:lnTo>
                    <a:lnTo>
                      <a:pt x="0" y="7447"/>
                    </a:lnTo>
                    <a:lnTo>
                      <a:pt x="4803" y="7447"/>
                    </a:lnTo>
                    <a:lnTo>
                      <a:pt x="11460" y="4681"/>
                    </a:lnTo>
                    <a:lnTo>
                      <a:pt x="12098" y="1885"/>
                    </a:lnTo>
                    <a:lnTo>
                      <a:pt x="11460" y="92"/>
                    </a:lnTo>
                    <a:lnTo>
                      <a:pt x="5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2"/>
              <p:cNvSpPr/>
              <p:nvPr/>
            </p:nvSpPr>
            <p:spPr>
              <a:xfrm>
                <a:off x="4773150" y="4845350"/>
                <a:ext cx="367050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7782" extrusionOk="0">
                    <a:moveTo>
                      <a:pt x="852" y="0"/>
                    </a:moveTo>
                    <a:lnTo>
                      <a:pt x="1" y="2432"/>
                    </a:lnTo>
                    <a:lnTo>
                      <a:pt x="548" y="5228"/>
                    </a:lnTo>
                    <a:lnTo>
                      <a:pt x="8572" y="7782"/>
                    </a:lnTo>
                    <a:lnTo>
                      <a:pt x="14682" y="7782"/>
                    </a:lnTo>
                    <a:lnTo>
                      <a:pt x="14682" y="6323"/>
                    </a:lnTo>
                    <a:lnTo>
                      <a:pt x="14043" y="6323"/>
                    </a:lnTo>
                    <a:lnTo>
                      <a:pt x="8268" y="1368"/>
                    </a:lnTo>
                    <a:lnTo>
                      <a:pt x="55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52"/>
              <p:cNvSpPr/>
              <p:nvPr/>
            </p:nvSpPr>
            <p:spPr>
              <a:xfrm>
                <a:off x="2058825" y="4845350"/>
                <a:ext cx="44910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7417" extrusionOk="0">
                    <a:moveTo>
                      <a:pt x="10456" y="0"/>
                    </a:moveTo>
                    <a:lnTo>
                      <a:pt x="0" y="6140"/>
                    </a:lnTo>
                    <a:lnTo>
                      <a:pt x="0" y="7417"/>
                    </a:lnTo>
                    <a:lnTo>
                      <a:pt x="16748" y="6353"/>
                    </a:lnTo>
                    <a:lnTo>
                      <a:pt x="17964" y="5532"/>
                    </a:lnTo>
                    <a:lnTo>
                      <a:pt x="17964" y="1702"/>
                    </a:lnTo>
                    <a:lnTo>
                      <a:pt x="17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52"/>
              <p:cNvSpPr/>
              <p:nvPr/>
            </p:nvSpPr>
            <p:spPr>
              <a:xfrm>
                <a:off x="1806525" y="2405150"/>
                <a:ext cx="2219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2106" extrusionOk="0">
                    <a:moveTo>
                      <a:pt x="1217" y="1"/>
                    </a:moveTo>
                    <a:cubicBezTo>
                      <a:pt x="806" y="1"/>
                      <a:pt x="396" y="54"/>
                      <a:pt x="1" y="160"/>
                    </a:cubicBezTo>
                    <a:lnTo>
                      <a:pt x="1" y="2105"/>
                    </a:lnTo>
                    <a:lnTo>
                      <a:pt x="8876" y="2105"/>
                    </a:lnTo>
                    <a:cubicBezTo>
                      <a:pt x="8876" y="2105"/>
                      <a:pt x="8876" y="1893"/>
                      <a:pt x="8420" y="1528"/>
                    </a:cubicBezTo>
                    <a:cubicBezTo>
                      <a:pt x="7964" y="1163"/>
                      <a:pt x="3435" y="494"/>
                      <a:pt x="2432" y="160"/>
                    </a:cubicBezTo>
                    <a:cubicBezTo>
                      <a:pt x="2037" y="54"/>
                      <a:pt x="1627" y="1"/>
                      <a:pt x="1217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2"/>
              <p:cNvSpPr/>
              <p:nvPr/>
            </p:nvSpPr>
            <p:spPr>
              <a:xfrm>
                <a:off x="3365825" y="2399825"/>
                <a:ext cx="2226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2106" extrusionOk="0">
                    <a:moveTo>
                      <a:pt x="7664" y="1"/>
                    </a:moveTo>
                    <a:cubicBezTo>
                      <a:pt x="7250" y="1"/>
                      <a:pt x="6840" y="54"/>
                      <a:pt x="6445" y="160"/>
                    </a:cubicBezTo>
                    <a:cubicBezTo>
                      <a:pt x="5442" y="495"/>
                      <a:pt x="913" y="1163"/>
                      <a:pt x="457" y="1528"/>
                    </a:cubicBezTo>
                    <a:cubicBezTo>
                      <a:pt x="1" y="1893"/>
                      <a:pt x="1" y="2106"/>
                      <a:pt x="1" y="2106"/>
                    </a:cubicBezTo>
                    <a:lnTo>
                      <a:pt x="8907" y="2106"/>
                    </a:lnTo>
                    <a:lnTo>
                      <a:pt x="8907" y="160"/>
                    </a:lnTo>
                    <a:cubicBezTo>
                      <a:pt x="8496" y="54"/>
                      <a:pt x="8078" y="1"/>
                      <a:pt x="7664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52"/>
              <p:cNvSpPr/>
              <p:nvPr/>
            </p:nvSpPr>
            <p:spPr>
              <a:xfrm>
                <a:off x="3490050" y="2380750"/>
                <a:ext cx="475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638" extrusionOk="0">
                    <a:moveTo>
                      <a:pt x="207" y="0"/>
                    </a:moveTo>
                    <a:cubicBezTo>
                      <a:pt x="1" y="0"/>
                      <a:pt x="180" y="1076"/>
                      <a:pt x="685" y="1501"/>
                    </a:cubicBezTo>
                    <a:cubicBezTo>
                      <a:pt x="801" y="1598"/>
                      <a:pt x="919" y="1637"/>
                      <a:pt x="1034" y="1637"/>
                    </a:cubicBezTo>
                    <a:cubicBezTo>
                      <a:pt x="1493" y="1637"/>
                      <a:pt x="1901" y="1015"/>
                      <a:pt x="1901" y="1015"/>
                    </a:cubicBezTo>
                    <a:cubicBezTo>
                      <a:pt x="1780" y="863"/>
                      <a:pt x="685" y="498"/>
                      <a:pt x="321" y="72"/>
                    </a:cubicBezTo>
                    <a:cubicBezTo>
                      <a:pt x="275" y="23"/>
                      <a:pt x="237" y="0"/>
                      <a:pt x="207" y="0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52"/>
              <p:cNvSpPr/>
              <p:nvPr/>
            </p:nvSpPr>
            <p:spPr>
              <a:xfrm>
                <a:off x="2906850" y="1344525"/>
                <a:ext cx="113250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6962" extrusionOk="0">
                    <a:moveTo>
                      <a:pt x="2037" y="1"/>
                    </a:moveTo>
                    <a:lnTo>
                      <a:pt x="2037" y="1"/>
                    </a:lnTo>
                    <a:cubicBezTo>
                      <a:pt x="2037" y="1"/>
                      <a:pt x="2311" y="1946"/>
                      <a:pt x="2007" y="3132"/>
                    </a:cubicBezTo>
                    <a:cubicBezTo>
                      <a:pt x="2007" y="3132"/>
                      <a:pt x="1703" y="1338"/>
                      <a:pt x="1490" y="335"/>
                    </a:cubicBezTo>
                    <a:lnTo>
                      <a:pt x="1065" y="3618"/>
                    </a:lnTo>
                    <a:cubicBezTo>
                      <a:pt x="1065" y="3618"/>
                      <a:pt x="700" y="1673"/>
                      <a:pt x="761" y="852"/>
                    </a:cubicBezTo>
                    <a:lnTo>
                      <a:pt x="761" y="852"/>
                    </a:lnTo>
                    <a:cubicBezTo>
                      <a:pt x="760" y="852"/>
                      <a:pt x="274" y="2919"/>
                      <a:pt x="365" y="4196"/>
                    </a:cubicBezTo>
                    <a:cubicBezTo>
                      <a:pt x="365" y="4196"/>
                      <a:pt x="1" y="5624"/>
                      <a:pt x="669" y="6658"/>
                    </a:cubicBezTo>
                    <a:lnTo>
                      <a:pt x="3162" y="6961"/>
                    </a:lnTo>
                    <a:cubicBezTo>
                      <a:pt x="3891" y="6202"/>
                      <a:pt x="4378" y="5229"/>
                      <a:pt x="4530" y="4196"/>
                    </a:cubicBezTo>
                    <a:lnTo>
                      <a:pt x="4530" y="4196"/>
                    </a:lnTo>
                    <a:lnTo>
                      <a:pt x="3831" y="4834"/>
                    </a:lnTo>
                    <a:cubicBezTo>
                      <a:pt x="3831" y="4834"/>
                      <a:pt x="3952" y="2037"/>
                      <a:pt x="2888" y="670"/>
                    </a:cubicBezTo>
                    <a:lnTo>
                      <a:pt x="2888" y="670"/>
                    </a:lnTo>
                    <a:cubicBezTo>
                      <a:pt x="2888" y="670"/>
                      <a:pt x="3223" y="2311"/>
                      <a:pt x="2888" y="3284"/>
                    </a:cubicBezTo>
                    <a:cubicBezTo>
                      <a:pt x="2888" y="3284"/>
                      <a:pt x="2828" y="943"/>
                      <a:pt x="2037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52"/>
              <p:cNvSpPr/>
              <p:nvPr/>
            </p:nvSpPr>
            <p:spPr>
              <a:xfrm>
                <a:off x="2749550" y="1333550"/>
                <a:ext cx="1155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577" extrusionOk="0">
                    <a:moveTo>
                      <a:pt x="3273" y="0"/>
                    </a:moveTo>
                    <a:cubicBezTo>
                      <a:pt x="3256" y="0"/>
                      <a:pt x="3229" y="14"/>
                      <a:pt x="3192" y="45"/>
                    </a:cubicBezTo>
                    <a:cubicBezTo>
                      <a:pt x="2676" y="501"/>
                      <a:pt x="1217" y="2142"/>
                      <a:pt x="1217" y="2142"/>
                    </a:cubicBezTo>
                    <a:cubicBezTo>
                      <a:pt x="1217" y="2142"/>
                      <a:pt x="1168" y="2118"/>
                      <a:pt x="1084" y="2118"/>
                    </a:cubicBezTo>
                    <a:cubicBezTo>
                      <a:pt x="959" y="2118"/>
                      <a:pt x="755" y="2172"/>
                      <a:pt x="518" y="2446"/>
                    </a:cubicBezTo>
                    <a:cubicBezTo>
                      <a:pt x="122" y="2902"/>
                      <a:pt x="1" y="4057"/>
                      <a:pt x="1" y="4057"/>
                    </a:cubicBezTo>
                    <a:lnTo>
                      <a:pt x="1247" y="5577"/>
                    </a:lnTo>
                    <a:cubicBezTo>
                      <a:pt x="1916" y="5334"/>
                      <a:pt x="2493" y="4878"/>
                      <a:pt x="2888" y="4331"/>
                    </a:cubicBezTo>
                    <a:cubicBezTo>
                      <a:pt x="3040" y="4087"/>
                      <a:pt x="3040" y="3783"/>
                      <a:pt x="2888" y="3571"/>
                    </a:cubicBezTo>
                    <a:cubicBezTo>
                      <a:pt x="2888" y="3358"/>
                      <a:pt x="2797" y="3176"/>
                      <a:pt x="2645" y="3054"/>
                    </a:cubicBezTo>
                    <a:cubicBezTo>
                      <a:pt x="2645" y="3054"/>
                      <a:pt x="4621" y="379"/>
                      <a:pt x="4378" y="349"/>
                    </a:cubicBezTo>
                    <a:cubicBezTo>
                      <a:pt x="4374" y="348"/>
                      <a:pt x="4370" y="347"/>
                      <a:pt x="4366" y="347"/>
                    </a:cubicBezTo>
                    <a:cubicBezTo>
                      <a:pt x="4079" y="347"/>
                      <a:pt x="2159" y="2385"/>
                      <a:pt x="2159" y="2385"/>
                    </a:cubicBezTo>
                    <a:cubicBezTo>
                      <a:pt x="2159" y="2385"/>
                      <a:pt x="3496" y="0"/>
                      <a:pt x="3273" y="0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52"/>
              <p:cNvSpPr/>
              <p:nvPr/>
            </p:nvSpPr>
            <p:spPr>
              <a:xfrm>
                <a:off x="1498025" y="1754125"/>
                <a:ext cx="493950" cy="588175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23527" extrusionOk="0">
                    <a:moveTo>
                      <a:pt x="7356" y="0"/>
                    </a:moveTo>
                    <a:cubicBezTo>
                      <a:pt x="7356" y="0"/>
                      <a:pt x="0" y="18693"/>
                      <a:pt x="0" y="18845"/>
                    </a:cubicBezTo>
                    <a:lnTo>
                      <a:pt x="14377" y="23526"/>
                    </a:lnTo>
                    <a:lnTo>
                      <a:pt x="19757" y="4347"/>
                    </a:lnTo>
                    <a:lnTo>
                      <a:pt x="73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52"/>
              <p:cNvSpPr/>
              <p:nvPr/>
            </p:nvSpPr>
            <p:spPr>
              <a:xfrm>
                <a:off x="1551975" y="2011725"/>
                <a:ext cx="468100" cy="419475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16779" extrusionOk="0">
                    <a:moveTo>
                      <a:pt x="0" y="0"/>
                    </a:moveTo>
                    <a:cubicBezTo>
                      <a:pt x="1" y="1"/>
                      <a:pt x="7478" y="9058"/>
                      <a:pt x="16991" y="16779"/>
                    </a:cubicBezTo>
                    <a:lnTo>
                      <a:pt x="18724" y="16140"/>
                    </a:lnTo>
                    <a:lnTo>
                      <a:pt x="9788" y="8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2"/>
              <p:cNvSpPr/>
              <p:nvPr/>
            </p:nvSpPr>
            <p:spPr>
              <a:xfrm>
                <a:off x="1551975" y="1449400"/>
                <a:ext cx="753625" cy="1010175"/>
              </a:xfrm>
              <a:custGeom>
                <a:avLst/>
                <a:gdLst/>
                <a:ahLst/>
                <a:cxnLst/>
                <a:rect l="l" t="t" r="r" b="b"/>
                <a:pathLst>
                  <a:path w="30145" h="40407" extrusionOk="0">
                    <a:moveTo>
                      <a:pt x="16535" y="1"/>
                    </a:moveTo>
                    <a:lnTo>
                      <a:pt x="20365" y="28268"/>
                    </a:lnTo>
                    <a:cubicBezTo>
                      <a:pt x="14651" y="27691"/>
                      <a:pt x="3101" y="20366"/>
                      <a:pt x="3101" y="20366"/>
                    </a:cubicBezTo>
                    <a:lnTo>
                      <a:pt x="0" y="22493"/>
                    </a:lnTo>
                    <a:cubicBezTo>
                      <a:pt x="0" y="22493"/>
                      <a:pt x="15715" y="38117"/>
                      <a:pt x="21277" y="39910"/>
                    </a:cubicBezTo>
                    <a:cubicBezTo>
                      <a:pt x="22186" y="40205"/>
                      <a:pt x="23210" y="40407"/>
                      <a:pt x="24230" y="40407"/>
                    </a:cubicBezTo>
                    <a:cubicBezTo>
                      <a:pt x="27203" y="40407"/>
                      <a:pt x="30145" y="38694"/>
                      <a:pt x="30122" y="32585"/>
                    </a:cubicBezTo>
                    <a:cubicBezTo>
                      <a:pt x="30092" y="25867"/>
                      <a:pt x="16536" y="1"/>
                      <a:pt x="165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52"/>
              <p:cNvSpPr/>
              <p:nvPr/>
            </p:nvSpPr>
            <p:spPr>
              <a:xfrm>
                <a:off x="2056525" y="2118100"/>
                <a:ext cx="577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578" extrusionOk="0">
                    <a:moveTo>
                      <a:pt x="1" y="1"/>
                    </a:moveTo>
                    <a:lnTo>
                      <a:pt x="183" y="1551"/>
                    </a:lnTo>
                    <a:cubicBezTo>
                      <a:pt x="183" y="1551"/>
                      <a:pt x="368" y="1577"/>
                      <a:pt x="621" y="1577"/>
                    </a:cubicBezTo>
                    <a:cubicBezTo>
                      <a:pt x="975" y="1577"/>
                      <a:pt x="1462" y="1525"/>
                      <a:pt x="1764" y="1277"/>
                    </a:cubicBezTo>
                    <a:cubicBezTo>
                      <a:pt x="2311" y="852"/>
                      <a:pt x="2129" y="1"/>
                      <a:pt x="2129" y="1"/>
                    </a:cubicBezTo>
                    <a:lnTo>
                      <a:pt x="2129" y="1"/>
                    </a:lnTo>
                    <a:cubicBezTo>
                      <a:pt x="2129" y="1"/>
                      <a:pt x="1804" y="500"/>
                      <a:pt x="1174" y="500"/>
                    </a:cubicBezTo>
                    <a:cubicBezTo>
                      <a:pt x="859" y="500"/>
                      <a:pt x="467" y="375"/>
                      <a:pt x="1" y="1"/>
                    </a:cubicBezTo>
                    <a:close/>
                  </a:path>
                </a:pathLst>
              </a:custGeom>
              <a:solidFill>
                <a:srgbClr val="2D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52"/>
              <p:cNvSpPr/>
              <p:nvPr/>
            </p:nvSpPr>
            <p:spPr>
              <a:xfrm>
                <a:off x="1553475" y="1893475"/>
                <a:ext cx="7450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4396" extrusionOk="0">
                    <a:moveTo>
                      <a:pt x="2858" y="1"/>
                    </a:moveTo>
                    <a:cubicBezTo>
                      <a:pt x="2479" y="1"/>
                      <a:pt x="789" y="1050"/>
                      <a:pt x="275" y="2207"/>
                    </a:cubicBezTo>
                    <a:cubicBezTo>
                      <a:pt x="1" y="2937"/>
                      <a:pt x="62" y="3727"/>
                      <a:pt x="396" y="4396"/>
                    </a:cubicBezTo>
                    <a:lnTo>
                      <a:pt x="2797" y="2755"/>
                    </a:lnTo>
                    <a:cubicBezTo>
                      <a:pt x="2980" y="2238"/>
                      <a:pt x="2858" y="1660"/>
                      <a:pt x="2463" y="1235"/>
                    </a:cubicBezTo>
                    <a:cubicBezTo>
                      <a:pt x="2463" y="1235"/>
                      <a:pt x="2797" y="353"/>
                      <a:pt x="2919" y="110"/>
                    </a:cubicBezTo>
                    <a:cubicBezTo>
                      <a:pt x="2952" y="35"/>
                      <a:pt x="2926" y="1"/>
                      <a:pt x="2858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52"/>
              <p:cNvSpPr/>
              <p:nvPr/>
            </p:nvSpPr>
            <p:spPr>
              <a:xfrm>
                <a:off x="1615800" y="1906825"/>
                <a:ext cx="1990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2434" extrusionOk="0">
                    <a:moveTo>
                      <a:pt x="744" y="1"/>
                    </a:moveTo>
                    <a:cubicBezTo>
                      <a:pt x="573" y="1"/>
                      <a:pt x="0" y="701"/>
                      <a:pt x="0" y="701"/>
                    </a:cubicBezTo>
                    <a:lnTo>
                      <a:pt x="31" y="2433"/>
                    </a:lnTo>
                    <a:lnTo>
                      <a:pt x="304" y="2221"/>
                    </a:lnTo>
                    <a:cubicBezTo>
                      <a:pt x="700" y="1613"/>
                      <a:pt x="760" y="366"/>
                      <a:pt x="791" y="93"/>
                    </a:cubicBezTo>
                    <a:cubicBezTo>
                      <a:pt x="796" y="28"/>
                      <a:pt x="778" y="1"/>
                      <a:pt x="744" y="1"/>
                    </a:cubicBezTo>
                    <a:close/>
                  </a:path>
                </a:pathLst>
              </a:custGeom>
              <a:solidFill>
                <a:srgbClr val="FFD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52"/>
              <p:cNvSpPr/>
              <p:nvPr/>
            </p:nvSpPr>
            <p:spPr>
              <a:xfrm>
                <a:off x="811825" y="2455500"/>
                <a:ext cx="3708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8332" h="1" fill="none" extrusionOk="0">
                    <a:moveTo>
                      <a:pt x="1" y="0"/>
                    </a:moveTo>
                    <a:lnTo>
                      <a:pt x="148332" y="0"/>
                    </a:lnTo>
                  </a:path>
                </a:pathLst>
              </a:custGeom>
              <a:noFill/>
              <a:ln w="4550" cap="flat" cmpd="sng">
                <a:solidFill>
                  <a:srgbClr val="3D1C1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52"/>
              <p:cNvSpPr/>
              <p:nvPr/>
            </p:nvSpPr>
            <p:spPr>
              <a:xfrm>
                <a:off x="3991225" y="4976800"/>
                <a:ext cx="70065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28026" h="1673" extrusionOk="0">
                    <a:moveTo>
                      <a:pt x="1611" y="1"/>
                    </a:moveTo>
                    <a:cubicBezTo>
                      <a:pt x="699" y="31"/>
                      <a:pt x="0" y="761"/>
                      <a:pt x="31" y="1673"/>
                    </a:cubicBezTo>
                    <a:lnTo>
                      <a:pt x="27995" y="1673"/>
                    </a:lnTo>
                    <a:cubicBezTo>
                      <a:pt x="28025" y="761"/>
                      <a:pt x="27326" y="31"/>
                      <a:pt x="26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3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70"/>
          <p:cNvGrpSpPr/>
          <p:nvPr/>
        </p:nvGrpSpPr>
        <p:grpSpPr>
          <a:xfrm>
            <a:off x="211525" y="-111225"/>
            <a:ext cx="3501150" cy="2039375"/>
            <a:chOff x="211525" y="-111225"/>
            <a:chExt cx="3501150" cy="2039375"/>
          </a:xfrm>
        </p:grpSpPr>
        <p:sp>
          <p:nvSpPr>
            <p:cNvPr id="828" name="Google Shape;828;p70"/>
            <p:cNvSpPr/>
            <p:nvPr/>
          </p:nvSpPr>
          <p:spPr>
            <a:xfrm>
              <a:off x="211525" y="-111225"/>
              <a:ext cx="3320700" cy="2039375"/>
            </a:xfrm>
            <a:custGeom>
              <a:avLst/>
              <a:gdLst/>
              <a:ahLst/>
              <a:cxnLst/>
              <a:rect l="l" t="t" r="r" b="b"/>
              <a:pathLst>
                <a:path w="132828" h="81575" extrusionOk="0">
                  <a:moveTo>
                    <a:pt x="46610" y="23942"/>
                  </a:moveTo>
                  <a:cubicBezTo>
                    <a:pt x="47150" y="23942"/>
                    <a:pt x="47697" y="24022"/>
                    <a:pt x="48240" y="24193"/>
                  </a:cubicBezTo>
                  <a:cubicBezTo>
                    <a:pt x="51131" y="25090"/>
                    <a:pt x="52452" y="28181"/>
                    <a:pt x="52427" y="31022"/>
                  </a:cubicBezTo>
                  <a:cubicBezTo>
                    <a:pt x="52377" y="34436"/>
                    <a:pt x="50409" y="37178"/>
                    <a:pt x="47418" y="38748"/>
                  </a:cubicBezTo>
                  <a:cubicBezTo>
                    <a:pt x="46117" y="39432"/>
                    <a:pt x="44716" y="39878"/>
                    <a:pt x="43274" y="40137"/>
                  </a:cubicBezTo>
                  <a:lnTo>
                    <a:pt x="43274" y="40137"/>
                  </a:lnTo>
                  <a:cubicBezTo>
                    <a:pt x="40605" y="37368"/>
                    <a:pt x="38722" y="33284"/>
                    <a:pt x="39841" y="29427"/>
                  </a:cubicBezTo>
                  <a:cubicBezTo>
                    <a:pt x="40668" y="26522"/>
                    <a:pt x="43533" y="23942"/>
                    <a:pt x="46610" y="23942"/>
                  </a:cubicBezTo>
                  <a:close/>
                  <a:moveTo>
                    <a:pt x="192" y="0"/>
                  </a:moveTo>
                  <a:cubicBezTo>
                    <a:pt x="99" y="0"/>
                    <a:pt x="0" y="75"/>
                    <a:pt x="15" y="193"/>
                  </a:cubicBezTo>
                  <a:lnTo>
                    <a:pt x="40" y="193"/>
                  </a:lnTo>
                  <a:cubicBezTo>
                    <a:pt x="2906" y="13975"/>
                    <a:pt x="10507" y="27757"/>
                    <a:pt x="22645" y="35408"/>
                  </a:cubicBezTo>
                  <a:cubicBezTo>
                    <a:pt x="27573" y="38510"/>
                    <a:pt x="33605" y="40724"/>
                    <a:pt x="39539" y="40724"/>
                  </a:cubicBezTo>
                  <a:cubicBezTo>
                    <a:pt x="40567" y="40724"/>
                    <a:pt x="41592" y="40657"/>
                    <a:pt x="42608" y="40517"/>
                  </a:cubicBezTo>
                  <a:cubicBezTo>
                    <a:pt x="42783" y="40494"/>
                    <a:pt x="42959" y="40468"/>
                    <a:pt x="43135" y="40438"/>
                  </a:cubicBezTo>
                  <a:lnTo>
                    <a:pt x="43135" y="40438"/>
                  </a:lnTo>
                  <a:cubicBezTo>
                    <a:pt x="45475" y="42842"/>
                    <a:pt x="48563" y="44477"/>
                    <a:pt x="51779" y="45402"/>
                  </a:cubicBezTo>
                  <a:cubicBezTo>
                    <a:pt x="54489" y="46187"/>
                    <a:pt x="57234" y="46507"/>
                    <a:pt x="59985" y="46507"/>
                  </a:cubicBezTo>
                  <a:cubicBezTo>
                    <a:pt x="65180" y="46507"/>
                    <a:pt x="70396" y="45369"/>
                    <a:pt x="75431" y="44081"/>
                  </a:cubicBezTo>
                  <a:cubicBezTo>
                    <a:pt x="79917" y="42910"/>
                    <a:pt x="84403" y="41664"/>
                    <a:pt x="89014" y="41016"/>
                  </a:cubicBezTo>
                  <a:cubicBezTo>
                    <a:pt x="90899" y="40731"/>
                    <a:pt x="92803" y="40591"/>
                    <a:pt x="94708" y="40591"/>
                  </a:cubicBezTo>
                  <a:cubicBezTo>
                    <a:pt x="97134" y="40591"/>
                    <a:pt x="99561" y="40818"/>
                    <a:pt x="101949" y="41265"/>
                  </a:cubicBezTo>
                  <a:cubicBezTo>
                    <a:pt x="109924" y="42785"/>
                    <a:pt x="117475" y="46823"/>
                    <a:pt x="122884" y="52929"/>
                  </a:cubicBezTo>
                  <a:cubicBezTo>
                    <a:pt x="128367" y="59110"/>
                    <a:pt x="131507" y="67010"/>
                    <a:pt x="131806" y="75285"/>
                  </a:cubicBezTo>
                  <a:cubicBezTo>
                    <a:pt x="131881" y="77303"/>
                    <a:pt x="131731" y="79347"/>
                    <a:pt x="131432" y="81366"/>
                  </a:cubicBezTo>
                  <a:cubicBezTo>
                    <a:pt x="131417" y="81489"/>
                    <a:pt x="131525" y="81574"/>
                    <a:pt x="131616" y="81574"/>
                  </a:cubicBezTo>
                  <a:cubicBezTo>
                    <a:pt x="131672" y="81574"/>
                    <a:pt x="131722" y="81542"/>
                    <a:pt x="131731" y="81465"/>
                  </a:cubicBezTo>
                  <a:cubicBezTo>
                    <a:pt x="132828" y="74038"/>
                    <a:pt x="131532" y="66462"/>
                    <a:pt x="128043" y="59833"/>
                  </a:cubicBezTo>
                  <a:cubicBezTo>
                    <a:pt x="124479" y="53103"/>
                    <a:pt x="118896" y="47695"/>
                    <a:pt x="112067" y="44331"/>
                  </a:cubicBezTo>
                  <a:cubicBezTo>
                    <a:pt x="106651" y="41662"/>
                    <a:pt x="100710" y="40291"/>
                    <a:pt x="94705" y="40291"/>
                  </a:cubicBezTo>
                  <a:cubicBezTo>
                    <a:pt x="93084" y="40291"/>
                    <a:pt x="91458" y="40391"/>
                    <a:pt x="89836" y="40592"/>
                  </a:cubicBezTo>
                  <a:cubicBezTo>
                    <a:pt x="81138" y="41664"/>
                    <a:pt x="72914" y="45153"/>
                    <a:pt x="64191" y="46000"/>
                  </a:cubicBezTo>
                  <a:cubicBezTo>
                    <a:pt x="62881" y="46133"/>
                    <a:pt x="61542" y="46207"/>
                    <a:pt x="60195" y="46207"/>
                  </a:cubicBezTo>
                  <a:cubicBezTo>
                    <a:pt x="54210" y="46207"/>
                    <a:pt x="48069" y="44749"/>
                    <a:pt x="43655" y="40517"/>
                  </a:cubicBezTo>
                  <a:cubicBezTo>
                    <a:pt x="43605" y="40470"/>
                    <a:pt x="43556" y="40421"/>
                    <a:pt x="43507" y="40373"/>
                  </a:cubicBezTo>
                  <a:lnTo>
                    <a:pt x="43507" y="40373"/>
                  </a:lnTo>
                  <a:cubicBezTo>
                    <a:pt x="46563" y="39798"/>
                    <a:pt x="49633" y="38362"/>
                    <a:pt x="51381" y="35707"/>
                  </a:cubicBezTo>
                  <a:cubicBezTo>
                    <a:pt x="52826" y="33340"/>
                    <a:pt x="53150" y="30449"/>
                    <a:pt x="52228" y="27832"/>
                  </a:cubicBezTo>
                  <a:cubicBezTo>
                    <a:pt x="51328" y="25416"/>
                    <a:pt x="49235" y="23630"/>
                    <a:pt x="46633" y="23630"/>
                  </a:cubicBezTo>
                  <a:cubicBezTo>
                    <a:pt x="46497" y="23630"/>
                    <a:pt x="46360" y="23635"/>
                    <a:pt x="46222" y="23645"/>
                  </a:cubicBezTo>
                  <a:cubicBezTo>
                    <a:pt x="42957" y="23869"/>
                    <a:pt x="40116" y="26635"/>
                    <a:pt x="39418" y="29776"/>
                  </a:cubicBezTo>
                  <a:cubicBezTo>
                    <a:pt x="38620" y="33414"/>
                    <a:pt x="40215" y="37178"/>
                    <a:pt x="42608" y="39869"/>
                  </a:cubicBezTo>
                  <a:cubicBezTo>
                    <a:pt x="42706" y="39981"/>
                    <a:pt x="42805" y="40091"/>
                    <a:pt x="42906" y="40199"/>
                  </a:cubicBezTo>
                  <a:lnTo>
                    <a:pt x="42906" y="40199"/>
                  </a:lnTo>
                  <a:cubicBezTo>
                    <a:pt x="41902" y="40357"/>
                    <a:pt x="40880" y="40427"/>
                    <a:pt x="39862" y="40427"/>
                  </a:cubicBezTo>
                  <a:cubicBezTo>
                    <a:pt x="38677" y="40427"/>
                    <a:pt x="37496" y="40332"/>
                    <a:pt x="36352" y="40169"/>
                  </a:cubicBezTo>
                  <a:cubicBezTo>
                    <a:pt x="32963" y="39695"/>
                    <a:pt x="29648" y="38698"/>
                    <a:pt x="26583" y="37203"/>
                  </a:cubicBezTo>
                  <a:cubicBezTo>
                    <a:pt x="13897" y="31171"/>
                    <a:pt x="5473" y="18261"/>
                    <a:pt x="1585" y="5127"/>
                  </a:cubicBezTo>
                  <a:cubicBezTo>
                    <a:pt x="1087" y="3457"/>
                    <a:pt x="663" y="1788"/>
                    <a:pt x="339" y="118"/>
                  </a:cubicBezTo>
                  <a:cubicBezTo>
                    <a:pt x="319" y="36"/>
                    <a:pt x="256" y="0"/>
                    <a:pt x="1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0"/>
            <p:cNvSpPr/>
            <p:nvPr/>
          </p:nvSpPr>
          <p:spPr>
            <a:xfrm>
              <a:off x="3389550" y="1617450"/>
              <a:ext cx="323125" cy="310700"/>
            </a:xfrm>
            <a:custGeom>
              <a:avLst/>
              <a:gdLst/>
              <a:ahLst/>
              <a:cxnLst/>
              <a:rect l="l" t="t" r="r" b="b"/>
              <a:pathLst>
                <a:path w="12925" h="12428" extrusionOk="0">
                  <a:moveTo>
                    <a:pt x="190" y="1"/>
                  </a:moveTo>
                  <a:cubicBezTo>
                    <a:pt x="93" y="1"/>
                    <a:pt x="0" y="79"/>
                    <a:pt x="46" y="186"/>
                  </a:cubicBezTo>
                  <a:cubicBezTo>
                    <a:pt x="1416" y="4198"/>
                    <a:pt x="2463" y="8286"/>
                    <a:pt x="3834" y="12323"/>
                  </a:cubicBezTo>
                  <a:cubicBezTo>
                    <a:pt x="3849" y="12385"/>
                    <a:pt x="3912" y="12427"/>
                    <a:pt x="3976" y="12427"/>
                  </a:cubicBezTo>
                  <a:cubicBezTo>
                    <a:pt x="4015" y="12427"/>
                    <a:pt x="4055" y="12411"/>
                    <a:pt x="4083" y="12373"/>
                  </a:cubicBezTo>
                  <a:cubicBezTo>
                    <a:pt x="7024" y="9706"/>
                    <a:pt x="9915" y="7039"/>
                    <a:pt x="12806" y="4323"/>
                  </a:cubicBezTo>
                  <a:cubicBezTo>
                    <a:pt x="12925" y="4224"/>
                    <a:pt x="12808" y="4062"/>
                    <a:pt x="12680" y="4062"/>
                  </a:cubicBezTo>
                  <a:cubicBezTo>
                    <a:pt x="12646" y="4062"/>
                    <a:pt x="12612" y="4073"/>
                    <a:pt x="12582" y="4099"/>
                  </a:cubicBezTo>
                  <a:cubicBezTo>
                    <a:pt x="9777" y="6757"/>
                    <a:pt x="6925" y="9367"/>
                    <a:pt x="4049" y="11977"/>
                  </a:cubicBezTo>
                  <a:lnTo>
                    <a:pt x="4049" y="11977"/>
                  </a:lnTo>
                  <a:cubicBezTo>
                    <a:pt x="2719" y="8066"/>
                    <a:pt x="1687" y="4041"/>
                    <a:pt x="345" y="111"/>
                  </a:cubicBezTo>
                  <a:cubicBezTo>
                    <a:pt x="315" y="33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70"/>
          <p:cNvGrpSpPr/>
          <p:nvPr/>
        </p:nvGrpSpPr>
        <p:grpSpPr>
          <a:xfrm>
            <a:off x="-339975" y="2372250"/>
            <a:ext cx="3660925" cy="2272200"/>
            <a:chOff x="315825" y="3195200"/>
            <a:chExt cx="3660925" cy="2272200"/>
          </a:xfrm>
        </p:grpSpPr>
        <p:sp>
          <p:nvSpPr>
            <p:cNvPr id="831" name="Google Shape;831;p70"/>
            <p:cNvSpPr/>
            <p:nvPr/>
          </p:nvSpPr>
          <p:spPr>
            <a:xfrm>
              <a:off x="315825" y="3195200"/>
              <a:ext cx="3599950" cy="2272200"/>
            </a:xfrm>
            <a:custGeom>
              <a:avLst/>
              <a:gdLst/>
              <a:ahLst/>
              <a:cxnLst/>
              <a:rect l="l" t="t" r="r" b="b"/>
              <a:pathLst>
                <a:path w="143998" h="90888" extrusionOk="0">
                  <a:moveTo>
                    <a:pt x="71426" y="40636"/>
                  </a:moveTo>
                  <a:cubicBezTo>
                    <a:pt x="71609" y="40636"/>
                    <a:pt x="71793" y="40640"/>
                    <a:pt x="71977" y="40649"/>
                  </a:cubicBezTo>
                  <a:cubicBezTo>
                    <a:pt x="76364" y="40898"/>
                    <a:pt x="80002" y="43789"/>
                    <a:pt x="81996" y="47578"/>
                  </a:cubicBezTo>
                  <a:cubicBezTo>
                    <a:pt x="84015" y="51416"/>
                    <a:pt x="84339" y="55927"/>
                    <a:pt x="82844" y="59989"/>
                  </a:cubicBezTo>
                  <a:cubicBezTo>
                    <a:pt x="79787" y="68162"/>
                    <a:pt x="71435" y="72832"/>
                    <a:pt x="63088" y="73874"/>
                  </a:cubicBezTo>
                  <a:lnTo>
                    <a:pt x="63088" y="73874"/>
                  </a:lnTo>
                  <a:cubicBezTo>
                    <a:pt x="60250" y="70073"/>
                    <a:pt x="58179" y="65735"/>
                    <a:pt x="57323" y="61061"/>
                  </a:cubicBezTo>
                  <a:cubicBezTo>
                    <a:pt x="56426" y="56051"/>
                    <a:pt x="57173" y="50743"/>
                    <a:pt x="60289" y="46630"/>
                  </a:cubicBezTo>
                  <a:cubicBezTo>
                    <a:pt x="62921" y="43185"/>
                    <a:pt x="67022" y="40636"/>
                    <a:pt x="71426" y="40636"/>
                  </a:cubicBezTo>
                  <a:close/>
                  <a:moveTo>
                    <a:pt x="437" y="0"/>
                  </a:moveTo>
                  <a:cubicBezTo>
                    <a:pt x="356" y="0"/>
                    <a:pt x="275" y="50"/>
                    <a:pt x="275" y="150"/>
                  </a:cubicBezTo>
                  <a:lnTo>
                    <a:pt x="275" y="175"/>
                  </a:lnTo>
                  <a:cubicBezTo>
                    <a:pt x="1" y="11390"/>
                    <a:pt x="1845" y="22555"/>
                    <a:pt x="6904" y="32624"/>
                  </a:cubicBezTo>
                  <a:cubicBezTo>
                    <a:pt x="11989" y="42792"/>
                    <a:pt x="19540" y="51864"/>
                    <a:pt x="27790" y="59590"/>
                  </a:cubicBezTo>
                  <a:cubicBezTo>
                    <a:pt x="31653" y="63229"/>
                    <a:pt x="35740" y="66668"/>
                    <a:pt x="40400" y="69260"/>
                  </a:cubicBezTo>
                  <a:cubicBezTo>
                    <a:pt x="44862" y="71753"/>
                    <a:pt x="49746" y="73397"/>
                    <a:pt x="54781" y="74120"/>
                  </a:cubicBezTo>
                  <a:cubicBezTo>
                    <a:pt x="56232" y="74315"/>
                    <a:pt x="57707" y="74414"/>
                    <a:pt x="59186" y="74414"/>
                  </a:cubicBezTo>
                  <a:cubicBezTo>
                    <a:pt x="60450" y="74414"/>
                    <a:pt x="61716" y="74342"/>
                    <a:pt x="62973" y="74194"/>
                  </a:cubicBezTo>
                  <a:lnTo>
                    <a:pt x="62973" y="74194"/>
                  </a:lnTo>
                  <a:cubicBezTo>
                    <a:pt x="64255" y="75896"/>
                    <a:pt x="65666" y="77472"/>
                    <a:pt x="67142" y="78880"/>
                  </a:cubicBezTo>
                  <a:cubicBezTo>
                    <a:pt x="73797" y="85286"/>
                    <a:pt x="82644" y="89273"/>
                    <a:pt x="91766" y="90494"/>
                  </a:cubicBezTo>
                  <a:cubicBezTo>
                    <a:pt x="93715" y="90758"/>
                    <a:pt x="95662" y="90888"/>
                    <a:pt x="97598" y="90888"/>
                  </a:cubicBezTo>
                  <a:cubicBezTo>
                    <a:pt x="104995" y="90888"/>
                    <a:pt x="112235" y="88996"/>
                    <a:pt x="118832" y="85460"/>
                  </a:cubicBezTo>
                  <a:cubicBezTo>
                    <a:pt x="127655" y="80700"/>
                    <a:pt x="135082" y="73721"/>
                    <a:pt x="140415" y="65248"/>
                  </a:cubicBezTo>
                  <a:cubicBezTo>
                    <a:pt x="141736" y="63154"/>
                    <a:pt x="142907" y="60986"/>
                    <a:pt x="143929" y="58718"/>
                  </a:cubicBezTo>
                  <a:cubicBezTo>
                    <a:pt x="143997" y="58598"/>
                    <a:pt x="143890" y="58491"/>
                    <a:pt x="143792" y="58491"/>
                  </a:cubicBezTo>
                  <a:cubicBezTo>
                    <a:pt x="143747" y="58491"/>
                    <a:pt x="143703" y="58513"/>
                    <a:pt x="143680" y="58568"/>
                  </a:cubicBezTo>
                  <a:cubicBezTo>
                    <a:pt x="139543" y="67491"/>
                    <a:pt x="133237" y="75192"/>
                    <a:pt x="125337" y="80999"/>
                  </a:cubicBezTo>
                  <a:cubicBezTo>
                    <a:pt x="117910" y="86457"/>
                    <a:pt x="109137" y="90145"/>
                    <a:pt x="99841" y="90569"/>
                  </a:cubicBezTo>
                  <a:cubicBezTo>
                    <a:pt x="99185" y="90598"/>
                    <a:pt x="98529" y="90612"/>
                    <a:pt x="97874" y="90612"/>
                  </a:cubicBezTo>
                  <a:cubicBezTo>
                    <a:pt x="89403" y="90612"/>
                    <a:pt x="81091" y="88228"/>
                    <a:pt x="73896" y="83740"/>
                  </a:cubicBezTo>
                  <a:cubicBezTo>
                    <a:pt x="69896" y="81239"/>
                    <a:pt x="66210" y="77974"/>
                    <a:pt x="63299" y="74154"/>
                  </a:cubicBezTo>
                  <a:lnTo>
                    <a:pt x="63299" y="74154"/>
                  </a:lnTo>
                  <a:cubicBezTo>
                    <a:pt x="70044" y="73290"/>
                    <a:pt x="76473" y="70249"/>
                    <a:pt x="80650" y="64650"/>
                  </a:cubicBezTo>
                  <a:cubicBezTo>
                    <a:pt x="83242" y="61135"/>
                    <a:pt x="84588" y="56799"/>
                    <a:pt x="83915" y="52437"/>
                  </a:cubicBezTo>
                  <a:cubicBezTo>
                    <a:pt x="83292" y="48450"/>
                    <a:pt x="81099" y="44562"/>
                    <a:pt x="77735" y="42294"/>
                  </a:cubicBezTo>
                  <a:cubicBezTo>
                    <a:pt x="75730" y="40945"/>
                    <a:pt x="73588" y="40352"/>
                    <a:pt x="71469" y="40352"/>
                  </a:cubicBezTo>
                  <a:cubicBezTo>
                    <a:pt x="65208" y="40352"/>
                    <a:pt x="59142" y="45527"/>
                    <a:pt x="57373" y="51690"/>
                  </a:cubicBezTo>
                  <a:cubicBezTo>
                    <a:pt x="55159" y="59419"/>
                    <a:pt x="58044" y="67526"/>
                    <a:pt x="62763" y="73913"/>
                  </a:cubicBezTo>
                  <a:lnTo>
                    <a:pt x="62763" y="73913"/>
                  </a:lnTo>
                  <a:cubicBezTo>
                    <a:pt x="61827" y="74020"/>
                    <a:pt x="60892" y="74080"/>
                    <a:pt x="59965" y="74095"/>
                  </a:cubicBezTo>
                  <a:cubicBezTo>
                    <a:pt x="59749" y="74099"/>
                    <a:pt x="59534" y="74102"/>
                    <a:pt x="59320" y="74102"/>
                  </a:cubicBezTo>
                  <a:cubicBezTo>
                    <a:pt x="49292" y="74102"/>
                    <a:pt x="39865" y="69573"/>
                    <a:pt x="32325" y="63229"/>
                  </a:cubicBezTo>
                  <a:cubicBezTo>
                    <a:pt x="23927" y="56176"/>
                    <a:pt x="16425" y="47802"/>
                    <a:pt x="10593" y="38531"/>
                  </a:cubicBezTo>
                  <a:cubicBezTo>
                    <a:pt x="7677" y="33970"/>
                    <a:pt x="5359" y="29060"/>
                    <a:pt x="3689" y="23926"/>
                  </a:cubicBezTo>
                  <a:cubicBezTo>
                    <a:pt x="2069" y="18817"/>
                    <a:pt x="1072" y="13533"/>
                    <a:pt x="748" y="8175"/>
                  </a:cubicBezTo>
                  <a:cubicBezTo>
                    <a:pt x="549" y="5508"/>
                    <a:pt x="524" y="2841"/>
                    <a:pt x="599" y="150"/>
                  </a:cubicBezTo>
                  <a:cubicBezTo>
                    <a:pt x="599" y="50"/>
                    <a:pt x="518" y="0"/>
                    <a:pt x="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0"/>
            <p:cNvSpPr/>
            <p:nvPr/>
          </p:nvSpPr>
          <p:spPr>
            <a:xfrm>
              <a:off x="3664850" y="4640550"/>
              <a:ext cx="311900" cy="254000"/>
            </a:xfrm>
            <a:custGeom>
              <a:avLst/>
              <a:gdLst/>
              <a:ahLst/>
              <a:cxnLst/>
              <a:rect l="l" t="t" r="r" b="b"/>
              <a:pathLst>
                <a:path w="12476" h="10160" extrusionOk="0">
                  <a:moveTo>
                    <a:pt x="10291" y="0"/>
                  </a:moveTo>
                  <a:cubicBezTo>
                    <a:pt x="10276" y="0"/>
                    <a:pt x="10259" y="2"/>
                    <a:pt x="10242" y="7"/>
                  </a:cubicBezTo>
                  <a:cubicBezTo>
                    <a:pt x="6828" y="1153"/>
                    <a:pt x="3463" y="2624"/>
                    <a:pt x="149" y="4069"/>
                  </a:cubicBezTo>
                  <a:cubicBezTo>
                    <a:pt x="0" y="4133"/>
                    <a:pt x="86" y="4340"/>
                    <a:pt x="237" y="4340"/>
                  </a:cubicBezTo>
                  <a:cubicBezTo>
                    <a:pt x="264" y="4340"/>
                    <a:pt x="293" y="4333"/>
                    <a:pt x="323" y="4318"/>
                  </a:cubicBezTo>
                  <a:lnTo>
                    <a:pt x="298" y="4318"/>
                  </a:lnTo>
                  <a:cubicBezTo>
                    <a:pt x="3541" y="2918"/>
                    <a:pt x="6833" y="1493"/>
                    <a:pt x="10173" y="355"/>
                  </a:cubicBezTo>
                  <a:lnTo>
                    <a:pt x="10173" y="355"/>
                  </a:lnTo>
                  <a:cubicBezTo>
                    <a:pt x="10836" y="3571"/>
                    <a:pt x="11498" y="6811"/>
                    <a:pt x="12136" y="10051"/>
                  </a:cubicBezTo>
                  <a:cubicBezTo>
                    <a:pt x="12155" y="10127"/>
                    <a:pt x="12211" y="10159"/>
                    <a:pt x="12271" y="10159"/>
                  </a:cubicBezTo>
                  <a:cubicBezTo>
                    <a:pt x="12367" y="10159"/>
                    <a:pt x="12476" y="10074"/>
                    <a:pt x="12460" y="9951"/>
                  </a:cubicBezTo>
                  <a:cubicBezTo>
                    <a:pt x="11787" y="6686"/>
                    <a:pt x="11139" y="3396"/>
                    <a:pt x="10442" y="131"/>
                  </a:cubicBezTo>
                  <a:cubicBezTo>
                    <a:pt x="10421" y="49"/>
                    <a:pt x="10366" y="0"/>
                    <a:pt x="1029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70"/>
          <p:cNvGrpSpPr/>
          <p:nvPr/>
        </p:nvGrpSpPr>
        <p:grpSpPr>
          <a:xfrm>
            <a:off x="6651850" y="971150"/>
            <a:ext cx="2563575" cy="1042700"/>
            <a:chOff x="4375850" y="238200"/>
            <a:chExt cx="2563575" cy="1042700"/>
          </a:xfrm>
        </p:grpSpPr>
        <p:sp>
          <p:nvSpPr>
            <p:cNvPr id="834" name="Google Shape;834;p70"/>
            <p:cNvSpPr/>
            <p:nvPr/>
          </p:nvSpPr>
          <p:spPr>
            <a:xfrm>
              <a:off x="4474675" y="238200"/>
              <a:ext cx="2464750" cy="1042700"/>
            </a:xfrm>
            <a:custGeom>
              <a:avLst/>
              <a:gdLst/>
              <a:ahLst/>
              <a:cxnLst/>
              <a:rect l="l" t="t" r="r" b="b"/>
              <a:pathLst>
                <a:path w="98590" h="41708" extrusionOk="0">
                  <a:moveTo>
                    <a:pt x="34717" y="12971"/>
                  </a:moveTo>
                  <a:cubicBezTo>
                    <a:pt x="37785" y="13514"/>
                    <a:pt x="40728" y="14654"/>
                    <a:pt x="43271" y="16496"/>
                  </a:cubicBezTo>
                  <a:cubicBezTo>
                    <a:pt x="48355" y="20159"/>
                    <a:pt x="51521" y="27113"/>
                    <a:pt x="49452" y="33319"/>
                  </a:cubicBezTo>
                  <a:cubicBezTo>
                    <a:pt x="47928" y="37891"/>
                    <a:pt x="43203" y="41466"/>
                    <a:pt x="38355" y="41466"/>
                  </a:cubicBezTo>
                  <a:cubicBezTo>
                    <a:pt x="37416" y="41466"/>
                    <a:pt x="36472" y="41332"/>
                    <a:pt x="35545" y="41045"/>
                  </a:cubicBezTo>
                  <a:cubicBezTo>
                    <a:pt x="32505" y="40073"/>
                    <a:pt x="30162" y="37605"/>
                    <a:pt x="28866" y="34739"/>
                  </a:cubicBezTo>
                  <a:cubicBezTo>
                    <a:pt x="27395" y="31549"/>
                    <a:pt x="27296" y="27960"/>
                    <a:pt x="28143" y="24596"/>
                  </a:cubicBezTo>
                  <a:cubicBezTo>
                    <a:pt x="29247" y="20263"/>
                    <a:pt x="31669" y="16311"/>
                    <a:pt x="34717" y="12971"/>
                  </a:cubicBezTo>
                  <a:close/>
                  <a:moveTo>
                    <a:pt x="64080" y="0"/>
                  </a:moveTo>
                  <a:cubicBezTo>
                    <a:pt x="62845" y="0"/>
                    <a:pt x="61607" y="56"/>
                    <a:pt x="60368" y="171"/>
                  </a:cubicBezTo>
                  <a:cubicBezTo>
                    <a:pt x="53739" y="770"/>
                    <a:pt x="47359" y="2963"/>
                    <a:pt x="41801" y="6577"/>
                  </a:cubicBezTo>
                  <a:cubicBezTo>
                    <a:pt x="39190" y="8271"/>
                    <a:pt x="36733" y="10318"/>
                    <a:pt x="34597" y="12649"/>
                  </a:cubicBezTo>
                  <a:lnTo>
                    <a:pt x="34597" y="12649"/>
                  </a:lnTo>
                  <a:cubicBezTo>
                    <a:pt x="33143" y="12398"/>
                    <a:pt x="31666" y="12275"/>
                    <a:pt x="30198" y="12275"/>
                  </a:cubicBezTo>
                  <a:cubicBezTo>
                    <a:pt x="29970" y="12275"/>
                    <a:pt x="29742" y="12278"/>
                    <a:pt x="29514" y="12284"/>
                  </a:cubicBezTo>
                  <a:cubicBezTo>
                    <a:pt x="16903" y="12633"/>
                    <a:pt x="5364" y="21630"/>
                    <a:pt x="1227" y="33418"/>
                  </a:cubicBezTo>
                  <a:cubicBezTo>
                    <a:pt x="703" y="34889"/>
                    <a:pt x="305" y="36384"/>
                    <a:pt x="30" y="37929"/>
                  </a:cubicBezTo>
                  <a:cubicBezTo>
                    <a:pt x="1" y="38047"/>
                    <a:pt x="93" y="38121"/>
                    <a:pt x="184" y="38121"/>
                  </a:cubicBezTo>
                  <a:cubicBezTo>
                    <a:pt x="247" y="38121"/>
                    <a:pt x="309" y="38086"/>
                    <a:pt x="329" y="38004"/>
                  </a:cubicBezTo>
                  <a:lnTo>
                    <a:pt x="305" y="38004"/>
                  </a:lnTo>
                  <a:cubicBezTo>
                    <a:pt x="2498" y="26116"/>
                    <a:pt x="12143" y="16072"/>
                    <a:pt x="23906" y="13331"/>
                  </a:cubicBezTo>
                  <a:cubicBezTo>
                    <a:pt x="25968" y="12847"/>
                    <a:pt x="28121" y="12588"/>
                    <a:pt x="30276" y="12588"/>
                  </a:cubicBezTo>
                  <a:cubicBezTo>
                    <a:pt x="31644" y="12588"/>
                    <a:pt x="33013" y="12692"/>
                    <a:pt x="34360" y="12910"/>
                  </a:cubicBezTo>
                  <a:lnTo>
                    <a:pt x="34360" y="12910"/>
                  </a:lnTo>
                  <a:cubicBezTo>
                    <a:pt x="31953" y="15591"/>
                    <a:pt x="29971" y="18639"/>
                    <a:pt x="28667" y="21954"/>
                  </a:cubicBezTo>
                  <a:cubicBezTo>
                    <a:pt x="27420" y="25219"/>
                    <a:pt x="26872" y="28857"/>
                    <a:pt x="27695" y="32297"/>
                  </a:cubicBezTo>
                  <a:cubicBezTo>
                    <a:pt x="28392" y="35238"/>
                    <a:pt x="30062" y="38004"/>
                    <a:pt x="32505" y="39823"/>
                  </a:cubicBezTo>
                  <a:cubicBezTo>
                    <a:pt x="34287" y="41124"/>
                    <a:pt x="36309" y="41708"/>
                    <a:pt x="38334" y="41708"/>
                  </a:cubicBezTo>
                  <a:cubicBezTo>
                    <a:pt x="41859" y="41708"/>
                    <a:pt x="45397" y="39940"/>
                    <a:pt x="47707" y="37107"/>
                  </a:cubicBezTo>
                  <a:cubicBezTo>
                    <a:pt x="51745" y="32172"/>
                    <a:pt x="50873" y="25069"/>
                    <a:pt x="47334" y="20110"/>
                  </a:cubicBezTo>
                  <a:cubicBezTo>
                    <a:pt x="44383" y="16012"/>
                    <a:pt x="39822" y="13631"/>
                    <a:pt x="34954" y="12714"/>
                  </a:cubicBezTo>
                  <a:lnTo>
                    <a:pt x="34954" y="12714"/>
                  </a:lnTo>
                  <a:cubicBezTo>
                    <a:pt x="36454" y="11103"/>
                    <a:pt x="38098" y="9638"/>
                    <a:pt x="39807" y="8346"/>
                  </a:cubicBezTo>
                  <a:cubicBezTo>
                    <a:pt x="44966" y="4508"/>
                    <a:pt x="50972" y="1941"/>
                    <a:pt x="57328" y="869"/>
                  </a:cubicBezTo>
                  <a:cubicBezTo>
                    <a:pt x="59532" y="496"/>
                    <a:pt x="61748" y="316"/>
                    <a:pt x="63958" y="316"/>
                  </a:cubicBezTo>
                  <a:cubicBezTo>
                    <a:pt x="75161" y="316"/>
                    <a:pt x="86193" y="4931"/>
                    <a:pt x="94687" y="12259"/>
                  </a:cubicBezTo>
                  <a:cubicBezTo>
                    <a:pt x="95933" y="13331"/>
                    <a:pt x="97129" y="14452"/>
                    <a:pt x="98251" y="15624"/>
                  </a:cubicBezTo>
                  <a:cubicBezTo>
                    <a:pt x="98285" y="15658"/>
                    <a:pt x="98324" y="15673"/>
                    <a:pt x="98361" y="15673"/>
                  </a:cubicBezTo>
                  <a:cubicBezTo>
                    <a:pt x="98484" y="15673"/>
                    <a:pt x="98590" y="15514"/>
                    <a:pt x="98475" y="15399"/>
                  </a:cubicBezTo>
                  <a:cubicBezTo>
                    <a:pt x="89557" y="6163"/>
                    <a:pt x="77005" y="0"/>
                    <a:pt x="6408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0"/>
            <p:cNvSpPr/>
            <p:nvPr/>
          </p:nvSpPr>
          <p:spPr>
            <a:xfrm>
              <a:off x="4375850" y="904525"/>
              <a:ext cx="323125" cy="310700"/>
            </a:xfrm>
            <a:custGeom>
              <a:avLst/>
              <a:gdLst/>
              <a:ahLst/>
              <a:cxnLst/>
              <a:rect l="l" t="t" r="r" b="b"/>
              <a:pathLst>
                <a:path w="12925" h="12428" extrusionOk="0">
                  <a:moveTo>
                    <a:pt x="190" y="1"/>
                  </a:moveTo>
                  <a:cubicBezTo>
                    <a:pt x="93" y="1"/>
                    <a:pt x="0" y="79"/>
                    <a:pt x="46" y="186"/>
                  </a:cubicBezTo>
                  <a:cubicBezTo>
                    <a:pt x="1416" y="4198"/>
                    <a:pt x="2463" y="8286"/>
                    <a:pt x="3834" y="12323"/>
                  </a:cubicBezTo>
                  <a:cubicBezTo>
                    <a:pt x="3849" y="12385"/>
                    <a:pt x="3912" y="12427"/>
                    <a:pt x="3976" y="12427"/>
                  </a:cubicBezTo>
                  <a:cubicBezTo>
                    <a:pt x="4015" y="12427"/>
                    <a:pt x="4055" y="12411"/>
                    <a:pt x="4083" y="12373"/>
                  </a:cubicBezTo>
                  <a:cubicBezTo>
                    <a:pt x="7024" y="9706"/>
                    <a:pt x="9915" y="7039"/>
                    <a:pt x="12806" y="4323"/>
                  </a:cubicBezTo>
                  <a:cubicBezTo>
                    <a:pt x="12925" y="4224"/>
                    <a:pt x="12808" y="4062"/>
                    <a:pt x="12680" y="4062"/>
                  </a:cubicBezTo>
                  <a:cubicBezTo>
                    <a:pt x="12646" y="4062"/>
                    <a:pt x="12612" y="4073"/>
                    <a:pt x="12582" y="4099"/>
                  </a:cubicBezTo>
                  <a:cubicBezTo>
                    <a:pt x="9777" y="6757"/>
                    <a:pt x="6925" y="9367"/>
                    <a:pt x="4049" y="11977"/>
                  </a:cubicBezTo>
                  <a:lnTo>
                    <a:pt x="4049" y="11977"/>
                  </a:lnTo>
                  <a:cubicBezTo>
                    <a:pt x="2719" y="8066"/>
                    <a:pt x="1687" y="4041"/>
                    <a:pt x="345" y="111"/>
                  </a:cubicBezTo>
                  <a:cubicBezTo>
                    <a:pt x="315" y="33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70"/>
          <p:cNvGrpSpPr/>
          <p:nvPr/>
        </p:nvGrpSpPr>
        <p:grpSpPr>
          <a:xfrm>
            <a:off x="5037375" y="3571075"/>
            <a:ext cx="4947250" cy="1461500"/>
            <a:chOff x="5037375" y="3571075"/>
            <a:chExt cx="4947250" cy="1461500"/>
          </a:xfrm>
        </p:grpSpPr>
        <p:sp>
          <p:nvSpPr>
            <p:cNvPr id="837" name="Google Shape;837;p70"/>
            <p:cNvSpPr/>
            <p:nvPr/>
          </p:nvSpPr>
          <p:spPr>
            <a:xfrm>
              <a:off x="5126500" y="3579725"/>
              <a:ext cx="4858125" cy="1452850"/>
            </a:xfrm>
            <a:custGeom>
              <a:avLst/>
              <a:gdLst/>
              <a:ahLst/>
              <a:cxnLst/>
              <a:rect l="l" t="t" r="r" b="b"/>
              <a:pathLst>
                <a:path w="194325" h="58114" extrusionOk="0">
                  <a:moveTo>
                    <a:pt x="61996" y="13218"/>
                  </a:moveTo>
                  <a:cubicBezTo>
                    <a:pt x="63919" y="13218"/>
                    <a:pt x="65796" y="13836"/>
                    <a:pt x="67292" y="15154"/>
                  </a:cubicBezTo>
                  <a:cubicBezTo>
                    <a:pt x="69385" y="16998"/>
                    <a:pt x="70382" y="19939"/>
                    <a:pt x="70382" y="22730"/>
                  </a:cubicBezTo>
                  <a:cubicBezTo>
                    <a:pt x="70357" y="29285"/>
                    <a:pt x="65024" y="34070"/>
                    <a:pt x="59641" y="36911"/>
                  </a:cubicBezTo>
                  <a:cubicBezTo>
                    <a:pt x="59151" y="37171"/>
                    <a:pt x="58656" y="37420"/>
                    <a:pt x="58156" y="37658"/>
                  </a:cubicBezTo>
                  <a:lnTo>
                    <a:pt x="58156" y="37658"/>
                  </a:lnTo>
                  <a:cubicBezTo>
                    <a:pt x="54743" y="34856"/>
                    <a:pt x="52200" y="31019"/>
                    <a:pt x="51491" y="26593"/>
                  </a:cubicBezTo>
                  <a:cubicBezTo>
                    <a:pt x="51017" y="23653"/>
                    <a:pt x="51441" y="20487"/>
                    <a:pt x="53186" y="17995"/>
                  </a:cubicBezTo>
                  <a:cubicBezTo>
                    <a:pt x="54756" y="15777"/>
                    <a:pt x="57049" y="14182"/>
                    <a:pt x="59691" y="13509"/>
                  </a:cubicBezTo>
                  <a:cubicBezTo>
                    <a:pt x="60452" y="13317"/>
                    <a:pt x="61227" y="13218"/>
                    <a:pt x="61996" y="13218"/>
                  </a:cubicBezTo>
                  <a:close/>
                  <a:moveTo>
                    <a:pt x="126154" y="40307"/>
                  </a:moveTo>
                  <a:cubicBezTo>
                    <a:pt x="128691" y="44608"/>
                    <a:pt x="129860" y="50183"/>
                    <a:pt x="127106" y="54507"/>
                  </a:cubicBezTo>
                  <a:cubicBezTo>
                    <a:pt x="125814" y="56570"/>
                    <a:pt x="123552" y="57809"/>
                    <a:pt x="121146" y="57809"/>
                  </a:cubicBezTo>
                  <a:cubicBezTo>
                    <a:pt x="120907" y="57809"/>
                    <a:pt x="120667" y="57796"/>
                    <a:pt x="120427" y="57772"/>
                  </a:cubicBezTo>
                  <a:cubicBezTo>
                    <a:pt x="117835" y="57547"/>
                    <a:pt x="115368" y="55928"/>
                    <a:pt x="115119" y="53161"/>
                  </a:cubicBezTo>
                  <a:cubicBezTo>
                    <a:pt x="114645" y="48052"/>
                    <a:pt x="118608" y="43666"/>
                    <a:pt x="122919" y="41572"/>
                  </a:cubicBezTo>
                  <a:cubicBezTo>
                    <a:pt x="123958" y="41064"/>
                    <a:pt x="125041" y="40644"/>
                    <a:pt x="126154" y="40307"/>
                  </a:cubicBezTo>
                  <a:close/>
                  <a:moveTo>
                    <a:pt x="424" y="1"/>
                  </a:moveTo>
                  <a:cubicBezTo>
                    <a:pt x="350" y="1"/>
                    <a:pt x="275" y="76"/>
                    <a:pt x="275" y="175"/>
                  </a:cubicBezTo>
                  <a:lnTo>
                    <a:pt x="300" y="175"/>
                  </a:lnTo>
                  <a:cubicBezTo>
                    <a:pt x="1" y="12014"/>
                    <a:pt x="5210" y="23802"/>
                    <a:pt x="14007" y="31703"/>
                  </a:cubicBezTo>
                  <a:cubicBezTo>
                    <a:pt x="21395" y="38325"/>
                    <a:pt x="31156" y="41761"/>
                    <a:pt x="40993" y="41761"/>
                  </a:cubicBezTo>
                  <a:cubicBezTo>
                    <a:pt x="43335" y="41761"/>
                    <a:pt x="45682" y="41566"/>
                    <a:pt x="48002" y="41173"/>
                  </a:cubicBezTo>
                  <a:cubicBezTo>
                    <a:pt x="51446" y="40585"/>
                    <a:pt x="54922" y="39567"/>
                    <a:pt x="58147" y="38062"/>
                  </a:cubicBezTo>
                  <a:lnTo>
                    <a:pt x="58147" y="38062"/>
                  </a:lnTo>
                  <a:cubicBezTo>
                    <a:pt x="58368" y="38240"/>
                    <a:pt x="58592" y="38413"/>
                    <a:pt x="58818" y="38581"/>
                  </a:cubicBezTo>
                  <a:cubicBezTo>
                    <a:pt x="62830" y="41518"/>
                    <a:pt x="67649" y="43065"/>
                    <a:pt x="72576" y="43065"/>
                  </a:cubicBezTo>
                  <a:cubicBezTo>
                    <a:pt x="73587" y="43065"/>
                    <a:pt x="74602" y="43000"/>
                    <a:pt x="75616" y="42868"/>
                  </a:cubicBezTo>
                  <a:cubicBezTo>
                    <a:pt x="87369" y="41241"/>
                    <a:pt x="95999" y="29984"/>
                    <a:pt x="108099" y="29984"/>
                  </a:cubicBezTo>
                  <a:cubicBezTo>
                    <a:pt x="108418" y="29984"/>
                    <a:pt x="108739" y="29992"/>
                    <a:pt x="109062" y="30008"/>
                  </a:cubicBezTo>
                  <a:cubicBezTo>
                    <a:pt x="114919" y="30307"/>
                    <a:pt x="120552" y="33223"/>
                    <a:pt x="124290" y="37659"/>
                  </a:cubicBezTo>
                  <a:cubicBezTo>
                    <a:pt x="124894" y="38381"/>
                    <a:pt x="125466" y="39177"/>
                    <a:pt x="125985" y="40026"/>
                  </a:cubicBezTo>
                  <a:lnTo>
                    <a:pt x="125985" y="40026"/>
                  </a:lnTo>
                  <a:cubicBezTo>
                    <a:pt x="122760" y="40986"/>
                    <a:pt x="119711" y="42633"/>
                    <a:pt x="117561" y="45236"/>
                  </a:cubicBezTo>
                  <a:cubicBezTo>
                    <a:pt x="115143" y="48152"/>
                    <a:pt x="113100" y="53834"/>
                    <a:pt x="116664" y="56650"/>
                  </a:cubicBezTo>
                  <a:cubicBezTo>
                    <a:pt x="117923" y="57654"/>
                    <a:pt x="119424" y="58113"/>
                    <a:pt x="120924" y="58113"/>
                  </a:cubicBezTo>
                  <a:cubicBezTo>
                    <a:pt x="123522" y="58113"/>
                    <a:pt x="126122" y="56738"/>
                    <a:pt x="127480" y="54432"/>
                  </a:cubicBezTo>
                  <a:cubicBezTo>
                    <a:pt x="130060" y="50070"/>
                    <a:pt x="128888" y="44407"/>
                    <a:pt x="126436" y="40223"/>
                  </a:cubicBezTo>
                  <a:lnTo>
                    <a:pt x="126436" y="40223"/>
                  </a:lnTo>
                  <a:cubicBezTo>
                    <a:pt x="128828" y="39531"/>
                    <a:pt x="131348" y="39213"/>
                    <a:pt x="133850" y="39213"/>
                  </a:cubicBezTo>
                  <a:cubicBezTo>
                    <a:pt x="135128" y="39213"/>
                    <a:pt x="136400" y="39296"/>
                    <a:pt x="137649" y="39454"/>
                  </a:cubicBezTo>
                  <a:cubicBezTo>
                    <a:pt x="143954" y="40226"/>
                    <a:pt x="149861" y="43192"/>
                    <a:pt x="155718" y="45535"/>
                  </a:cubicBezTo>
                  <a:cubicBezTo>
                    <a:pt x="160836" y="47544"/>
                    <a:pt x="166259" y="49356"/>
                    <a:pt x="171804" y="49356"/>
                  </a:cubicBezTo>
                  <a:cubicBezTo>
                    <a:pt x="172794" y="49356"/>
                    <a:pt x="173787" y="49298"/>
                    <a:pt x="174783" y="49173"/>
                  </a:cubicBezTo>
                  <a:cubicBezTo>
                    <a:pt x="180416" y="48426"/>
                    <a:pt x="185625" y="45809"/>
                    <a:pt x="189587" y="41746"/>
                  </a:cubicBezTo>
                  <a:cubicBezTo>
                    <a:pt x="191531" y="39778"/>
                    <a:pt x="193102" y="37485"/>
                    <a:pt x="194273" y="34968"/>
                  </a:cubicBezTo>
                  <a:cubicBezTo>
                    <a:pt x="194324" y="34848"/>
                    <a:pt x="194223" y="34740"/>
                    <a:pt x="194123" y="34740"/>
                  </a:cubicBezTo>
                  <a:cubicBezTo>
                    <a:pt x="194076" y="34740"/>
                    <a:pt x="194030" y="34763"/>
                    <a:pt x="193999" y="34818"/>
                  </a:cubicBezTo>
                  <a:cubicBezTo>
                    <a:pt x="191432" y="40251"/>
                    <a:pt x="186995" y="44563"/>
                    <a:pt x="181512" y="46980"/>
                  </a:cubicBezTo>
                  <a:cubicBezTo>
                    <a:pt x="178340" y="48377"/>
                    <a:pt x="175037" y="48981"/>
                    <a:pt x="171708" y="48981"/>
                  </a:cubicBezTo>
                  <a:cubicBezTo>
                    <a:pt x="168683" y="48981"/>
                    <a:pt x="165636" y="48483"/>
                    <a:pt x="162646" y="47628"/>
                  </a:cubicBezTo>
                  <a:cubicBezTo>
                    <a:pt x="156191" y="45759"/>
                    <a:pt x="150160" y="42644"/>
                    <a:pt x="143755" y="40550"/>
                  </a:cubicBezTo>
                  <a:cubicBezTo>
                    <a:pt x="140508" y="39508"/>
                    <a:pt x="137156" y="38922"/>
                    <a:pt x="133779" y="38922"/>
                  </a:cubicBezTo>
                  <a:cubicBezTo>
                    <a:pt x="132230" y="38922"/>
                    <a:pt x="130676" y="39046"/>
                    <a:pt x="129125" y="39304"/>
                  </a:cubicBezTo>
                  <a:cubicBezTo>
                    <a:pt x="128172" y="39464"/>
                    <a:pt x="127214" y="39675"/>
                    <a:pt x="126269" y="39944"/>
                  </a:cubicBezTo>
                  <a:lnTo>
                    <a:pt x="126269" y="39944"/>
                  </a:lnTo>
                  <a:cubicBezTo>
                    <a:pt x="126168" y="39778"/>
                    <a:pt x="126065" y="39614"/>
                    <a:pt x="125960" y="39454"/>
                  </a:cubicBezTo>
                  <a:cubicBezTo>
                    <a:pt x="123019" y="34992"/>
                    <a:pt x="118533" y="31777"/>
                    <a:pt x="113399" y="30382"/>
                  </a:cubicBezTo>
                  <a:cubicBezTo>
                    <a:pt x="111690" y="29926"/>
                    <a:pt x="109991" y="29716"/>
                    <a:pt x="108309" y="29716"/>
                  </a:cubicBezTo>
                  <a:cubicBezTo>
                    <a:pt x="104569" y="29716"/>
                    <a:pt x="100913" y="30750"/>
                    <a:pt x="97423" y="32400"/>
                  </a:cubicBezTo>
                  <a:cubicBezTo>
                    <a:pt x="91965" y="34992"/>
                    <a:pt x="87056" y="38681"/>
                    <a:pt x="81448" y="40924"/>
                  </a:cubicBezTo>
                  <a:cubicBezTo>
                    <a:pt x="78507" y="42093"/>
                    <a:pt x="75432" y="42703"/>
                    <a:pt x="72364" y="42703"/>
                  </a:cubicBezTo>
                  <a:cubicBezTo>
                    <a:pt x="69220" y="42703"/>
                    <a:pt x="66082" y="42062"/>
                    <a:pt x="63105" y="40725"/>
                  </a:cubicBezTo>
                  <a:cubicBezTo>
                    <a:pt x="61462" y="39985"/>
                    <a:pt x="59895" y="39036"/>
                    <a:pt x="58469" y="37910"/>
                  </a:cubicBezTo>
                  <a:lnTo>
                    <a:pt x="58469" y="37910"/>
                  </a:lnTo>
                  <a:cubicBezTo>
                    <a:pt x="60725" y="36829"/>
                    <a:pt x="62852" y="35506"/>
                    <a:pt x="64750" y="33921"/>
                  </a:cubicBezTo>
                  <a:cubicBezTo>
                    <a:pt x="68962" y="30407"/>
                    <a:pt x="71778" y="25123"/>
                    <a:pt x="70283" y="19590"/>
                  </a:cubicBezTo>
                  <a:cubicBezTo>
                    <a:pt x="69193" y="15546"/>
                    <a:pt x="65831" y="12947"/>
                    <a:pt x="61900" y="12947"/>
                  </a:cubicBezTo>
                  <a:cubicBezTo>
                    <a:pt x="61155" y="12947"/>
                    <a:pt x="60390" y="13040"/>
                    <a:pt x="59616" y="13235"/>
                  </a:cubicBezTo>
                  <a:cubicBezTo>
                    <a:pt x="54756" y="14456"/>
                    <a:pt x="51242" y="18718"/>
                    <a:pt x="51017" y="23752"/>
                  </a:cubicBezTo>
                  <a:cubicBezTo>
                    <a:pt x="50763" y="29185"/>
                    <a:pt x="53726" y="34361"/>
                    <a:pt x="57837" y="37807"/>
                  </a:cubicBezTo>
                  <a:lnTo>
                    <a:pt x="57837" y="37807"/>
                  </a:lnTo>
                  <a:cubicBezTo>
                    <a:pt x="52569" y="40248"/>
                    <a:pt x="46762" y="41454"/>
                    <a:pt x="40950" y="41454"/>
                  </a:cubicBezTo>
                  <a:cubicBezTo>
                    <a:pt x="34629" y="41454"/>
                    <a:pt x="28302" y="40028"/>
                    <a:pt x="22655" y="37211"/>
                  </a:cubicBezTo>
                  <a:cubicBezTo>
                    <a:pt x="11690" y="31752"/>
                    <a:pt x="3814" y="20961"/>
                    <a:pt x="1372" y="8998"/>
                  </a:cubicBezTo>
                  <a:cubicBezTo>
                    <a:pt x="773" y="6107"/>
                    <a:pt x="499" y="3141"/>
                    <a:pt x="574" y="175"/>
                  </a:cubicBezTo>
                  <a:cubicBezTo>
                    <a:pt x="574" y="76"/>
                    <a:pt x="499" y="1"/>
                    <a:pt x="4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0"/>
            <p:cNvSpPr/>
            <p:nvPr/>
          </p:nvSpPr>
          <p:spPr>
            <a:xfrm rot="10800000" flipH="1">
              <a:off x="5037375" y="3571075"/>
              <a:ext cx="323125" cy="310700"/>
            </a:xfrm>
            <a:custGeom>
              <a:avLst/>
              <a:gdLst/>
              <a:ahLst/>
              <a:cxnLst/>
              <a:rect l="l" t="t" r="r" b="b"/>
              <a:pathLst>
                <a:path w="12925" h="12428" extrusionOk="0">
                  <a:moveTo>
                    <a:pt x="190" y="1"/>
                  </a:moveTo>
                  <a:cubicBezTo>
                    <a:pt x="93" y="1"/>
                    <a:pt x="0" y="79"/>
                    <a:pt x="46" y="186"/>
                  </a:cubicBezTo>
                  <a:cubicBezTo>
                    <a:pt x="1416" y="4198"/>
                    <a:pt x="2463" y="8286"/>
                    <a:pt x="3834" y="12323"/>
                  </a:cubicBezTo>
                  <a:cubicBezTo>
                    <a:pt x="3849" y="12385"/>
                    <a:pt x="3912" y="12427"/>
                    <a:pt x="3976" y="12427"/>
                  </a:cubicBezTo>
                  <a:cubicBezTo>
                    <a:pt x="4015" y="12427"/>
                    <a:pt x="4055" y="12411"/>
                    <a:pt x="4083" y="12373"/>
                  </a:cubicBezTo>
                  <a:cubicBezTo>
                    <a:pt x="7024" y="9706"/>
                    <a:pt x="9915" y="7039"/>
                    <a:pt x="12806" y="4323"/>
                  </a:cubicBezTo>
                  <a:cubicBezTo>
                    <a:pt x="12925" y="4224"/>
                    <a:pt x="12808" y="4062"/>
                    <a:pt x="12680" y="4062"/>
                  </a:cubicBezTo>
                  <a:cubicBezTo>
                    <a:pt x="12646" y="4062"/>
                    <a:pt x="12612" y="4073"/>
                    <a:pt x="12582" y="4099"/>
                  </a:cubicBezTo>
                  <a:cubicBezTo>
                    <a:pt x="9777" y="6757"/>
                    <a:pt x="6925" y="9367"/>
                    <a:pt x="4049" y="11977"/>
                  </a:cubicBezTo>
                  <a:lnTo>
                    <a:pt x="4049" y="11977"/>
                  </a:lnTo>
                  <a:cubicBezTo>
                    <a:pt x="2719" y="8066"/>
                    <a:pt x="1687" y="4041"/>
                    <a:pt x="345" y="111"/>
                  </a:cubicBezTo>
                  <a:cubicBezTo>
                    <a:pt x="315" y="33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4095" y="2482333"/>
            <a:ext cx="1289550" cy="707886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Financial Cards Elements: Name, Surname, Card No; </a:t>
            </a:r>
            <a:r>
              <a:rPr lang="en-GB" sz="800" dirty="0" err="1" smtClean="0"/>
              <a:t>Exp</a:t>
            </a:r>
            <a:r>
              <a:rPr lang="en-GB" sz="800" dirty="0" smtClean="0"/>
              <a:t>; contactless chip; Payment Schema</a:t>
            </a:r>
            <a:endParaRPr lang="en-GB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624869" y="1798406"/>
            <a:ext cx="846531" cy="21544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Student Photo </a:t>
            </a:r>
            <a:endParaRPr lang="en-GB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5732882" y="2819341"/>
            <a:ext cx="1050616" cy="21544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University Logo</a:t>
            </a:r>
            <a:endParaRPr lang="en-GB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4084892" y="1627524"/>
            <a:ext cx="653016" cy="21544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QR Code</a:t>
            </a:r>
            <a:endParaRPr lang="en-GB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1730151" y="1682664"/>
            <a:ext cx="861264" cy="461665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Hologram European Student Card</a:t>
            </a:r>
            <a:endParaRPr lang="en-GB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1905741" y="3664361"/>
            <a:ext cx="808286" cy="33855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Student ID Number</a:t>
            </a:r>
            <a:endParaRPr lang="en-GB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2398711" y="1375978"/>
            <a:ext cx="861264" cy="21544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Issuing Bank</a:t>
            </a:r>
            <a:endParaRPr lang="en-GB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53" y="1944024"/>
            <a:ext cx="2749733" cy="176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70"/>
          <p:cNvGrpSpPr/>
          <p:nvPr/>
        </p:nvGrpSpPr>
        <p:grpSpPr>
          <a:xfrm>
            <a:off x="211525" y="-111225"/>
            <a:ext cx="3501150" cy="2039375"/>
            <a:chOff x="211525" y="-111225"/>
            <a:chExt cx="3501150" cy="2039375"/>
          </a:xfrm>
        </p:grpSpPr>
        <p:sp>
          <p:nvSpPr>
            <p:cNvPr id="828" name="Google Shape;828;p70"/>
            <p:cNvSpPr/>
            <p:nvPr/>
          </p:nvSpPr>
          <p:spPr>
            <a:xfrm>
              <a:off x="211525" y="-111225"/>
              <a:ext cx="3320700" cy="2039375"/>
            </a:xfrm>
            <a:custGeom>
              <a:avLst/>
              <a:gdLst/>
              <a:ahLst/>
              <a:cxnLst/>
              <a:rect l="l" t="t" r="r" b="b"/>
              <a:pathLst>
                <a:path w="132828" h="81575" extrusionOk="0">
                  <a:moveTo>
                    <a:pt x="46610" y="23942"/>
                  </a:moveTo>
                  <a:cubicBezTo>
                    <a:pt x="47150" y="23942"/>
                    <a:pt x="47697" y="24022"/>
                    <a:pt x="48240" y="24193"/>
                  </a:cubicBezTo>
                  <a:cubicBezTo>
                    <a:pt x="51131" y="25090"/>
                    <a:pt x="52452" y="28181"/>
                    <a:pt x="52427" y="31022"/>
                  </a:cubicBezTo>
                  <a:cubicBezTo>
                    <a:pt x="52377" y="34436"/>
                    <a:pt x="50409" y="37178"/>
                    <a:pt x="47418" y="38748"/>
                  </a:cubicBezTo>
                  <a:cubicBezTo>
                    <a:pt x="46117" y="39432"/>
                    <a:pt x="44716" y="39878"/>
                    <a:pt x="43274" y="40137"/>
                  </a:cubicBezTo>
                  <a:lnTo>
                    <a:pt x="43274" y="40137"/>
                  </a:lnTo>
                  <a:cubicBezTo>
                    <a:pt x="40605" y="37368"/>
                    <a:pt x="38722" y="33284"/>
                    <a:pt x="39841" y="29427"/>
                  </a:cubicBezTo>
                  <a:cubicBezTo>
                    <a:pt x="40668" y="26522"/>
                    <a:pt x="43533" y="23942"/>
                    <a:pt x="46610" y="23942"/>
                  </a:cubicBezTo>
                  <a:close/>
                  <a:moveTo>
                    <a:pt x="192" y="0"/>
                  </a:moveTo>
                  <a:cubicBezTo>
                    <a:pt x="99" y="0"/>
                    <a:pt x="0" y="75"/>
                    <a:pt x="15" y="193"/>
                  </a:cubicBezTo>
                  <a:lnTo>
                    <a:pt x="40" y="193"/>
                  </a:lnTo>
                  <a:cubicBezTo>
                    <a:pt x="2906" y="13975"/>
                    <a:pt x="10507" y="27757"/>
                    <a:pt x="22645" y="35408"/>
                  </a:cubicBezTo>
                  <a:cubicBezTo>
                    <a:pt x="27573" y="38510"/>
                    <a:pt x="33605" y="40724"/>
                    <a:pt x="39539" y="40724"/>
                  </a:cubicBezTo>
                  <a:cubicBezTo>
                    <a:pt x="40567" y="40724"/>
                    <a:pt x="41592" y="40657"/>
                    <a:pt x="42608" y="40517"/>
                  </a:cubicBezTo>
                  <a:cubicBezTo>
                    <a:pt x="42783" y="40494"/>
                    <a:pt x="42959" y="40468"/>
                    <a:pt x="43135" y="40438"/>
                  </a:cubicBezTo>
                  <a:lnTo>
                    <a:pt x="43135" y="40438"/>
                  </a:lnTo>
                  <a:cubicBezTo>
                    <a:pt x="45475" y="42842"/>
                    <a:pt x="48563" y="44477"/>
                    <a:pt x="51779" y="45402"/>
                  </a:cubicBezTo>
                  <a:cubicBezTo>
                    <a:pt x="54489" y="46187"/>
                    <a:pt x="57234" y="46507"/>
                    <a:pt x="59985" y="46507"/>
                  </a:cubicBezTo>
                  <a:cubicBezTo>
                    <a:pt x="65180" y="46507"/>
                    <a:pt x="70396" y="45369"/>
                    <a:pt x="75431" y="44081"/>
                  </a:cubicBezTo>
                  <a:cubicBezTo>
                    <a:pt x="79917" y="42910"/>
                    <a:pt x="84403" y="41664"/>
                    <a:pt x="89014" y="41016"/>
                  </a:cubicBezTo>
                  <a:cubicBezTo>
                    <a:pt x="90899" y="40731"/>
                    <a:pt x="92803" y="40591"/>
                    <a:pt x="94708" y="40591"/>
                  </a:cubicBezTo>
                  <a:cubicBezTo>
                    <a:pt x="97134" y="40591"/>
                    <a:pt x="99561" y="40818"/>
                    <a:pt x="101949" y="41265"/>
                  </a:cubicBezTo>
                  <a:cubicBezTo>
                    <a:pt x="109924" y="42785"/>
                    <a:pt x="117475" y="46823"/>
                    <a:pt x="122884" y="52929"/>
                  </a:cubicBezTo>
                  <a:cubicBezTo>
                    <a:pt x="128367" y="59110"/>
                    <a:pt x="131507" y="67010"/>
                    <a:pt x="131806" y="75285"/>
                  </a:cubicBezTo>
                  <a:cubicBezTo>
                    <a:pt x="131881" y="77303"/>
                    <a:pt x="131731" y="79347"/>
                    <a:pt x="131432" y="81366"/>
                  </a:cubicBezTo>
                  <a:cubicBezTo>
                    <a:pt x="131417" y="81489"/>
                    <a:pt x="131525" y="81574"/>
                    <a:pt x="131616" y="81574"/>
                  </a:cubicBezTo>
                  <a:cubicBezTo>
                    <a:pt x="131672" y="81574"/>
                    <a:pt x="131722" y="81542"/>
                    <a:pt x="131731" y="81465"/>
                  </a:cubicBezTo>
                  <a:cubicBezTo>
                    <a:pt x="132828" y="74038"/>
                    <a:pt x="131532" y="66462"/>
                    <a:pt x="128043" y="59833"/>
                  </a:cubicBezTo>
                  <a:cubicBezTo>
                    <a:pt x="124479" y="53103"/>
                    <a:pt x="118896" y="47695"/>
                    <a:pt x="112067" y="44331"/>
                  </a:cubicBezTo>
                  <a:cubicBezTo>
                    <a:pt x="106651" y="41662"/>
                    <a:pt x="100710" y="40291"/>
                    <a:pt x="94705" y="40291"/>
                  </a:cubicBezTo>
                  <a:cubicBezTo>
                    <a:pt x="93084" y="40291"/>
                    <a:pt x="91458" y="40391"/>
                    <a:pt x="89836" y="40592"/>
                  </a:cubicBezTo>
                  <a:cubicBezTo>
                    <a:pt x="81138" y="41664"/>
                    <a:pt x="72914" y="45153"/>
                    <a:pt x="64191" y="46000"/>
                  </a:cubicBezTo>
                  <a:cubicBezTo>
                    <a:pt x="62881" y="46133"/>
                    <a:pt x="61542" y="46207"/>
                    <a:pt x="60195" y="46207"/>
                  </a:cubicBezTo>
                  <a:cubicBezTo>
                    <a:pt x="54210" y="46207"/>
                    <a:pt x="48069" y="44749"/>
                    <a:pt x="43655" y="40517"/>
                  </a:cubicBezTo>
                  <a:cubicBezTo>
                    <a:pt x="43605" y="40470"/>
                    <a:pt x="43556" y="40421"/>
                    <a:pt x="43507" y="40373"/>
                  </a:cubicBezTo>
                  <a:lnTo>
                    <a:pt x="43507" y="40373"/>
                  </a:lnTo>
                  <a:cubicBezTo>
                    <a:pt x="46563" y="39798"/>
                    <a:pt x="49633" y="38362"/>
                    <a:pt x="51381" y="35707"/>
                  </a:cubicBezTo>
                  <a:cubicBezTo>
                    <a:pt x="52826" y="33340"/>
                    <a:pt x="53150" y="30449"/>
                    <a:pt x="52228" y="27832"/>
                  </a:cubicBezTo>
                  <a:cubicBezTo>
                    <a:pt x="51328" y="25416"/>
                    <a:pt x="49235" y="23630"/>
                    <a:pt x="46633" y="23630"/>
                  </a:cubicBezTo>
                  <a:cubicBezTo>
                    <a:pt x="46497" y="23630"/>
                    <a:pt x="46360" y="23635"/>
                    <a:pt x="46222" y="23645"/>
                  </a:cubicBezTo>
                  <a:cubicBezTo>
                    <a:pt x="42957" y="23869"/>
                    <a:pt x="40116" y="26635"/>
                    <a:pt x="39418" y="29776"/>
                  </a:cubicBezTo>
                  <a:cubicBezTo>
                    <a:pt x="38620" y="33414"/>
                    <a:pt x="40215" y="37178"/>
                    <a:pt x="42608" y="39869"/>
                  </a:cubicBezTo>
                  <a:cubicBezTo>
                    <a:pt x="42706" y="39981"/>
                    <a:pt x="42805" y="40091"/>
                    <a:pt x="42906" y="40199"/>
                  </a:cubicBezTo>
                  <a:lnTo>
                    <a:pt x="42906" y="40199"/>
                  </a:lnTo>
                  <a:cubicBezTo>
                    <a:pt x="41902" y="40357"/>
                    <a:pt x="40880" y="40427"/>
                    <a:pt x="39862" y="40427"/>
                  </a:cubicBezTo>
                  <a:cubicBezTo>
                    <a:pt x="38677" y="40427"/>
                    <a:pt x="37496" y="40332"/>
                    <a:pt x="36352" y="40169"/>
                  </a:cubicBezTo>
                  <a:cubicBezTo>
                    <a:pt x="32963" y="39695"/>
                    <a:pt x="29648" y="38698"/>
                    <a:pt x="26583" y="37203"/>
                  </a:cubicBezTo>
                  <a:cubicBezTo>
                    <a:pt x="13897" y="31171"/>
                    <a:pt x="5473" y="18261"/>
                    <a:pt x="1585" y="5127"/>
                  </a:cubicBezTo>
                  <a:cubicBezTo>
                    <a:pt x="1087" y="3457"/>
                    <a:pt x="663" y="1788"/>
                    <a:pt x="339" y="118"/>
                  </a:cubicBezTo>
                  <a:cubicBezTo>
                    <a:pt x="319" y="36"/>
                    <a:pt x="256" y="0"/>
                    <a:pt x="1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0"/>
            <p:cNvSpPr/>
            <p:nvPr/>
          </p:nvSpPr>
          <p:spPr>
            <a:xfrm>
              <a:off x="3389550" y="1617450"/>
              <a:ext cx="323125" cy="310700"/>
            </a:xfrm>
            <a:custGeom>
              <a:avLst/>
              <a:gdLst/>
              <a:ahLst/>
              <a:cxnLst/>
              <a:rect l="l" t="t" r="r" b="b"/>
              <a:pathLst>
                <a:path w="12925" h="12428" extrusionOk="0">
                  <a:moveTo>
                    <a:pt x="190" y="1"/>
                  </a:moveTo>
                  <a:cubicBezTo>
                    <a:pt x="93" y="1"/>
                    <a:pt x="0" y="79"/>
                    <a:pt x="46" y="186"/>
                  </a:cubicBezTo>
                  <a:cubicBezTo>
                    <a:pt x="1416" y="4198"/>
                    <a:pt x="2463" y="8286"/>
                    <a:pt x="3834" y="12323"/>
                  </a:cubicBezTo>
                  <a:cubicBezTo>
                    <a:pt x="3849" y="12385"/>
                    <a:pt x="3912" y="12427"/>
                    <a:pt x="3976" y="12427"/>
                  </a:cubicBezTo>
                  <a:cubicBezTo>
                    <a:pt x="4015" y="12427"/>
                    <a:pt x="4055" y="12411"/>
                    <a:pt x="4083" y="12373"/>
                  </a:cubicBezTo>
                  <a:cubicBezTo>
                    <a:pt x="7024" y="9706"/>
                    <a:pt x="9915" y="7039"/>
                    <a:pt x="12806" y="4323"/>
                  </a:cubicBezTo>
                  <a:cubicBezTo>
                    <a:pt x="12925" y="4224"/>
                    <a:pt x="12808" y="4062"/>
                    <a:pt x="12680" y="4062"/>
                  </a:cubicBezTo>
                  <a:cubicBezTo>
                    <a:pt x="12646" y="4062"/>
                    <a:pt x="12612" y="4073"/>
                    <a:pt x="12582" y="4099"/>
                  </a:cubicBezTo>
                  <a:cubicBezTo>
                    <a:pt x="9777" y="6757"/>
                    <a:pt x="6925" y="9367"/>
                    <a:pt x="4049" y="11977"/>
                  </a:cubicBezTo>
                  <a:lnTo>
                    <a:pt x="4049" y="11977"/>
                  </a:lnTo>
                  <a:cubicBezTo>
                    <a:pt x="2719" y="8066"/>
                    <a:pt x="1687" y="4041"/>
                    <a:pt x="345" y="111"/>
                  </a:cubicBezTo>
                  <a:cubicBezTo>
                    <a:pt x="315" y="33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70"/>
          <p:cNvGrpSpPr/>
          <p:nvPr/>
        </p:nvGrpSpPr>
        <p:grpSpPr>
          <a:xfrm>
            <a:off x="-339975" y="2372250"/>
            <a:ext cx="3660925" cy="2272200"/>
            <a:chOff x="315825" y="3195200"/>
            <a:chExt cx="3660925" cy="2272200"/>
          </a:xfrm>
        </p:grpSpPr>
        <p:sp>
          <p:nvSpPr>
            <p:cNvPr id="831" name="Google Shape;831;p70"/>
            <p:cNvSpPr/>
            <p:nvPr/>
          </p:nvSpPr>
          <p:spPr>
            <a:xfrm>
              <a:off x="315825" y="3195200"/>
              <a:ext cx="3599950" cy="2272200"/>
            </a:xfrm>
            <a:custGeom>
              <a:avLst/>
              <a:gdLst/>
              <a:ahLst/>
              <a:cxnLst/>
              <a:rect l="l" t="t" r="r" b="b"/>
              <a:pathLst>
                <a:path w="143998" h="90888" extrusionOk="0">
                  <a:moveTo>
                    <a:pt x="71426" y="40636"/>
                  </a:moveTo>
                  <a:cubicBezTo>
                    <a:pt x="71609" y="40636"/>
                    <a:pt x="71793" y="40640"/>
                    <a:pt x="71977" y="40649"/>
                  </a:cubicBezTo>
                  <a:cubicBezTo>
                    <a:pt x="76364" y="40898"/>
                    <a:pt x="80002" y="43789"/>
                    <a:pt x="81996" y="47578"/>
                  </a:cubicBezTo>
                  <a:cubicBezTo>
                    <a:pt x="84015" y="51416"/>
                    <a:pt x="84339" y="55927"/>
                    <a:pt x="82844" y="59989"/>
                  </a:cubicBezTo>
                  <a:cubicBezTo>
                    <a:pt x="79787" y="68162"/>
                    <a:pt x="71435" y="72832"/>
                    <a:pt x="63088" y="73874"/>
                  </a:cubicBezTo>
                  <a:lnTo>
                    <a:pt x="63088" y="73874"/>
                  </a:lnTo>
                  <a:cubicBezTo>
                    <a:pt x="60250" y="70073"/>
                    <a:pt x="58179" y="65735"/>
                    <a:pt x="57323" y="61061"/>
                  </a:cubicBezTo>
                  <a:cubicBezTo>
                    <a:pt x="56426" y="56051"/>
                    <a:pt x="57173" y="50743"/>
                    <a:pt x="60289" y="46630"/>
                  </a:cubicBezTo>
                  <a:cubicBezTo>
                    <a:pt x="62921" y="43185"/>
                    <a:pt x="67022" y="40636"/>
                    <a:pt x="71426" y="40636"/>
                  </a:cubicBezTo>
                  <a:close/>
                  <a:moveTo>
                    <a:pt x="437" y="0"/>
                  </a:moveTo>
                  <a:cubicBezTo>
                    <a:pt x="356" y="0"/>
                    <a:pt x="275" y="50"/>
                    <a:pt x="275" y="150"/>
                  </a:cubicBezTo>
                  <a:lnTo>
                    <a:pt x="275" y="175"/>
                  </a:lnTo>
                  <a:cubicBezTo>
                    <a:pt x="1" y="11390"/>
                    <a:pt x="1845" y="22555"/>
                    <a:pt x="6904" y="32624"/>
                  </a:cubicBezTo>
                  <a:cubicBezTo>
                    <a:pt x="11989" y="42792"/>
                    <a:pt x="19540" y="51864"/>
                    <a:pt x="27790" y="59590"/>
                  </a:cubicBezTo>
                  <a:cubicBezTo>
                    <a:pt x="31653" y="63229"/>
                    <a:pt x="35740" y="66668"/>
                    <a:pt x="40400" y="69260"/>
                  </a:cubicBezTo>
                  <a:cubicBezTo>
                    <a:pt x="44862" y="71753"/>
                    <a:pt x="49746" y="73397"/>
                    <a:pt x="54781" y="74120"/>
                  </a:cubicBezTo>
                  <a:cubicBezTo>
                    <a:pt x="56232" y="74315"/>
                    <a:pt x="57707" y="74414"/>
                    <a:pt x="59186" y="74414"/>
                  </a:cubicBezTo>
                  <a:cubicBezTo>
                    <a:pt x="60450" y="74414"/>
                    <a:pt x="61716" y="74342"/>
                    <a:pt x="62973" y="74194"/>
                  </a:cubicBezTo>
                  <a:lnTo>
                    <a:pt x="62973" y="74194"/>
                  </a:lnTo>
                  <a:cubicBezTo>
                    <a:pt x="64255" y="75896"/>
                    <a:pt x="65666" y="77472"/>
                    <a:pt x="67142" y="78880"/>
                  </a:cubicBezTo>
                  <a:cubicBezTo>
                    <a:pt x="73797" y="85286"/>
                    <a:pt x="82644" y="89273"/>
                    <a:pt x="91766" y="90494"/>
                  </a:cubicBezTo>
                  <a:cubicBezTo>
                    <a:pt x="93715" y="90758"/>
                    <a:pt x="95662" y="90888"/>
                    <a:pt x="97598" y="90888"/>
                  </a:cubicBezTo>
                  <a:cubicBezTo>
                    <a:pt x="104995" y="90888"/>
                    <a:pt x="112235" y="88996"/>
                    <a:pt x="118832" y="85460"/>
                  </a:cubicBezTo>
                  <a:cubicBezTo>
                    <a:pt x="127655" y="80700"/>
                    <a:pt x="135082" y="73721"/>
                    <a:pt x="140415" y="65248"/>
                  </a:cubicBezTo>
                  <a:cubicBezTo>
                    <a:pt x="141736" y="63154"/>
                    <a:pt x="142907" y="60986"/>
                    <a:pt x="143929" y="58718"/>
                  </a:cubicBezTo>
                  <a:cubicBezTo>
                    <a:pt x="143997" y="58598"/>
                    <a:pt x="143890" y="58491"/>
                    <a:pt x="143792" y="58491"/>
                  </a:cubicBezTo>
                  <a:cubicBezTo>
                    <a:pt x="143747" y="58491"/>
                    <a:pt x="143703" y="58513"/>
                    <a:pt x="143680" y="58568"/>
                  </a:cubicBezTo>
                  <a:cubicBezTo>
                    <a:pt x="139543" y="67491"/>
                    <a:pt x="133237" y="75192"/>
                    <a:pt x="125337" y="80999"/>
                  </a:cubicBezTo>
                  <a:cubicBezTo>
                    <a:pt x="117910" y="86457"/>
                    <a:pt x="109137" y="90145"/>
                    <a:pt x="99841" y="90569"/>
                  </a:cubicBezTo>
                  <a:cubicBezTo>
                    <a:pt x="99185" y="90598"/>
                    <a:pt x="98529" y="90612"/>
                    <a:pt x="97874" y="90612"/>
                  </a:cubicBezTo>
                  <a:cubicBezTo>
                    <a:pt x="89403" y="90612"/>
                    <a:pt x="81091" y="88228"/>
                    <a:pt x="73896" y="83740"/>
                  </a:cubicBezTo>
                  <a:cubicBezTo>
                    <a:pt x="69896" y="81239"/>
                    <a:pt x="66210" y="77974"/>
                    <a:pt x="63299" y="74154"/>
                  </a:cubicBezTo>
                  <a:lnTo>
                    <a:pt x="63299" y="74154"/>
                  </a:lnTo>
                  <a:cubicBezTo>
                    <a:pt x="70044" y="73290"/>
                    <a:pt x="76473" y="70249"/>
                    <a:pt x="80650" y="64650"/>
                  </a:cubicBezTo>
                  <a:cubicBezTo>
                    <a:pt x="83242" y="61135"/>
                    <a:pt x="84588" y="56799"/>
                    <a:pt x="83915" y="52437"/>
                  </a:cubicBezTo>
                  <a:cubicBezTo>
                    <a:pt x="83292" y="48450"/>
                    <a:pt x="81099" y="44562"/>
                    <a:pt x="77735" y="42294"/>
                  </a:cubicBezTo>
                  <a:cubicBezTo>
                    <a:pt x="75730" y="40945"/>
                    <a:pt x="73588" y="40352"/>
                    <a:pt x="71469" y="40352"/>
                  </a:cubicBezTo>
                  <a:cubicBezTo>
                    <a:pt x="65208" y="40352"/>
                    <a:pt x="59142" y="45527"/>
                    <a:pt x="57373" y="51690"/>
                  </a:cubicBezTo>
                  <a:cubicBezTo>
                    <a:pt x="55159" y="59419"/>
                    <a:pt x="58044" y="67526"/>
                    <a:pt x="62763" y="73913"/>
                  </a:cubicBezTo>
                  <a:lnTo>
                    <a:pt x="62763" y="73913"/>
                  </a:lnTo>
                  <a:cubicBezTo>
                    <a:pt x="61827" y="74020"/>
                    <a:pt x="60892" y="74080"/>
                    <a:pt x="59965" y="74095"/>
                  </a:cubicBezTo>
                  <a:cubicBezTo>
                    <a:pt x="59749" y="74099"/>
                    <a:pt x="59534" y="74102"/>
                    <a:pt x="59320" y="74102"/>
                  </a:cubicBezTo>
                  <a:cubicBezTo>
                    <a:pt x="49292" y="74102"/>
                    <a:pt x="39865" y="69573"/>
                    <a:pt x="32325" y="63229"/>
                  </a:cubicBezTo>
                  <a:cubicBezTo>
                    <a:pt x="23927" y="56176"/>
                    <a:pt x="16425" y="47802"/>
                    <a:pt x="10593" y="38531"/>
                  </a:cubicBezTo>
                  <a:cubicBezTo>
                    <a:pt x="7677" y="33970"/>
                    <a:pt x="5359" y="29060"/>
                    <a:pt x="3689" y="23926"/>
                  </a:cubicBezTo>
                  <a:cubicBezTo>
                    <a:pt x="2069" y="18817"/>
                    <a:pt x="1072" y="13533"/>
                    <a:pt x="748" y="8175"/>
                  </a:cubicBezTo>
                  <a:cubicBezTo>
                    <a:pt x="549" y="5508"/>
                    <a:pt x="524" y="2841"/>
                    <a:pt x="599" y="150"/>
                  </a:cubicBezTo>
                  <a:cubicBezTo>
                    <a:pt x="599" y="50"/>
                    <a:pt x="518" y="0"/>
                    <a:pt x="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0"/>
            <p:cNvSpPr/>
            <p:nvPr/>
          </p:nvSpPr>
          <p:spPr>
            <a:xfrm>
              <a:off x="3664850" y="4640550"/>
              <a:ext cx="311900" cy="254000"/>
            </a:xfrm>
            <a:custGeom>
              <a:avLst/>
              <a:gdLst/>
              <a:ahLst/>
              <a:cxnLst/>
              <a:rect l="l" t="t" r="r" b="b"/>
              <a:pathLst>
                <a:path w="12476" h="10160" extrusionOk="0">
                  <a:moveTo>
                    <a:pt x="10291" y="0"/>
                  </a:moveTo>
                  <a:cubicBezTo>
                    <a:pt x="10276" y="0"/>
                    <a:pt x="10259" y="2"/>
                    <a:pt x="10242" y="7"/>
                  </a:cubicBezTo>
                  <a:cubicBezTo>
                    <a:pt x="6828" y="1153"/>
                    <a:pt x="3463" y="2624"/>
                    <a:pt x="149" y="4069"/>
                  </a:cubicBezTo>
                  <a:cubicBezTo>
                    <a:pt x="0" y="4133"/>
                    <a:pt x="86" y="4340"/>
                    <a:pt x="237" y="4340"/>
                  </a:cubicBezTo>
                  <a:cubicBezTo>
                    <a:pt x="264" y="4340"/>
                    <a:pt x="293" y="4333"/>
                    <a:pt x="323" y="4318"/>
                  </a:cubicBezTo>
                  <a:lnTo>
                    <a:pt x="298" y="4318"/>
                  </a:lnTo>
                  <a:cubicBezTo>
                    <a:pt x="3541" y="2918"/>
                    <a:pt x="6833" y="1493"/>
                    <a:pt x="10173" y="355"/>
                  </a:cubicBezTo>
                  <a:lnTo>
                    <a:pt x="10173" y="355"/>
                  </a:lnTo>
                  <a:cubicBezTo>
                    <a:pt x="10836" y="3571"/>
                    <a:pt x="11498" y="6811"/>
                    <a:pt x="12136" y="10051"/>
                  </a:cubicBezTo>
                  <a:cubicBezTo>
                    <a:pt x="12155" y="10127"/>
                    <a:pt x="12211" y="10159"/>
                    <a:pt x="12271" y="10159"/>
                  </a:cubicBezTo>
                  <a:cubicBezTo>
                    <a:pt x="12367" y="10159"/>
                    <a:pt x="12476" y="10074"/>
                    <a:pt x="12460" y="9951"/>
                  </a:cubicBezTo>
                  <a:cubicBezTo>
                    <a:pt x="11787" y="6686"/>
                    <a:pt x="11139" y="3396"/>
                    <a:pt x="10442" y="131"/>
                  </a:cubicBezTo>
                  <a:cubicBezTo>
                    <a:pt x="10421" y="49"/>
                    <a:pt x="10366" y="0"/>
                    <a:pt x="1029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70"/>
          <p:cNvGrpSpPr/>
          <p:nvPr/>
        </p:nvGrpSpPr>
        <p:grpSpPr>
          <a:xfrm>
            <a:off x="6651850" y="971150"/>
            <a:ext cx="2563575" cy="1042700"/>
            <a:chOff x="4375850" y="238200"/>
            <a:chExt cx="2563575" cy="1042700"/>
          </a:xfrm>
        </p:grpSpPr>
        <p:sp>
          <p:nvSpPr>
            <p:cNvPr id="834" name="Google Shape;834;p70"/>
            <p:cNvSpPr/>
            <p:nvPr/>
          </p:nvSpPr>
          <p:spPr>
            <a:xfrm>
              <a:off x="4474675" y="238200"/>
              <a:ext cx="2464750" cy="1042700"/>
            </a:xfrm>
            <a:custGeom>
              <a:avLst/>
              <a:gdLst/>
              <a:ahLst/>
              <a:cxnLst/>
              <a:rect l="l" t="t" r="r" b="b"/>
              <a:pathLst>
                <a:path w="98590" h="41708" extrusionOk="0">
                  <a:moveTo>
                    <a:pt x="34717" y="12971"/>
                  </a:moveTo>
                  <a:cubicBezTo>
                    <a:pt x="37785" y="13514"/>
                    <a:pt x="40728" y="14654"/>
                    <a:pt x="43271" y="16496"/>
                  </a:cubicBezTo>
                  <a:cubicBezTo>
                    <a:pt x="48355" y="20159"/>
                    <a:pt x="51521" y="27113"/>
                    <a:pt x="49452" y="33319"/>
                  </a:cubicBezTo>
                  <a:cubicBezTo>
                    <a:pt x="47928" y="37891"/>
                    <a:pt x="43203" y="41466"/>
                    <a:pt x="38355" y="41466"/>
                  </a:cubicBezTo>
                  <a:cubicBezTo>
                    <a:pt x="37416" y="41466"/>
                    <a:pt x="36472" y="41332"/>
                    <a:pt x="35545" y="41045"/>
                  </a:cubicBezTo>
                  <a:cubicBezTo>
                    <a:pt x="32505" y="40073"/>
                    <a:pt x="30162" y="37605"/>
                    <a:pt x="28866" y="34739"/>
                  </a:cubicBezTo>
                  <a:cubicBezTo>
                    <a:pt x="27395" y="31549"/>
                    <a:pt x="27296" y="27960"/>
                    <a:pt x="28143" y="24596"/>
                  </a:cubicBezTo>
                  <a:cubicBezTo>
                    <a:pt x="29247" y="20263"/>
                    <a:pt x="31669" y="16311"/>
                    <a:pt x="34717" y="12971"/>
                  </a:cubicBezTo>
                  <a:close/>
                  <a:moveTo>
                    <a:pt x="64080" y="0"/>
                  </a:moveTo>
                  <a:cubicBezTo>
                    <a:pt x="62845" y="0"/>
                    <a:pt x="61607" y="56"/>
                    <a:pt x="60368" y="171"/>
                  </a:cubicBezTo>
                  <a:cubicBezTo>
                    <a:pt x="53739" y="770"/>
                    <a:pt x="47359" y="2963"/>
                    <a:pt x="41801" y="6577"/>
                  </a:cubicBezTo>
                  <a:cubicBezTo>
                    <a:pt x="39190" y="8271"/>
                    <a:pt x="36733" y="10318"/>
                    <a:pt x="34597" y="12649"/>
                  </a:cubicBezTo>
                  <a:lnTo>
                    <a:pt x="34597" y="12649"/>
                  </a:lnTo>
                  <a:cubicBezTo>
                    <a:pt x="33143" y="12398"/>
                    <a:pt x="31666" y="12275"/>
                    <a:pt x="30198" y="12275"/>
                  </a:cubicBezTo>
                  <a:cubicBezTo>
                    <a:pt x="29970" y="12275"/>
                    <a:pt x="29742" y="12278"/>
                    <a:pt x="29514" y="12284"/>
                  </a:cubicBezTo>
                  <a:cubicBezTo>
                    <a:pt x="16903" y="12633"/>
                    <a:pt x="5364" y="21630"/>
                    <a:pt x="1227" y="33418"/>
                  </a:cubicBezTo>
                  <a:cubicBezTo>
                    <a:pt x="703" y="34889"/>
                    <a:pt x="305" y="36384"/>
                    <a:pt x="30" y="37929"/>
                  </a:cubicBezTo>
                  <a:cubicBezTo>
                    <a:pt x="1" y="38047"/>
                    <a:pt x="93" y="38121"/>
                    <a:pt x="184" y="38121"/>
                  </a:cubicBezTo>
                  <a:cubicBezTo>
                    <a:pt x="247" y="38121"/>
                    <a:pt x="309" y="38086"/>
                    <a:pt x="329" y="38004"/>
                  </a:cubicBezTo>
                  <a:lnTo>
                    <a:pt x="305" y="38004"/>
                  </a:lnTo>
                  <a:cubicBezTo>
                    <a:pt x="2498" y="26116"/>
                    <a:pt x="12143" y="16072"/>
                    <a:pt x="23906" y="13331"/>
                  </a:cubicBezTo>
                  <a:cubicBezTo>
                    <a:pt x="25968" y="12847"/>
                    <a:pt x="28121" y="12588"/>
                    <a:pt x="30276" y="12588"/>
                  </a:cubicBezTo>
                  <a:cubicBezTo>
                    <a:pt x="31644" y="12588"/>
                    <a:pt x="33013" y="12692"/>
                    <a:pt x="34360" y="12910"/>
                  </a:cubicBezTo>
                  <a:lnTo>
                    <a:pt x="34360" y="12910"/>
                  </a:lnTo>
                  <a:cubicBezTo>
                    <a:pt x="31953" y="15591"/>
                    <a:pt x="29971" y="18639"/>
                    <a:pt x="28667" y="21954"/>
                  </a:cubicBezTo>
                  <a:cubicBezTo>
                    <a:pt x="27420" y="25219"/>
                    <a:pt x="26872" y="28857"/>
                    <a:pt x="27695" y="32297"/>
                  </a:cubicBezTo>
                  <a:cubicBezTo>
                    <a:pt x="28392" y="35238"/>
                    <a:pt x="30062" y="38004"/>
                    <a:pt x="32505" y="39823"/>
                  </a:cubicBezTo>
                  <a:cubicBezTo>
                    <a:pt x="34287" y="41124"/>
                    <a:pt x="36309" y="41708"/>
                    <a:pt x="38334" y="41708"/>
                  </a:cubicBezTo>
                  <a:cubicBezTo>
                    <a:pt x="41859" y="41708"/>
                    <a:pt x="45397" y="39940"/>
                    <a:pt x="47707" y="37107"/>
                  </a:cubicBezTo>
                  <a:cubicBezTo>
                    <a:pt x="51745" y="32172"/>
                    <a:pt x="50873" y="25069"/>
                    <a:pt x="47334" y="20110"/>
                  </a:cubicBezTo>
                  <a:cubicBezTo>
                    <a:pt x="44383" y="16012"/>
                    <a:pt x="39822" y="13631"/>
                    <a:pt x="34954" y="12714"/>
                  </a:cubicBezTo>
                  <a:lnTo>
                    <a:pt x="34954" y="12714"/>
                  </a:lnTo>
                  <a:cubicBezTo>
                    <a:pt x="36454" y="11103"/>
                    <a:pt x="38098" y="9638"/>
                    <a:pt x="39807" y="8346"/>
                  </a:cubicBezTo>
                  <a:cubicBezTo>
                    <a:pt x="44966" y="4508"/>
                    <a:pt x="50972" y="1941"/>
                    <a:pt x="57328" y="869"/>
                  </a:cubicBezTo>
                  <a:cubicBezTo>
                    <a:pt x="59532" y="496"/>
                    <a:pt x="61748" y="316"/>
                    <a:pt x="63958" y="316"/>
                  </a:cubicBezTo>
                  <a:cubicBezTo>
                    <a:pt x="75161" y="316"/>
                    <a:pt x="86193" y="4931"/>
                    <a:pt x="94687" y="12259"/>
                  </a:cubicBezTo>
                  <a:cubicBezTo>
                    <a:pt x="95933" y="13331"/>
                    <a:pt x="97129" y="14452"/>
                    <a:pt x="98251" y="15624"/>
                  </a:cubicBezTo>
                  <a:cubicBezTo>
                    <a:pt x="98285" y="15658"/>
                    <a:pt x="98324" y="15673"/>
                    <a:pt x="98361" y="15673"/>
                  </a:cubicBezTo>
                  <a:cubicBezTo>
                    <a:pt x="98484" y="15673"/>
                    <a:pt x="98590" y="15514"/>
                    <a:pt x="98475" y="15399"/>
                  </a:cubicBezTo>
                  <a:cubicBezTo>
                    <a:pt x="89557" y="6163"/>
                    <a:pt x="77005" y="0"/>
                    <a:pt x="6408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0"/>
            <p:cNvSpPr/>
            <p:nvPr/>
          </p:nvSpPr>
          <p:spPr>
            <a:xfrm>
              <a:off x="4375850" y="904525"/>
              <a:ext cx="323125" cy="310700"/>
            </a:xfrm>
            <a:custGeom>
              <a:avLst/>
              <a:gdLst/>
              <a:ahLst/>
              <a:cxnLst/>
              <a:rect l="l" t="t" r="r" b="b"/>
              <a:pathLst>
                <a:path w="12925" h="12428" extrusionOk="0">
                  <a:moveTo>
                    <a:pt x="190" y="1"/>
                  </a:moveTo>
                  <a:cubicBezTo>
                    <a:pt x="93" y="1"/>
                    <a:pt x="0" y="79"/>
                    <a:pt x="46" y="186"/>
                  </a:cubicBezTo>
                  <a:cubicBezTo>
                    <a:pt x="1416" y="4198"/>
                    <a:pt x="2463" y="8286"/>
                    <a:pt x="3834" y="12323"/>
                  </a:cubicBezTo>
                  <a:cubicBezTo>
                    <a:pt x="3849" y="12385"/>
                    <a:pt x="3912" y="12427"/>
                    <a:pt x="3976" y="12427"/>
                  </a:cubicBezTo>
                  <a:cubicBezTo>
                    <a:pt x="4015" y="12427"/>
                    <a:pt x="4055" y="12411"/>
                    <a:pt x="4083" y="12373"/>
                  </a:cubicBezTo>
                  <a:cubicBezTo>
                    <a:pt x="7024" y="9706"/>
                    <a:pt x="9915" y="7039"/>
                    <a:pt x="12806" y="4323"/>
                  </a:cubicBezTo>
                  <a:cubicBezTo>
                    <a:pt x="12925" y="4224"/>
                    <a:pt x="12808" y="4062"/>
                    <a:pt x="12680" y="4062"/>
                  </a:cubicBezTo>
                  <a:cubicBezTo>
                    <a:pt x="12646" y="4062"/>
                    <a:pt x="12612" y="4073"/>
                    <a:pt x="12582" y="4099"/>
                  </a:cubicBezTo>
                  <a:cubicBezTo>
                    <a:pt x="9777" y="6757"/>
                    <a:pt x="6925" y="9367"/>
                    <a:pt x="4049" y="11977"/>
                  </a:cubicBezTo>
                  <a:lnTo>
                    <a:pt x="4049" y="11977"/>
                  </a:lnTo>
                  <a:cubicBezTo>
                    <a:pt x="2719" y="8066"/>
                    <a:pt x="1687" y="4041"/>
                    <a:pt x="345" y="111"/>
                  </a:cubicBezTo>
                  <a:cubicBezTo>
                    <a:pt x="315" y="33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70"/>
          <p:cNvGrpSpPr/>
          <p:nvPr/>
        </p:nvGrpSpPr>
        <p:grpSpPr>
          <a:xfrm>
            <a:off x="5037375" y="3571075"/>
            <a:ext cx="4947250" cy="1461500"/>
            <a:chOff x="5037375" y="3571075"/>
            <a:chExt cx="4947250" cy="1461500"/>
          </a:xfrm>
        </p:grpSpPr>
        <p:sp>
          <p:nvSpPr>
            <p:cNvPr id="837" name="Google Shape;837;p70"/>
            <p:cNvSpPr/>
            <p:nvPr/>
          </p:nvSpPr>
          <p:spPr>
            <a:xfrm>
              <a:off x="5126500" y="3579725"/>
              <a:ext cx="4858125" cy="1452850"/>
            </a:xfrm>
            <a:custGeom>
              <a:avLst/>
              <a:gdLst/>
              <a:ahLst/>
              <a:cxnLst/>
              <a:rect l="l" t="t" r="r" b="b"/>
              <a:pathLst>
                <a:path w="194325" h="58114" extrusionOk="0">
                  <a:moveTo>
                    <a:pt x="61996" y="13218"/>
                  </a:moveTo>
                  <a:cubicBezTo>
                    <a:pt x="63919" y="13218"/>
                    <a:pt x="65796" y="13836"/>
                    <a:pt x="67292" y="15154"/>
                  </a:cubicBezTo>
                  <a:cubicBezTo>
                    <a:pt x="69385" y="16998"/>
                    <a:pt x="70382" y="19939"/>
                    <a:pt x="70382" y="22730"/>
                  </a:cubicBezTo>
                  <a:cubicBezTo>
                    <a:pt x="70357" y="29285"/>
                    <a:pt x="65024" y="34070"/>
                    <a:pt x="59641" y="36911"/>
                  </a:cubicBezTo>
                  <a:cubicBezTo>
                    <a:pt x="59151" y="37171"/>
                    <a:pt x="58656" y="37420"/>
                    <a:pt x="58156" y="37658"/>
                  </a:cubicBezTo>
                  <a:lnTo>
                    <a:pt x="58156" y="37658"/>
                  </a:lnTo>
                  <a:cubicBezTo>
                    <a:pt x="54743" y="34856"/>
                    <a:pt x="52200" y="31019"/>
                    <a:pt x="51491" y="26593"/>
                  </a:cubicBezTo>
                  <a:cubicBezTo>
                    <a:pt x="51017" y="23653"/>
                    <a:pt x="51441" y="20487"/>
                    <a:pt x="53186" y="17995"/>
                  </a:cubicBezTo>
                  <a:cubicBezTo>
                    <a:pt x="54756" y="15777"/>
                    <a:pt x="57049" y="14182"/>
                    <a:pt x="59691" y="13509"/>
                  </a:cubicBezTo>
                  <a:cubicBezTo>
                    <a:pt x="60452" y="13317"/>
                    <a:pt x="61227" y="13218"/>
                    <a:pt x="61996" y="13218"/>
                  </a:cubicBezTo>
                  <a:close/>
                  <a:moveTo>
                    <a:pt x="126154" y="40307"/>
                  </a:moveTo>
                  <a:cubicBezTo>
                    <a:pt x="128691" y="44608"/>
                    <a:pt x="129860" y="50183"/>
                    <a:pt x="127106" y="54507"/>
                  </a:cubicBezTo>
                  <a:cubicBezTo>
                    <a:pt x="125814" y="56570"/>
                    <a:pt x="123552" y="57809"/>
                    <a:pt x="121146" y="57809"/>
                  </a:cubicBezTo>
                  <a:cubicBezTo>
                    <a:pt x="120907" y="57809"/>
                    <a:pt x="120667" y="57796"/>
                    <a:pt x="120427" y="57772"/>
                  </a:cubicBezTo>
                  <a:cubicBezTo>
                    <a:pt x="117835" y="57547"/>
                    <a:pt x="115368" y="55928"/>
                    <a:pt x="115119" y="53161"/>
                  </a:cubicBezTo>
                  <a:cubicBezTo>
                    <a:pt x="114645" y="48052"/>
                    <a:pt x="118608" y="43666"/>
                    <a:pt x="122919" y="41572"/>
                  </a:cubicBezTo>
                  <a:cubicBezTo>
                    <a:pt x="123958" y="41064"/>
                    <a:pt x="125041" y="40644"/>
                    <a:pt x="126154" y="40307"/>
                  </a:cubicBezTo>
                  <a:close/>
                  <a:moveTo>
                    <a:pt x="424" y="1"/>
                  </a:moveTo>
                  <a:cubicBezTo>
                    <a:pt x="350" y="1"/>
                    <a:pt x="275" y="76"/>
                    <a:pt x="275" y="175"/>
                  </a:cubicBezTo>
                  <a:lnTo>
                    <a:pt x="300" y="175"/>
                  </a:lnTo>
                  <a:cubicBezTo>
                    <a:pt x="1" y="12014"/>
                    <a:pt x="5210" y="23802"/>
                    <a:pt x="14007" y="31703"/>
                  </a:cubicBezTo>
                  <a:cubicBezTo>
                    <a:pt x="21395" y="38325"/>
                    <a:pt x="31156" y="41761"/>
                    <a:pt x="40993" y="41761"/>
                  </a:cubicBezTo>
                  <a:cubicBezTo>
                    <a:pt x="43335" y="41761"/>
                    <a:pt x="45682" y="41566"/>
                    <a:pt x="48002" y="41173"/>
                  </a:cubicBezTo>
                  <a:cubicBezTo>
                    <a:pt x="51446" y="40585"/>
                    <a:pt x="54922" y="39567"/>
                    <a:pt x="58147" y="38062"/>
                  </a:cubicBezTo>
                  <a:lnTo>
                    <a:pt x="58147" y="38062"/>
                  </a:lnTo>
                  <a:cubicBezTo>
                    <a:pt x="58368" y="38240"/>
                    <a:pt x="58592" y="38413"/>
                    <a:pt x="58818" y="38581"/>
                  </a:cubicBezTo>
                  <a:cubicBezTo>
                    <a:pt x="62830" y="41518"/>
                    <a:pt x="67649" y="43065"/>
                    <a:pt x="72576" y="43065"/>
                  </a:cubicBezTo>
                  <a:cubicBezTo>
                    <a:pt x="73587" y="43065"/>
                    <a:pt x="74602" y="43000"/>
                    <a:pt x="75616" y="42868"/>
                  </a:cubicBezTo>
                  <a:cubicBezTo>
                    <a:pt x="87369" y="41241"/>
                    <a:pt x="95999" y="29984"/>
                    <a:pt x="108099" y="29984"/>
                  </a:cubicBezTo>
                  <a:cubicBezTo>
                    <a:pt x="108418" y="29984"/>
                    <a:pt x="108739" y="29992"/>
                    <a:pt x="109062" y="30008"/>
                  </a:cubicBezTo>
                  <a:cubicBezTo>
                    <a:pt x="114919" y="30307"/>
                    <a:pt x="120552" y="33223"/>
                    <a:pt x="124290" y="37659"/>
                  </a:cubicBezTo>
                  <a:cubicBezTo>
                    <a:pt x="124894" y="38381"/>
                    <a:pt x="125466" y="39177"/>
                    <a:pt x="125985" y="40026"/>
                  </a:cubicBezTo>
                  <a:lnTo>
                    <a:pt x="125985" y="40026"/>
                  </a:lnTo>
                  <a:cubicBezTo>
                    <a:pt x="122760" y="40986"/>
                    <a:pt x="119711" y="42633"/>
                    <a:pt x="117561" y="45236"/>
                  </a:cubicBezTo>
                  <a:cubicBezTo>
                    <a:pt x="115143" y="48152"/>
                    <a:pt x="113100" y="53834"/>
                    <a:pt x="116664" y="56650"/>
                  </a:cubicBezTo>
                  <a:cubicBezTo>
                    <a:pt x="117923" y="57654"/>
                    <a:pt x="119424" y="58113"/>
                    <a:pt x="120924" y="58113"/>
                  </a:cubicBezTo>
                  <a:cubicBezTo>
                    <a:pt x="123522" y="58113"/>
                    <a:pt x="126122" y="56738"/>
                    <a:pt x="127480" y="54432"/>
                  </a:cubicBezTo>
                  <a:cubicBezTo>
                    <a:pt x="130060" y="50070"/>
                    <a:pt x="128888" y="44407"/>
                    <a:pt x="126436" y="40223"/>
                  </a:cubicBezTo>
                  <a:lnTo>
                    <a:pt x="126436" y="40223"/>
                  </a:lnTo>
                  <a:cubicBezTo>
                    <a:pt x="128828" y="39531"/>
                    <a:pt x="131348" y="39213"/>
                    <a:pt x="133850" y="39213"/>
                  </a:cubicBezTo>
                  <a:cubicBezTo>
                    <a:pt x="135128" y="39213"/>
                    <a:pt x="136400" y="39296"/>
                    <a:pt x="137649" y="39454"/>
                  </a:cubicBezTo>
                  <a:cubicBezTo>
                    <a:pt x="143954" y="40226"/>
                    <a:pt x="149861" y="43192"/>
                    <a:pt x="155718" y="45535"/>
                  </a:cubicBezTo>
                  <a:cubicBezTo>
                    <a:pt x="160836" y="47544"/>
                    <a:pt x="166259" y="49356"/>
                    <a:pt x="171804" y="49356"/>
                  </a:cubicBezTo>
                  <a:cubicBezTo>
                    <a:pt x="172794" y="49356"/>
                    <a:pt x="173787" y="49298"/>
                    <a:pt x="174783" y="49173"/>
                  </a:cubicBezTo>
                  <a:cubicBezTo>
                    <a:pt x="180416" y="48426"/>
                    <a:pt x="185625" y="45809"/>
                    <a:pt x="189587" y="41746"/>
                  </a:cubicBezTo>
                  <a:cubicBezTo>
                    <a:pt x="191531" y="39778"/>
                    <a:pt x="193102" y="37485"/>
                    <a:pt x="194273" y="34968"/>
                  </a:cubicBezTo>
                  <a:cubicBezTo>
                    <a:pt x="194324" y="34848"/>
                    <a:pt x="194223" y="34740"/>
                    <a:pt x="194123" y="34740"/>
                  </a:cubicBezTo>
                  <a:cubicBezTo>
                    <a:pt x="194076" y="34740"/>
                    <a:pt x="194030" y="34763"/>
                    <a:pt x="193999" y="34818"/>
                  </a:cubicBezTo>
                  <a:cubicBezTo>
                    <a:pt x="191432" y="40251"/>
                    <a:pt x="186995" y="44563"/>
                    <a:pt x="181512" y="46980"/>
                  </a:cubicBezTo>
                  <a:cubicBezTo>
                    <a:pt x="178340" y="48377"/>
                    <a:pt x="175037" y="48981"/>
                    <a:pt x="171708" y="48981"/>
                  </a:cubicBezTo>
                  <a:cubicBezTo>
                    <a:pt x="168683" y="48981"/>
                    <a:pt x="165636" y="48483"/>
                    <a:pt x="162646" y="47628"/>
                  </a:cubicBezTo>
                  <a:cubicBezTo>
                    <a:pt x="156191" y="45759"/>
                    <a:pt x="150160" y="42644"/>
                    <a:pt x="143755" y="40550"/>
                  </a:cubicBezTo>
                  <a:cubicBezTo>
                    <a:pt x="140508" y="39508"/>
                    <a:pt x="137156" y="38922"/>
                    <a:pt x="133779" y="38922"/>
                  </a:cubicBezTo>
                  <a:cubicBezTo>
                    <a:pt x="132230" y="38922"/>
                    <a:pt x="130676" y="39046"/>
                    <a:pt x="129125" y="39304"/>
                  </a:cubicBezTo>
                  <a:cubicBezTo>
                    <a:pt x="128172" y="39464"/>
                    <a:pt x="127214" y="39675"/>
                    <a:pt x="126269" y="39944"/>
                  </a:cubicBezTo>
                  <a:lnTo>
                    <a:pt x="126269" y="39944"/>
                  </a:lnTo>
                  <a:cubicBezTo>
                    <a:pt x="126168" y="39778"/>
                    <a:pt x="126065" y="39614"/>
                    <a:pt x="125960" y="39454"/>
                  </a:cubicBezTo>
                  <a:cubicBezTo>
                    <a:pt x="123019" y="34992"/>
                    <a:pt x="118533" y="31777"/>
                    <a:pt x="113399" y="30382"/>
                  </a:cubicBezTo>
                  <a:cubicBezTo>
                    <a:pt x="111690" y="29926"/>
                    <a:pt x="109991" y="29716"/>
                    <a:pt x="108309" y="29716"/>
                  </a:cubicBezTo>
                  <a:cubicBezTo>
                    <a:pt x="104569" y="29716"/>
                    <a:pt x="100913" y="30750"/>
                    <a:pt x="97423" y="32400"/>
                  </a:cubicBezTo>
                  <a:cubicBezTo>
                    <a:pt x="91965" y="34992"/>
                    <a:pt x="87056" y="38681"/>
                    <a:pt x="81448" y="40924"/>
                  </a:cubicBezTo>
                  <a:cubicBezTo>
                    <a:pt x="78507" y="42093"/>
                    <a:pt x="75432" y="42703"/>
                    <a:pt x="72364" y="42703"/>
                  </a:cubicBezTo>
                  <a:cubicBezTo>
                    <a:pt x="69220" y="42703"/>
                    <a:pt x="66082" y="42062"/>
                    <a:pt x="63105" y="40725"/>
                  </a:cubicBezTo>
                  <a:cubicBezTo>
                    <a:pt x="61462" y="39985"/>
                    <a:pt x="59895" y="39036"/>
                    <a:pt x="58469" y="37910"/>
                  </a:cubicBezTo>
                  <a:lnTo>
                    <a:pt x="58469" y="37910"/>
                  </a:lnTo>
                  <a:cubicBezTo>
                    <a:pt x="60725" y="36829"/>
                    <a:pt x="62852" y="35506"/>
                    <a:pt x="64750" y="33921"/>
                  </a:cubicBezTo>
                  <a:cubicBezTo>
                    <a:pt x="68962" y="30407"/>
                    <a:pt x="71778" y="25123"/>
                    <a:pt x="70283" y="19590"/>
                  </a:cubicBezTo>
                  <a:cubicBezTo>
                    <a:pt x="69193" y="15546"/>
                    <a:pt x="65831" y="12947"/>
                    <a:pt x="61900" y="12947"/>
                  </a:cubicBezTo>
                  <a:cubicBezTo>
                    <a:pt x="61155" y="12947"/>
                    <a:pt x="60390" y="13040"/>
                    <a:pt x="59616" y="13235"/>
                  </a:cubicBezTo>
                  <a:cubicBezTo>
                    <a:pt x="54756" y="14456"/>
                    <a:pt x="51242" y="18718"/>
                    <a:pt x="51017" y="23752"/>
                  </a:cubicBezTo>
                  <a:cubicBezTo>
                    <a:pt x="50763" y="29185"/>
                    <a:pt x="53726" y="34361"/>
                    <a:pt x="57837" y="37807"/>
                  </a:cubicBezTo>
                  <a:lnTo>
                    <a:pt x="57837" y="37807"/>
                  </a:lnTo>
                  <a:cubicBezTo>
                    <a:pt x="52569" y="40248"/>
                    <a:pt x="46762" y="41454"/>
                    <a:pt x="40950" y="41454"/>
                  </a:cubicBezTo>
                  <a:cubicBezTo>
                    <a:pt x="34629" y="41454"/>
                    <a:pt x="28302" y="40028"/>
                    <a:pt x="22655" y="37211"/>
                  </a:cubicBezTo>
                  <a:cubicBezTo>
                    <a:pt x="11690" y="31752"/>
                    <a:pt x="3814" y="20961"/>
                    <a:pt x="1372" y="8998"/>
                  </a:cubicBezTo>
                  <a:cubicBezTo>
                    <a:pt x="773" y="6107"/>
                    <a:pt x="499" y="3141"/>
                    <a:pt x="574" y="175"/>
                  </a:cubicBezTo>
                  <a:cubicBezTo>
                    <a:pt x="574" y="76"/>
                    <a:pt x="499" y="1"/>
                    <a:pt x="4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0"/>
            <p:cNvSpPr/>
            <p:nvPr/>
          </p:nvSpPr>
          <p:spPr>
            <a:xfrm rot="10800000" flipH="1">
              <a:off x="5037375" y="3571075"/>
              <a:ext cx="323125" cy="310700"/>
            </a:xfrm>
            <a:custGeom>
              <a:avLst/>
              <a:gdLst/>
              <a:ahLst/>
              <a:cxnLst/>
              <a:rect l="l" t="t" r="r" b="b"/>
              <a:pathLst>
                <a:path w="12925" h="12428" extrusionOk="0">
                  <a:moveTo>
                    <a:pt x="190" y="1"/>
                  </a:moveTo>
                  <a:cubicBezTo>
                    <a:pt x="93" y="1"/>
                    <a:pt x="0" y="79"/>
                    <a:pt x="46" y="186"/>
                  </a:cubicBezTo>
                  <a:cubicBezTo>
                    <a:pt x="1416" y="4198"/>
                    <a:pt x="2463" y="8286"/>
                    <a:pt x="3834" y="12323"/>
                  </a:cubicBezTo>
                  <a:cubicBezTo>
                    <a:pt x="3849" y="12385"/>
                    <a:pt x="3912" y="12427"/>
                    <a:pt x="3976" y="12427"/>
                  </a:cubicBezTo>
                  <a:cubicBezTo>
                    <a:pt x="4015" y="12427"/>
                    <a:pt x="4055" y="12411"/>
                    <a:pt x="4083" y="12373"/>
                  </a:cubicBezTo>
                  <a:cubicBezTo>
                    <a:pt x="7024" y="9706"/>
                    <a:pt x="9915" y="7039"/>
                    <a:pt x="12806" y="4323"/>
                  </a:cubicBezTo>
                  <a:cubicBezTo>
                    <a:pt x="12925" y="4224"/>
                    <a:pt x="12808" y="4062"/>
                    <a:pt x="12680" y="4062"/>
                  </a:cubicBezTo>
                  <a:cubicBezTo>
                    <a:pt x="12646" y="4062"/>
                    <a:pt x="12612" y="4073"/>
                    <a:pt x="12582" y="4099"/>
                  </a:cubicBezTo>
                  <a:cubicBezTo>
                    <a:pt x="9777" y="6757"/>
                    <a:pt x="6925" y="9367"/>
                    <a:pt x="4049" y="11977"/>
                  </a:cubicBezTo>
                  <a:lnTo>
                    <a:pt x="4049" y="11977"/>
                  </a:lnTo>
                  <a:cubicBezTo>
                    <a:pt x="2719" y="8066"/>
                    <a:pt x="1687" y="4041"/>
                    <a:pt x="345" y="111"/>
                  </a:cubicBezTo>
                  <a:cubicBezTo>
                    <a:pt x="315" y="33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4592" y="2432469"/>
            <a:ext cx="1289550" cy="33855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Contacts from the Issuing Bank Help Desk</a:t>
            </a:r>
            <a:endParaRPr lang="en-GB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7714" y="2440784"/>
            <a:ext cx="414166" cy="21544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CVV</a:t>
            </a:r>
            <a:endParaRPr lang="en-GB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7713" y="2974775"/>
            <a:ext cx="628447" cy="21544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Bar Code</a:t>
            </a:r>
            <a:endParaRPr lang="en-GB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1978103" y="3169796"/>
            <a:ext cx="808286" cy="338554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Municipality LOGO</a:t>
            </a:r>
            <a:endParaRPr lang="en-GB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2601" y="1555719"/>
            <a:ext cx="1546654" cy="2358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67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7"/>
          <p:cNvSpPr txBox="1">
            <a:spLocks noGrp="1"/>
          </p:cNvSpPr>
          <p:nvPr>
            <p:ph type="title"/>
          </p:nvPr>
        </p:nvSpPr>
        <p:spPr>
          <a:xfrm>
            <a:off x="418900" y="3011125"/>
            <a:ext cx="308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545" name="Google Shape;545;p57"/>
          <p:cNvSpPr txBox="1">
            <a:spLocks noGrp="1"/>
          </p:cNvSpPr>
          <p:nvPr>
            <p:ph type="ctrTitle" idx="2"/>
          </p:nvPr>
        </p:nvSpPr>
        <p:spPr>
          <a:xfrm>
            <a:off x="3500500" y="3050250"/>
            <a:ext cx="4930500" cy="20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Student Card Potentials</a:t>
            </a:r>
            <a:endParaRPr dirty="0"/>
          </a:p>
        </p:txBody>
      </p:sp>
      <p:grpSp>
        <p:nvGrpSpPr>
          <p:cNvPr id="546" name="Google Shape;546;p57"/>
          <p:cNvGrpSpPr/>
          <p:nvPr/>
        </p:nvGrpSpPr>
        <p:grpSpPr>
          <a:xfrm>
            <a:off x="4362325" y="-269225"/>
            <a:ext cx="4940775" cy="4726925"/>
            <a:chOff x="4362325" y="-269225"/>
            <a:chExt cx="4940775" cy="4726925"/>
          </a:xfrm>
        </p:grpSpPr>
        <p:grpSp>
          <p:nvGrpSpPr>
            <p:cNvPr id="547" name="Google Shape;547;p57"/>
            <p:cNvGrpSpPr/>
            <p:nvPr/>
          </p:nvGrpSpPr>
          <p:grpSpPr>
            <a:xfrm flipH="1">
              <a:off x="4362325" y="1084600"/>
              <a:ext cx="4068675" cy="3373100"/>
              <a:chOff x="238125" y="738200"/>
              <a:chExt cx="4068675" cy="3373100"/>
            </a:xfrm>
          </p:grpSpPr>
          <p:sp>
            <p:nvSpPr>
              <p:cNvPr id="548" name="Google Shape;548;p57"/>
              <p:cNvSpPr/>
              <p:nvPr/>
            </p:nvSpPr>
            <p:spPr>
              <a:xfrm>
                <a:off x="508525" y="1812750"/>
                <a:ext cx="8424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33696" h="43765" extrusionOk="0">
                    <a:moveTo>
                      <a:pt x="33696" y="0"/>
                    </a:moveTo>
                    <a:lnTo>
                      <a:pt x="1" y="3167"/>
                    </a:lnTo>
                    <a:lnTo>
                      <a:pt x="1" y="43765"/>
                    </a:lnTo>
                    <a:lnTo>
                      <a:pt x="33696" y="40598"/>
                    </a:lnTo>
                    <a:lnTo>
                      <a:pt x="33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7"/>
              <p:cNvSpPr/>
              <p:nvPr/>
            </p:nvSpPr>
            <p:spPr>
              <a:xfrm>
                <a:off x="1499450" y="1091350"/>
                <a:ext cx="719650" cy="900225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36009" extrusionOk="0">
                    <a:moveTo>
                      <a:pt x="28786" y="0"/>
                    </a:moveTo>
                    <a:lnTo>
                      <a:pt x="1" y="1352"/>
                    </a:lnTo>
                    <a:lnTo>
                      <a:pt x="1" y="36008"/>
                    </a:lnTo>
                    <a:lnTo>
                      <a:pt x="28786" y="34692"/>
                    </a:lnTo>
                    <a:lnTo>
                      <a:pt x="287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7"/>
              <p:cNvSpPr/>
              <p:nvPr/>
            </p:nvSpPr>
            <p:spPr>
              <a:xfrm>
                <a:off x="317275" y="2745850"/>
                <a:ext cx="950925" cy="1082575"/>
              </a:xfrm>
              <a:custGeom>
                <a:avLst/>
                <a:gdLst/>
                <a:ahLst/>
                <a:cxnLst/>
                <a:rect l="l" t="t" r="r" b="b"/>
                <a:pathLst>
                  <a:path w="38037" h="43303" extrusionOk="0">
                    <a:moveTo>
                      <a:pt x="38037" y="1"/>
                    </a:moveTo>
                    <a:lnTo>
                      <a:pt x="1" y="890"/>
                    </a:lnTo>
                    <a:lnTo>
                      <a:pt x="1" y="43302"/>
                    </a:lnTo>
                    <a:lnTo>
                      <a:pt x="38037" y="42449"/>
                    </a:lnTo>
                    <a:lnTo>
                      <a:pt x="38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7"/>
              <p:cNvSpPr/>
              <p:nvPr/>
            </p:nvSpPr>
            <p:spPr>
              <a:xfrm>
                <a:off x="238125" y="3135475"/>
                <a:ext cx="1123475" cy="975825"/>
              </a:xfrm>
              <a:custGeom>
                <a:avLst/>
                <a:gdLst/>
                <a:ahLst/>
                <a:cxnLst/>
                <a:rect l="l" t="t" r="r" b="b"/>
                <a:pathLst>
                  <a:path w="44939" h="39033" extrusionOk="0">
                    <a:moveTo>
                      <a:pt x="29532" y="0"/>
                    </a:moveTo>
                    <a:cubicBezTo>
                      <a:pt x="27789" y="0"/>
                      <a:pt x="26365" y="1423"/>
                      <a:pt x="26365" y="3202"/>
                    </a:cubicBezTo>
                    <a:lnTo>
                      <a:pt x="26365" y="5408"/>
                    </a:lnTo>
                    <a:lnTo>
                      <a:pt x="3665" y="5408"/>
                    </a:lnTo>
                    <a:cubicBezTo>
                      <a:pt x="1637" y="5408"/>
                      <a:pt x="0" y="7045"/>
                      <a:pt x="0" y="9073"/>
                    </a:cubicBezTo>
                    <a:lnTo>
                      <a:pt x="0" y="35367"/>
                    </a:lnTo>
                    <a:cubicBezTo>
                      <a:pt x="0" y="37360"/>
                      <a:pt x="1637" y="39032"/>
                      <a:pt x="3665" y="39032"/>
                    </a:cubicBezTo>
                    <a:lnTo>
                      <a:pt x="41238" y="39032"/>
                    </a:lnTo>
                    <a:cubicBezTo>
                      <a:pt x="43266" y="39032"/>
                      <a:pt x="44903" y="37395"/>
                      <a:pt x="44903" y="35367"/>
                    </a:cubicBezTo>
                    <a:lnTo>
                      <a:pt x="44903" y="3202"/>
                    </a:lnTo>
                    <a:cubicBezTo>
                      <a:pt x="44939" y="1423"/>
                      <a:pt x="43480" y="0"/>
                      <a:pt x="417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7"/>
              <p:cNvSpPr/>
              <p:nvPr/>
            </p:nvSpPr>
            <p:spPr>
              <a:xfrm>
                <a:off x="655300" y="3687850"/>
                <a:ext cx="274875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3808" fill="none" extrusionOk="0">
                    <a:moveTo>
                      <a:pt x="0" y="1"/>
                    </a:moveTo>
                    <a:lnTo>
                      <a:pt x="0" y="3808"/>
                    </a:lnTo>
                    <a:lnTo>
                      <a:pt x="10995" y="3808"/>
                    </a:lnTo>
                    <a:lnTo>
                      <a:pt x="10995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7"/>
              <p:cNvSpPr/>
              <p:nvPr/>
            </p:nvSpPr>
            <p:spPr>
              <a:xfrm>
                <a:off x="732675" y="3604250"/>
                <a:ext cx="12367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1922" fill="none" extrusionOk="0">
                    <a:moveTo>
                      <a:pt x="1" y="1921"/>
                    </a:moveTo>
                    <a:lnTo>
                      <a:pt x="2420" y="0"/>
                    </a:lnTo>
                    <a:lnTo>
                      <a:pt x="4947" y="192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7"/>
              <p:cNvSpPr/>
              <p:nvPr/>
            </p:nvSpPr>
            <p:spPr>
              <a:xfrm>
                <a:off x="400900" y="2881950"/>
                <a:ext cx="274000" cy="284675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1387" extrusionOk="0">
                    <a:moveTo>
                      <a:pt x="10959" y="0"/>
                    </a:moveTo>
                    <a:lnTo>
                      <a:pt x="0" y="427"/>
                    </a:lnTo>
                    <a:lnTo>
                      <a:pt x="0" y="11386"/>
                    </a:lnTo>
                    <a:lnTo>
                      <a:pt x="10959" y="10959"/>
                    </a:lnTo>
                    <a:lnTo>
                      <a:pt x="109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7"/>
              <p:cNvSpPr/>
              <p:nvPr/>
            </p:nvSpPr>
            <p:spPr>
              <a:xfrm>
                <a:off x="732675" y="2859700"/>
                <a:ext cx="44302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28" extrusionOk="0">
                    <a:moveTo>
                      <a:pt x="17720" y="1"/>
                    </a:moveTo>
                    <a:lnTo>
                      <a:pt x="1" y="784"/>
                    </a:lnTo>
                    <a:lnTo>
                      <a:pt x="1" y="2527"/>
                    </a:lnTo>
                    <a:lnTo>
                      <a:pt x="17720" y="1744"/>
                    </a:lnTo>
                    <a:lnTo>
                      <a:pt x="17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7"/>
              <p:cNvSpPr/>
              <p:nvPr/>
            </p:nvSpPr>
            <p:spPr>
              <a:xfrm>
                <a:off x="732675" y="2992250"/>
                <a:ext cx="44302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27" extrusionOk="0">
                    <a:moveTo>
                      <a:pt x="17720" y="0"/>
                    </a:moveTo>
                    <a:lnTo>
                      <a:pt x="1" y="783"/>
                    </a:lnTo>
                    <a:lnTo>
                      <a:pt x="1" y="2527"/>
                    </a:lnTo>
                    <a:lnTo>
                      <a:pt x="17720" y="1744"/>
                    </a:lnTo>
                    <a:lnTo>
                      <a:pt x="177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7"/>
              <p:cNvSpPr/>
              <p:nvPr/>
            </p:nvSpPr>
            <p:spPr>
              <a:xfrm>
                <a:off x="627725" y="1946175"/>
                <a:ext cx="60400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42" extrusionOk="0">
                    <a:moveTo>
                      <a:pt x="24160" y="0"/>
                    </a:moveTo>
                    <a:lnTo>
                      <a:pt x="0" y="2598"/>
                    </a:lnTo>
                    <a:lnTo>
                      <a:pt x="0" y="4341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7"/>
              <p:cNvSpPr/>
              <p:nvPr/>
            </p:nvSpPr>
            <p:spPr>
              <a:xfrm>
                <a:off x="1593750" y="14702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7"/>
              <p:cNvSpPr/>
              <p:nvPr/>
            </p:nvSpPr>
            <p:spPr>
              <a:xfrm>
                <a:off x="1593750" y="15805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7"/>
              <p:cNvSpPr/>
              <p:nvPr/>
            </p:nvSpPr>
            <p:spPr>
              <a:xfrm>
                <a:off x="1593750" y="1690875"/>
                <a:ext cx="531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83" extrusionOk="0">
                    <a:moveTo>
                      <a:pt x="21242" y="1"/>
                    </a:moveTo>
                    <a:lnTo>
                      <a:pt x="0" y="1139"/>
                    </a:lnTo>
                    <a:lnTo>
                      <a:pt x="0" y="2883"/>
                    </a:lnTo>
                    <a:lnTo>
                      <a:pt x="21242" y="1744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7"/>
              <p:cNvSpPr/>
              <p:nvPr/>
            </p:nvSpPr>
            <p:spPr>
              <a:xfrm>
                <a:off x="1593750" y="1801175"/>
                <a:ext cx="531075" cy="71200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2848" extrusionOk="0">
                    <a:moveTo>
                      <a:pt x="21242" y="1"/>
                    </a:moveTo>
                    <a:lnTo>
                      <a:pt x="0" y="1104"/>
                    </a:lnTo>
                    <a:lnTo>
                      <a:pt x="0" y="2847"/>
                    </a:lnTo>
                    <a:lnTo>
                      <a:pt x="21242" y="1709"/>
                    </a:lnTo>
                    <a:lnTo>
                      <a:pt x="21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7"/>
              <p:cNvSpPr/>
              <p:nvPr/>
            </p:nvSpPr>
            <p:spPr>
              <a:xfrm>
                <a:off x="627725" y="2054700"/>
                <a:ext cx="6040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06" extrusionOk="0">
                    <a:moveTo>
                      <a:pt x="24160" y="0"/>
                    </a:moveTo>
                    <a:lnTo>
                      <a:pt x="0" y="2562"/>
                    </a:lnTo>
                    <a:lnTo>
                      <a:pt x="0" y="4306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7"/>
              <p:cNvSpPr/>
              <p:nvPr/>
            </p:nvSpPr>
            <p:spPr>
              <a:xfrm>
                <a:off x="627725" y="2162325"/>
                <a:ext cx="60400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42" extrusionOk="0">
                    <a:moveTo>
                      <a:pt x="24160" y="1"/>
                    </a:moveTo>
                    <a:lnTo>
                      <a:pt x="0" y="2598"/>
                    </a:lnTo>
                    <a:lnTo>
                      <a:pt x="0" y="4341"/>
                    </a:lnTo>
                    <a:lnTo>
                      <a:pt x="24160" y="1744"/>
                    </a:lnTo>
                    <a:lnTo>
                      <a:pt x="241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7"/>
              <p:cNvSpPr/>
              <p:nvPr/>
            </p:nvSpPr>
            <p:spPr>
              <a:xfrm>
                <a:off x="627725" y="2270850"/>
                <a:ext cx="6040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160" h="4306" extrusionOk="0">
                    <a:moveTo>
                      <a:pt x="24160" y="0"/>
                    </a:moveTo>
                    <a:lnTo>
                      <a:pt x="0" y="2562"/>
                    </a:lnTo>
                    <a:lnTo>
                      <a:pt x="0" y="4306"/>
                    </a:lnTo>
                    <a:lnTo>
                      <a:pt x="24160" y="1744"/>
                    </a:lnTo>
                    <a:lnTo>
                      <a:pt x="24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7"/>
              <p:cNvSpPr/>
              <p:nvPr/>
            </p:nvSpPr>
            <p:spPr>
              <a:xfrm>
                <a:off x="2573100" y="738200"/>
                <a:ext cx="338050" cy="814825"/>
              </a:xfrm>
              <a:custGeom>
                <a:avLst/>
                <a:gdLst/>
                <a:ahLst/>
                <a:cxnLst/>
                <a:rect l="l" t="t" r="r" b="b"/>
                <a:pathLst>
                  <a:path w="13522" h="32593" extrusionOk="0">
                    <a:moveTo>
                      <a:pt x="1" y="1"/>
                    </a:moveTo>
                    <a:lnTo>
                      <a:pt x="1" y="32593"/>
                    </a:lnTo>
                    <a:lnTo>
                      <a:pt x="13522" y="32593"/>
                    </a:lnTo>
                    <a:lnTo>
                      <a:pt x="135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7"/>
              <p:cNvSpPr/>
              <p:nvPr/>
            </p:nvSpPr>
            <p:spPr>
              <a:xfrm>
                <a:off x="2573100" y="738200"/>
                <a:ext cx="676075" cy="814825"/>
              </a:xfrm>
              <a:custGeom>
                <a:avLst/>
                <a:gdLst/>
                <a:ahLst/>
                <a:cxnLst/>
                <a:rect l="l" t="t" r="r" b="b"/>
                <a:pathLst>
                  <a:path w="27043" h="32593" fill="none" extrusionOk="0">
                    <a:moveTo>
                      <a:pt x="1" y="1"/>
                    </a:moveTo>
                    <a:lnTo>
                      <a:pt x="27042" y="1"/>
                    </a:lnTo>
                    <a:lnTo>
                      <a:pt x="27042" y="32593"/>
                    </a:lnTo>
                    <a:lnTo>
                      <a:pt x="1" y="32593"/>
                    </a:ln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7"/>
              <p:cNvSpPr/>
              <p:nvPr/>
            </p:nvSpPr>
            <p:spPr>
              <a:xfrm>
                <a:off x="508525" y="2687150"/>
                <a:ext cx="813050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32522" h="5943" extrusionOk="0">
                    <a:moveTo>
                      <a:pt x="32522" y="0"/>
                    </a:moveTo>
                    <a:lnTo>
                      <a:pt x="1" y="2028"/>
                    </a:lnTo>
                    <a:lnTo>
                      <a:pt x="1" y="3060"/>
                    </a:lnTo>
                    <a:lnTo>
                      <a:pt x="30387" y="2349"/>
                    </a:lnTo>
                    <a:lnTo>
                      <a:pt x="30387" y="5942"/>
                    </a:lnTo>
                    <a:lnTo>
                      <a:pt x="32522" y="5729"/>
                    </a:lnTo>
                    <a:lnTo>
                      <a:pt x="32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7"/>
              <p:cNvSpPr/>
              <p:nvPr/>
            </p:nvSpPr>
            <p:spPr>
              <a:xfrm>
                <a:off x="1004000" y="2505675"/>
                <a:ext cx="2277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2705" extrusionOk="0">
                    <a:moveTo>
                      <a:pt x="9109" y="1"/>
                    </a:moveTo>
                    <a:lnTo>
                      <a:pt x="0" y="997"/>
                    </a:lnTo>
                    <a:lnTo>
                      <a:pt x="0" y="2705"/>
                    </a:lnTo>
                    <a:lnTo>
                      <a:pt x="9109" y="1744"/>
                    </a:lnTo>
                    <a:lnTo>
                      <a:pt x="91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7"/>
              <p:cNvSpPr/>
              <p:nvPr/>
            </p:nvSpPr>
            <p:spPr>
              <a:xfrm>
                <a:off x="1593750" y="1214100"/>
                <a:ext cx="244625" cy="22595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9038" extrusionOk="0">
                    <a:moveTo>
                      <a:pt x="9785" y="0"/>
                    </a:moveTo>
                    <a:lnTo>
                      <a:pt x="0" y="534"/>
                    </a:lnTo>
                    <a:lnTo>
                      <a:pt x="0" y="9038"/>
                    </a:lnTo>
                    <a:lnTo>
                      <a:pt x="9785" y="8504"/>
                    </a:lnTo>
                    <a:lnTo>
                      <a:pt x="97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7"/>
              <p:cNvSpPr/>
              <p:nvPr/>
            </p:nvSpPr>
            <p:spPr>
              <a:xfrm>
                <a:off x="2637150" y="1135825"/>
                <a:ext cx="274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744" extrusionOk="0">
                    <a:moveTo>
                      <a:pt x="1" y="0"/>
                    </a:moveTo>
                    <a:lnTo>
                      <a:pt x="1" y="1744"/>
                    </a:lnTo>
                    <a:lnTo>
                      <a:pt x="10960" y="1744"/>
                    </a:lnTo>
                    <a:lnTo>
                      <a:pt x="10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7"/>
              <p:cNvSpPr/>
              <p:nvPr/>
            </p:nvSpPr>
            <p:spPr>
              <a:xfrm>
                <a:off x="2637150" y="1248800"/>
                <a:ext cx="274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1744" extrusionOk="0">
                    <a:moveTo>
                      <a:pt x="1" y="0"/>
                    </a:moveTo>
                    <a:lnTo>
                      <a:pt x="1" y="1744"/>
                    </a:lnTo>
                    <a:lnTo>
                      <a:pt x="10960" y="1744"/>
                    </a:lnTo>
                    <a:lnTo>
                      <a:pt x="10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7"/>
              <p:cNvSpPr/>
              <p:nvPr/>
            </p:nvSpPr>
            <p:spPr>
              <a:xfrm>
                <a:off x="2617850" y="812025"/>
                <a:ext cx="13230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530" extrusionOk="0">
                    <a:moveTo>
                      <a:pt x="3007" y="1"/>
                    </a:moveTo>
                    <a:cubicBezTo>
                      <a:pt x="1042" y="1"/>
                      <a:pt x="0" y="2431"/>
                      <a:pt x="1413" y="3844"/>
                    </a:cubicBezTo>
                    <a:cubicBezTo>
                      <a:pt x="1876" y="4318"/>
                      <a:pt x="2448" y="4529"/>
                      <a:pt x="3010" y="4529"/>
                    </a:cubicBezTo>
                    <a:cubicBezTo>
                      <a:pt x="4174" y="4529"/>
                      <a:pt x="5291" y="3622"/>
                      <a:pt x="5291" y="2278"/>
                    </a:cubicBezTo>
                    <a:cubicBezTo>
                      <a:pt x="5291" y="1033"/>
                      <a:pt x="4295" y="37"/>
                      <a:pt x="3050" y="1"/>
                    </a:cubicBezTo>
                    <a:cubicBezTo>
                      <a:pt x="3035" y="1"/>
                      <a:pt x="3021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7"/>
              <p:cNvSpPr/>
              <p:nvPr/>
            </p:nvSpPr>
            <p:spPr>
              <a:xfrm>
                <a:off x="2617575" y="964150"/>
                <a:ext cx="132575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4548" extrusionOk="0">
                    <a:moveTo>
                      <a:pt x="3061" y="0"/>
                    </a:moveTo>
                    <a:cubicBezTo>
                      <a:pt x="1068" y="0"/>
                      <a:pt x="1" y="2420"/>
                      <a:pt x="1424" y="3879"/>
                    </a:cubicBezTo>
                    <a:cubicBezTo>
                      <a:pt x="1886" y="4340"/>
                      <a:pt x="2456" y="4547"/>
                      <a:pt x="3015" y="4547"/>
                    </a:cubicBezTo>
                    <a:cubicBezTo>
                      <a:pt x="4181" y="4547"/>
                      <a:pt x="5302" y="3648"/>
                      <a:pt x="5302" y="2277"/>
                    </a:cubicBezTo>
                    <a:cubicBezTo>
                      <a:pt x="5302" y="1032"/>
                      <a:pt x="4306" y="36"/>
                      <a:pt x="3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7"/>
              <p:cNvSpPr/>
              <p:nvPr/>
            </p:nvSpPr>
            <p:spPr>
              <a:xfrm>
                <a:off x="3629850" y="1046875"/>
                <a:ext cx="676950" cy="847725"/>
              </a:xfrm>
              <a:custGeom>
                <a:avLst/>
                <a:gdLst/>
                <a:ahLst/>
                <a:cxnLst/>
                <a:rect l="l" t="t" r="r" b="b"/>
                <a:pathLst>
                  <a:path w="27078" h="33909" fill="none" extrusionOk="0">
                    <a:moveTo>
                      <a:pt x="1" y="33909"/>
                    </a:moveTo>
                    <a:lnTo>
                      <a:pt x="27078" y="32592"/>
                    </a:lnTo>
                    <a:lnTo>
                      <a:pt x="27078" y="0"/>
                    </a:lnTo>
                    <a:lnTo>
                      <a:pt x="1" y="1317"/>
                    </a:lnTo>
                    <a:close/>
                  </a:path>
                </a:pathLst>
              </a:custGeom>
              <a:solidFill>
                <a:schemeClr val="accent2"/>
              </a:solidFill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7"/>
              <p:cNvSpPr/>
              <p:nvPr/>
            </p:nvSpPr>
            <p:spPr>
              <a:xfrm>
                <a:off x="3694800" y="1356425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7"/>
              <p:cNvSpPr/>
              <p:nvPr/>
            </p:nvSpPr>
            <p:spPr>
              <a:xfrm>
                <a:off x="3694800" y="1152725"/>
                <a:ext cx="539075" cy="138775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5551" fill="none" extrusionOk="0">
                    <a:moveTo>
                      <a:pt x="21562" y="4484"/>
                    </a:moveTo>
                    <a:lnTo>
                      <a:pt x="0" y="5551"/>
                    </a:lnTo>
                    <a:lnTo>
                      <a:pt x="0" y="1068"/>
                    </a:lnTo>
                    <a:lnTo>
                      <a:pt x="21562" y="0"/>
                    </a:ln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7"/>
              <p:cNvSpPr/>
              <p:nvPr/>
            </p:nvSpPr>
            <p:spPr>
              <a:xfrm>
                <a:off x="3694800" y="1448050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7"/>
              <p:cNvSpPr/>
              <p:nvPr/>
            </p:nvSpPr>
            <p:spPr>
              <a:xfrm>
                <a:off x="3694800" y="1538775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7"/>
              <p:cNvSpPr/>
              <p:nvPr/>
            </p:nvSpPr>
            <p:spPr>
              <a:xfrm>
                <a:off x="3694800" y="1630400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7"/>
              <p:cNvSpPr/>
              <p:nvPr/>
            </p:nvSpPr>
            <p:spPr>
              <a:xfrm>
                <a:off x="3694800" y="1722025"/>
                <a:ext cx="539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068" fill="none" extrusionOk="0">
                    <a:moveTo>
                      <a:pt x="0" y="1068"/>
                    </a:moveTo>
                    <a:lnTo>
                      <a:pt x="21562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7"/>
              <p:cNvSpPr/>
              <p:nvPr/>
            </p:nvSpPr>
            <p:spPr>
              <a:xfrm>
                <a:off x="2911125" y="1157175"/>
                <a:ext cx="26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" fill="none" extrusionOk="0">
                    <a:moveTo>
                      <a:pt x="1" y="0"/>
                    </a:moveTo>
                    <a:lnTo>
                      <a:pt x="10461" y="0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7"/>
              <p:cNvSpPr/>
              <p:nvPr/>
            </p:nvSpPr>
            <p:spPr>
              <a:xfrm>
                <a:off x="2911125" y="1271025"/>
                <a:ext cx="261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" fill="none" extrusionOk="0">
                    <a:moveTo>
                      <a:pt x="1" y="1"/>
                    </a:moveTo>
                    <a:lnTo>
                      <a:pt x="10461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7"/>
              <p:cNvSpPr/>
              <p:nvPr/>
            </p:nvSpPr>
            <p:spPr>
              <a:xfrm>
                <a:off x="984425" y="1531650"/>
                <a:ext cx="39150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852" fill="none" extrusionOk="0">
                    <a:moveTo>
                      <a:pt x="1424" y="1851"/>
                    </a:moveTo>
                    <a:lnTo>
                      <a:pt x="1566" y="179"/>
                    </a:lnTo>
                    <a:lnTo>
                      <a:pt x="0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7"/>
              <p:cNvSpPr/>
              <p:nvPr/>
            </p:nvSpPr>
            <p:spPr>
              <a:xfrm>
                <a:off x="2189725" y="805800"/>
                <a:ext cx="293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350" fill="none" extrusionOk="0">
                    <a:moveTo>
                      <a:pt x="0" y="2349"/>
                    </a:moveTo>
                    <a:lnTo>
                      <a:pt x="1175" y="1175"/>
                    </a:lnTo>
                    <a:lnTo>
                      <a:pt x="107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7"/>
              <p:cNvSpPr/>
              <p:nvPr/>
            </p:nvSpPr>
            <p:spPr>
              <a:xfrm>
                <a:off x="3517775" y="805800"/>
                <a:ext cx="293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350" fill="none" extrusionOk="0">
                    <a:moveTo>
                      <a:pt x="1" y="2349"/>
                    </a:moveTo>
                    <a:lnTo>
                      <a:pt x="1175" y="1175"/>
                    </a:lnTo>
                    <a:lnTo>
                      <a:pt x="107" y="1"/>
                    </a:ln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7"/>
              <p:cNvSpPr/>
              <p:nvPr/>
            </p:nvSpPr>
            <p:spPr>
              <a:xfrm>
                <a:off x="2382750" y="2173000"/>
                <a:ext cx="28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fill="none" extrusionOk="0">
                    <a:moveTo>
                      <a:pt x="1139" y="570"/>
                    </a:moveTo>
                    <a:cubicBezTo>
                      <a:pt x="1139" y="890"/>
                      <a:pt x="890" y="1139"/>
                      <a:pt x="570" y="1139"/>
                    </a:cubicBezTo>
                    <a:cubicBezTo>
                      <a:pt x="285" y="1139"/>
                      <a:pt x="0" y="890"/>
                      <a:pt x="0" y="570"/>
                    </a:cubicBezTo>
                    <a:cubicBezTo>
                      <a:pt x="0" y="250"/>
                      <a:pt x="285" y="1"/>
                      <a:pt x="570" y="1"/>
                    </a:cubicBezTo>
                    <a:cubicBezTo>
                      <a:pt x="890" y="1"/>
                      <a:pt x="1139" y="250"/>
                      <a:pt x="1139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7"/>
              <p:cNvSpPr/>
              <p:nvPr/>
            </p:nvSpPr>
            <p:spPr>
              <a:xfrm>
                <a:off x="2480600" y="2173000"/>
                <a:ext cx="3292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8" fill="none" extrusionOk="0">
                    <a:moveTo>
                      <a:pt x="1317" y="570"/>
                    </a:moveTo>
                    <a:cubicBezTo>
                      <a:pt x="1317" y="1068"/>
                      <a:pt x="712" y="1317"/>
                      <a:pt x="356" y="961"/>
                    </a:cubicBezTo>
                    <a:cubicBezTo>
                      <a:pt x="0" y="605"/>
                      <a:pt x="249" y="1"/>
                      <a:pt x="748" y="1"/>
                    </a:cubicBezTo>
                    <a:cubicBezTo>
                      <a:pt x="1068" y="1"/>
                      <a:pt x="1317" y="250"/>
                      <a:pt x="1317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7"/>
              <p:cNvSpPr/>
              <p:nvPr/>
            </p:nvSpPr>
            <p:spPr>
              <a:xfrm>
                <a:off x="2582900" y="2173000"/>
                <a:ext cx="3292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8" fill="none" extrusionOk="0">
                    <a:moveTo>
                      <a:pt x="1317" y="570"/>
                    </a:moveTo>
                    <a:cubicBezTo>
                      <a:pt x="1317" y="1068"/>
                      <a:pt x="712" y="1317"/>
                      <a:pt x="356" y="961"/>
                    </a:cubicBezTo>
                    <a:cubicBezTo>
                      <a:pt x="0" y="605"/>
                      <a:pt x="249" y="1"/>
                      <a:pt x="747" y="1"/>
                    </a:cubicBezTo>
                    <a:cubicBezTo>
                      <a:pt x="1068" y="1"/>
                      <a:pt x="1317" y="250"/>
                      <a:pt x="1317" y="570"/>
                    </a:cubicBezTo>
                    <a:close/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7"/>
              <p:cNvSpPr/>
              <p:nvPr/>
            </p:nvSpPr>
            <p:spPr>
              <a:xfrm>
                <a:off x="790500" y="857400"/>
                <a:ext cx="403875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16155" h="20923" fill="none" extrusionOk="0">
                    <a:moveTo>
                      <a:pt x="1" y="20922"/>
                    </a:moveTo>
                    <a:cubicBezTo>
                      <a:pt x="1" y="20922"/>
                      <a:pt x="8789" y="14945"/>
                      <a:pt x="10212" y="7473"/>
                    </a:cubicBezTo>
                    <a:cubicBezTo>
                      <a:pt x="11671" y="1"/>
                      <a:pt x="2918" y="10604"/>
                      <a:pt x="10212" y="14197"/>
                    </a:cubicBezTo>
                    <a:cubicBezTo>
                      <a:pt x="13593" y="15870"/>
                      <a:pt x="16154" y="11635"/>
                      <a:pt x="16154" y="11635"/>
                    </a:cubicBezTo>
                  </a:path>
                </a:pathLst>
              </a:custGeom>
              <a:noFill/>
              <a:ln w="53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57"/>
            <p:cNvSpPr/>
            <p:nvPr/>
          </p:nvSpPr>
          <p:spPr>
            <a:xfrm>
              <a:off x="4444975" y="-269225"/>
              <a:ext cx="4858125" cy="1452850"/>
            </a:xfrm>
            <a:custGeom>
              <a:avLst/>
              <a:gdLst/>
              <a:ahLst/>
              <a:cxnLst/>
              <a:rect l="l" t="t" r="r" b="b"/>
              <a:pathLst>
                <a:path w="194325" h="58114" extrusionOk="0">
                  <a:moveTo>
                    <a:pt x="61996" y="13218"/>
                  </a:moveTo>
                  <a:cubicBezTo>
                    <a:pt x="63919" y="13218"/>
                    <a:pt x="65796" y="13836"/>
                    <a:pt x="67292" y="15154"/>
                  </a:cubicBezTo>
                  <a:cubicBezTo>
                    <a:pt x="69385" y="16998"/>
                    <a:pt x="70382" y="19939"/>
                    <a:pt x="70382" y="22730"/>
                  </a:cubicBezTo>
                  <a:cubicBezTo>
                    <a:pt x="70357" y="29285"/>
                    <a:pt x="65024" y="34070"/>
                    <a:pt x="59641" y="36911"/>
                  </a:cubicBezTo>
                  <a:cubicBezTo>
                    <a:pt x="59151" y="37171"/>
                    <a:pt x="58656" y="37420"/>
                    <a:pt x="58156" y="37658"/>
                  </a:cubicBezTo>
                  <a:lnTo>
                    <a:pt x="58156" y="37658"/>
                  </a:lnTo>
                  <a:cubicBezTo>
                    <a:pt x="54743" y="34856"/>
                    <a:pt x="52200" y="31019"/>
                    <a:pt x="51491" y="26593"/>
                  </a:cubicBezTo>
                  <a:cubicBezTo>
                    <a:pt x="51017" y="23653"/>
                    <a:pt x="51441" y="20487"/>
                    <a:pt x="53186" y="17995"/>
                  </a:cubicBezTo>
                  <a:cubicBezTo>
                    <a:pt x="54756" y="15777"/>
                    <a:pt x="57049" y="14182"/>
                    <a:pt x="59691" y="13509"/>
                  </a:cubicBezTo>
                  <a:cubicBezTo>
                    <a:pt x="60452" y="13317"/>
                    <a:pt x="61227" y="13218"/>
                    <a:pt x="61996" y="13218"/>
                  </a:cubicBezTo>
                  <a:close/>
                  <a:moveTo>
                    <a:pt x="126154" y="40307"/>
                  </a:moveTo>
                  <a:cubicBezTo>
                    <a:pt x="128691" y="44608"/>
                    <a:pt x="129860" y="50183"/>
                    <a:pt x="127106" y="54507"/>
                  </a:cubicBezTo>
                  <a:cubicBezTo>
                    <a:pt x="125814" y="56570"/>
                    <a:pt x="123552" y="57809"/>
                    <a:pt x="121146" y="57809"/>
                  </a:cubicBezTo>
                  <a:cubicBezTo>
                    <a:pt x="120907" y="57809"/>
                    <a:pt x="120667" y="57796"/>
                    <a:pt x="120427" y="57772"/>
                  </a:cubicBezTo>
                  <a:cubicBezTo>
                    <a:pt x="117835" y="57547"/>
                    <a:pt x="115368" y="55928"/>
                    <a:pt x="115119" y="53161"/>
                  </a:cubicBezTo>
                  <a:cubicBezTo>
                    <a:pt x="114645" y="48052"/>
                    <a:pt x="118608" y="43666"/>
                    <a:pt x="122919" y="41572"/>
                  </a:cubicBezTo>
                  <a:cubicBezTo>
                    <a:pt x="123958" y="41064"/>
                    <a:pt x="125041" y="40644"/>
                    <a:pt x="126154" y="40307"/>
                  </a:cubicBezTo>
                  <a:close/>
                  <a:moveTo>
                    <a:pt x="424" y="1"/>
                  </a:moveTo>
                  <a:cubicBezTo>
                    <a:pt x="350" y="1"/>
                    <a:pt x="275" y="76"/>
                    <a:pt x="275" y="175"/>
                  </a:cubicBezTo>
                  <a:lnTo>
                    <a:pt x="300" y="175"/>
                  </a:lnTo>
                  <a:cubicBezTo>
                    <a:pt x="1" y="12014"/>
                    <a:pt x="5210" y="23802"/>
                    <a:pt x="14007" y="31703"/>
                  </a:cubicBezTo>
                  <a:cubicBezTo>
                    <a:pt x="21395" y="38325"/>
                    <a:pt x="31156" y="41761"/>
                    <a:pt x="40993" y="41761"/>
                  </a:cubicBezTo>
                  <a:cubicBezTo>
                    <a:pt x="43335" y="41761"/>
                    <a:pt x="45682" y="41566"/>
                    <a:pt x="48002" y="41173"/>
                  </a:cubicBezTo>
                  <a:cubicBezTo>
                    <a:pt x="51446" y="40585"/>
                    <a:pt x="54922" y="39567"/>
                    <a:pt x="58147" y="38062"/>
                  </a:cubicBezTo>
                  <a:lnTo>
                    <a:pt x="58147" y="38062"/>
                  </a:lnTo>
                  <a:cubicBezTo>
                    <a:pt x="58368" y="38240"/>
                    <a:pt x="58592" y="38413"/>
                    <a:pt x="58818" y="38581"/>
                  </a:cubicBezTo>
                  <a:cubicBezTo>
                    <a:pt x="62830" y="41518"/>
                    <a:pt x="67649" y="43065"/>
                    <a:pt x="72576" y="43065"/>
                  </a:cubicBezTo>
                  <a:cubicBezTo>
                    <a:pt x="73587" y="43065"/>
                    <a:pt x="74602" y="43000"/>
                    <a:pt x="75616" y="42868"/>
                  </a:cubicBezTo>
                  <a:cubicBezTo>
                    <a:pt x="87369" y="41241"/>
                    <a:pt x="95999" y="29984"/>
                    <a:pt x="108099" y="29984"/>
                  </a:cubicBezTo>
                  <a:cubicBezTo>
                    <a:pt x="108418" y="29984"/>
                    <a:pt x="108739" y="29992"/>
                    <a:pt x="109062" y="30008"/>
                  </a:cubicBezTo>
                  <a:cubicBezTo>
                    <a:pt x="114919" y="30307"/>
                    <a:pt x="120552" y="33223"/>
                    <a:pt x="124290" y="37659"/>
                  </a:cubicBezTo>
                  <a:cubicBezTo>
                    <a:pt x="124894" y="38381"/>
                    <a:pt x="125466" y="39177"/>
                    <a:pt x="125985" y="40026"/>
                  </a:cubicBezTo>
                  <a:lnTo>
                    <a:pt x="125985" y="40026"/>
                  </a:lnTo>
                  <a:cubicBezTo>
                    <a:pt x="122760" y="40986"/>
                    <a:pt x="119711" y="42633"/>
                    <a:pt x="117561" y="45236"/>
                  </a:cubicBezTo>
                  <a:cubicBezTo>
                    <a:pt x="115143" y="48152"/>
                    <a:pt x="113100" y="53834"/>
                    <a:pt x="116664" y="56650"/>
                  </a:cubicBezTo>
                  <a:cubicBezTo>
                    <a:pt x="117923" y="57654"/>
                    <a:pt x="119424" y="58113"/>
                    <a:pt x="120924" y="58113"/>
                  </a:cubicBezTo>
                  <a:cubicBezTo>
                    <a:pt x="123522" y="58113"/>
                    <a:pt x="126122" y="56738"/>
                    <a:pt x="127480" y="54432"/>
                  </a:cubicBezTo>
                  <a:cubicBezTo>
                    <a:pt x="130060" y="50070"/>
                    <a:pt x="128888" y="44407"/>
                    <a:pt x="126436" y="40223"/>
                  </a:cubicBezTo>
                  <a:lnTo>
                    <a:pt x="126436" y="40223"/>
                  </a:lnTo>
                  <a:cubicBezTo>
                    <a:pt x="128828" y="39531"/>
                    <a:pt x="131348" y="39213"/>
                    <a:pt x="133850" y="39213"/>
                  </a:cubicBezTo>
                  <a:cubicBezTo>
                    <a:pt x="135128" y="39213"/>
                    <a:pt x="136400" y="39296"/>
                    <a:pt x="137649" y="39454"/>
                  </a:cubicBezTo>
                  <a:cubicBezTo>
                    <a:pt x="143954" y="40226"/>
                    <a:pt x="149861" y="43192"/>
                    <a:pt x="155718" y="45535"/>
                  </a:cubicBezTo>
                  <a:cubicBezTo>
                    <a:pt x="160836" y="47544"/>
                    <a:pt x="166259" y="49356"/>
                    <a:pt x="171804" y="49356"/>
                  </a:cubicBezTo>
                  <a:cubicBezTo>
                    <a:pt x="172794" y="49356"/>
                    <a:pt x="173787" y="49298"/>
                    <a:pt x="174783" y="49173"/>
                  </a:cubicBezTo>
                  <a:cubicBezTo>
                    <a:pt x="180416" y="48426"/>
                    <a:pt x="185625" y="45809"/>
                    <a:pt x="189587" y="41746"/>
                  </a:cubicBezTo>
                  <a:cubicBezTo>
                    <a:pt x="191531" y="39778"/>
                    <a:pt x="193102" y="37485"/>
                    <a:pt x="194273" y="34968"/>
                  </a:cubicBezTo>
                  <a:cubicBezTo>
                    <a:pt x="194324" y="34848"/>
                    <a:pt x="194223" y="34740"/>
                    <a:pt x="194123" y="34740"/>
                  </a:cubicBezTo>
                  <a:cubicBezTo>
                    <a:pt x="194076" y="34740"/>
                    <a:pt x="194030" y="34763"/>
                    <a:pt x="193999" y="34818"/>
                  </a:cubicBezTo>
                  <a:cubicBezTo>
                    <a:pt x="191432" y="40251"/>
                    <a:pt x="186995" y="44563"/>
                    <a:pt x="181512" y="46980"/>
                  </a:cubicBezTo>
                  <a:cubicBezTo>
                    <a:pt x="178340" y="48377"/>
                    <a:pt x="175037" y="48981"/>
                    <a:pt x="171708" y="48981"/>
                  </a:cubicBezTo>
                  <a:cubicBezTo>
                    <a:pt x="168683" y="48981"/>
                    <a:pt x="165636" y="48483"/>
                    <a:pt x="162646" y="47628"/>
                  </a:cubicBezTo>
                  <a:cubicBezTo>
                    <a:pt x="156191" y="45759"/>
                    <a:pt x="150160" y="42644"/>
                    <a:pt x="143755" y="40550"/>
                  </a:cubicBezTo>
                  <a:cubicBezTo>
                    <a:pt x="140508" y="39508"/>
                    <a:pt x="137156" y="38922"/>
                    <a:pt x="133779" y="38922"/>
                  </a:cubicBezTo>
                  <a:cubicBezTo>
                    <a:pt x="132230" y="38922"/>
                    <a:pt x="130676" y="39046"/>
                    <a:pt x="129125" y="39304"/>
                  </a:cubicBezTo>
                  <a:cubicBezTo>
                    <a:pt x="128172" y="39464"/>
                    <a:pt x="127214" y="39675"/>
                    <a:pt x="126269" y="39944"/>
                  </a:cubicBezTo>
                  <a:lnTo>
                    <a:pt x="126269" y="39944"/>
                  </a:lnTo>
                  <a:cubicBezTo>
                    <a:pt x="126168" y="39778"/>
                    <a:pt x="126065" y="39614"/>
                    <a:pt x="125960" y="39454"/>
                  </a:cubicBezTo>
                  <a:cubicBezTo>
                    <a:pt x="123019" y="34992"/>
                    <a:pt x="118533" y="31777"/>
                    <a:pt x="113399" y="30382"/>
                  </a:cubicBezTo>
                  <a:cubicBezTo>
                    <a:pt x="111690" y="29926"/>
                    <a:pt x="109991" y="29716"/>
                    <a:pt x="108309" y="29716"/>
                  </a:cubicBezTo>
                  <a:cubicBezTo>
                    <a:pt x="104569" y="29716"/>
                    <a:pt x="100913" y="30750"/>
                    <a:pt x="97423" y="32400"/>
                  </a:cubicBezTo>
                  <a:cubicBezTo>
                    <a:pt x="91965" y="34992"/>
                    <a:pt x="87056" y="38681"/>
                    <a:pt x="81448" y="40924"/>
                  </a:cubicBezTo>
                  <a:cubicBezTo>
                    <a:pt x="78507" y="42093"/>
                    <a:pt x="75432" y="42703"/>
                    <a:pt x="72364" y="42703"/>
                  </a:cubicBezTo>
                  <a:cubicBezTo>
                    <a:pt x="69220" y="42703"/>
                    <a:pt x="66082" y="42062"/>
                    <a:pt x="63105" y="40725"/>
                  </a:cubicBezTo>
                  <a:cubicBezTo>
                    <a:pt x="61462" y="39985"/>
                    <a:pt x="59895" y="39036"/>
                    <a:pt x="58469" y="37910"/>
                  </a:cubicBezTo>
                  <a:lnTo>
                    <a:pt x="58469" y="37910"/>
                  </a:lnTo>
                  <a:cubicBezTo>
                    <a:pt x="60725" y="36829"/>
                    <a:pt x="62852" y="35506"/>
                    <a:pt x="64750" y="33921"/>
                  </a:cubicBezTo>
                  <a:cubicBezTo>
                    <a:pt x="68962" y="30407"/>
                    <a:pt x="71778" y="25123"/>
                    <a:pt x="70283" y="19590"/>
                  </a:cubicBezTo>
                  <a:cubicBezTo>
                    <a:pt x="69193" y="15546"/>
                    <a:pt x="65831" y="12947"/>
                    <a:pt x="61900" y="12947"/>
                  </a:cubicBezTo>
                  <a:cubicBezTo>
                    <a:pt x="61155" y="12947"/>
                    <a:pt x="60390" y="13040"/>
                    <a:pt x="59616" y="13235"/>
                  </a:cubicBezTo>
                  <a:cubicBezTo>
                    <a:pt x="54756" y="14456"/>
                    <a:pt x="51242" y="18718"/>
                    <a:pt x="51017" y="23752"/>
                  </a:cubicBezTo>
                  <a:cubicBezTo>
                    <a:pt x="50763" y="29185"/>
                    <a:pt x="53726" y="34361"/>
                    <a:pt x="57837" y="37807"/>
                  </a:cubicBezTo>
                  <a:lnTo>
                    <a:pt x="57837" y="37807"/>
                  </a:lnTo>
                  <a:cubicBezTo>
                    <a:pt x="52569" y="40248"/>
                    <a:pt x="46762" y="41454"/>
                    <a:pt x="40950" y="41454"/>
                  </a:cubicBezTo>
                  <a:cubicBezTo>
                    <a:pt x="34629" y="41454"/>
                    <a:pt x="28302" y="40028"/>
                    <a:pt x="22655" y="37211"/>
                  </a:cubicBezTo>
                  <a:cubicBezTo>
                    <a:pt x="11690" y="31752"/>
                    <a:pt x="3814" y="20961"/>
                    <a:pt x="1372" y="8998"/>
                  </a:cubicBezTo>
                  <a:cubicBezTo>
                    <a:pt x="773" y="6107"/>
                    <a:pt x="499" y="3141"/>
                    <a:pt x="574" y="175"/>
                  </a:cubicBezTo>
                  <a:cubicBezTo>
                    <a:pt x="574" y="76"/>
                    <a:pt x="499" y="1"/>
                    <a:pt x="4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57"/>
            <p:cNvGrpSpPr/>
            <p:nvPr/>
          </p:nvGrpSpPr>
          <p:grpSpPr>
            <a:xfrm>
              <a:off x="5329750" y="2030400"/>
              <a:ext cx="1030975" cy="895775"/>
              <a:chOff x="4384175" y="2377600"/>
              <a:chExt cx="1030975" cy="895775"/>
            </a:xfrm>
          </p:grpSpPr>
          <p:sp>
            <p:nvSpPr>
              <p:cNvPr id="592" name="Google Shape;592;p57"/>
              <p:cNvSpPr/>
              <p:nvPr/>
            </p:nvSpPr>
            <p:spPr>
              <a:xfrm>
                <a:off x="4384175" y="2377600"/>
                <a:ext cx="1030975" cy="895775"/>
              </a:xfrm>
              <a:custGeom>
                <a:avLst/>
                <a:gdLst/>
                <a:ahLst/>
                <a:cxnLst/>
                <a:rect l="l" t="t" r="r" b="b"/>
                <a:pathLst>
                  <a:path w="41239" h="35831" extrusionOk="0">
                    <a:moveTo>
                      <a:pt x="27149" y="0"/>
                    </a:moveTo>
                    <a:cubicBezTo>
                      <a:pt x="25548" y="0"/>
                      <a:pt x="24231" y="1317"/>
                      <a:pt x="24231" y="2918"/>
                    </a:cubicBezTo>
                    <a:lnTo>
                      <a:pt x="24231" y="4946"/>
                    </a:lnTo>
                    <a:lnTo>
                      <a:pt x="3381" y="4946"/>
                    </a:lnTo>
                    <a:cubicBezTo>
                      <a:pt x="1495" y="4946"/>
                      <a:pt x="0" y="6440"/>
                      <a:pt x="0" y="8326"/>
                    </a:cubicBezTo>
                    <a:lnTo>
                      <a:pt x="0" y="32485"/>
                    </a:lnTo>
                    <a:cubicBezTo>
                      <a:pt x="0" y="34336"/>
                      <a:pt x="1495" y="35830"/>
                      <a:pt x="3381" y="35830"/>
                    </a:cubicBezTo>
                    <a:lnTo>
                      <a:pt x="37894" y="35830"/>
                    </a:lnTo>
                    <a:cubicBezTo>
                      <a:pt x="39744" y="35830"/>
                      <a:pt x="41239" y="34336"/>
                      <a:pt x="41239" y="32485"/>
                    </a:cubicBezTo>
                    <a:lnTo>
                      <a:pt x="41239" y="2918"/>
                    </a:lnTo>
                    <a:cubicBezTo>
                      <a:pt x="41239" y="1317"/>
                      <a:pt x="39922" y="0"/>
                      <a:pt x="383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7"/>
              <p:cNvSpPr/>
              <p:nvPr/>
            </p:nvSpPr>
            <p:spPr>
              <a:xfrm>
                <a:off x="4783575" y="2897950"/>
                <a:ext cx="2321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3239" fill="none" extrusionOk="0">
                    <a:moveTo>
                      <a:pt x="0" y="1"/>
                    </a:moveTo>
                    <a:lnTo>
                      <a:pt x="0" y="3239"/>
                    </a:lnTo>
                    <a:lnTo>
                      <a:pt x="9287" y="3239"/>
                    </a:lnTo>
                    <a:lnTo>
                      <a:pt x="9287" y="1"/>
                    </a:lnTo>
                  </a:path>
                </a:pathLst>
              </a:custGeom>
              <a:noFill/>
              <a:ln w="5325" cap="flat" cmpd="sng">
                <a:solidFill>
                  <a:schemeClr val="lt2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7"/>
              <p:cNvSpPr/>
              <p:nvPr/>
            </p:nvSpPr>
            <p:spPr>
              <a:xfrm>
                <a:off x="4900100" y="2805450"/>
                <a:ext cx="25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698" fill="none" extrusionOk="0">
                    <a:moveTo>
                      <a:pt x="0" y="1"/>
                    </a:moveTo>
                    <a:lnTo>
                      <a:pt x="0" y="4697"/>
                    </a:lnTo>
                  </a:path>
                </a:pathLst>
              </a:custGeom>
              <a:noFill/>
              <a:ln w="5325" cap="flat" cmpd="sng">
                <a:solidFill>
                  <a:schemeClr val="lt2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7"/>
              <p:cNvSpPr/>
              <p:nvPr/>
            </p:nvSpPr>
            <p:spPr>
              <a:xfrm>
                <a:off x="4849400" y="2881950"/>
                <a:ext cx="10410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1638" fill="none" extrusionOk="0">
                    <a:moveTo>
                      <a:pt x="0" y="0"/>
                    </a:moveTo>
                    <a:lnTo>
                      <a:pt x="2028" y="1637"/>
                    </a:lnTo>
                    <a:lnTo>
                      <a:pt x="4163" y="0"/>
                    </a:lnTo>
                  </a:path>
                </a:pathLst>
              </a:custGeom>
              <a:noFill/>
              <a:ln w="5325" cap="flat" cmpd="sng">
                <a:solidFill>
                  <a:schemeClr val="lt2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4"/>
          <p:cNvSpPr txBox="1">
            <a:spLocks noGrp="1"/>
          </p:cNvSpPr>
          <p:nvPr>
            <p:ph type="title"/>
          </p:nvPr>
        </p:nvSpPr>
        <p:spPr>
          <a:xfrm>
            <a:off x="713100" y="457200"/>
            <a:ext cx="77178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are the numbers?</a:t>
            </a:r>
            <a:endParaRPr dirty="0"/>
          </a:p>
        </p:txBody>
      </p:sp>
      <p:sp>
        <p:nvSpPr>
          <p:cNvPr id="489" name="Google Shape;489;p54"/>
          <p:cNvSpPr txBox="1">
            <a:spLocks noGrp="1"/>
          </p:cNvSpPr>
          <p:nvPr>
            <p:ph type="subTitle" idx="1"/>
          </p:nvPr>
        </p:nvSpPr>
        <p:spPr>
          <a:xfrm>
            <a:off x="1322700" y="2710000"/>
            <a:ext cx="17712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The Financial Student Card was launched on </a:t>
            </a:r>
            <a:r>
              <a:rPr lang="en" dirty="0" smtClean="0">
                <a:solidFill>
                  <a:srgbClr val="FF0000"/>
                </a:solidFill>
              </a:rPr>
              <a:t>October 2022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90" name="Google Shape;490;p54"/>
          <p:cNvSpPr txBox="1">
            <a:spLocks noGrp="1"/>
          </p:cNvSpPr>
          <p:nvPr>
            <p:ph type="subTitle" idx="2"/>
          </p:nvPr>
        </p:nvSpPr>
        <p:spPr>
          <a:xfrm>
            <a:off x="3679800" y="2710000"/>
            <a:ext cx="17325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F</a:t>
            </a:r>
            <a:r>
              <a:rPr lang="en-GB" dirty="0" smtClean="0"/>
              <a:t>o</a:t>
            </a:r>
            <a:r>
              <a:rPr lang="en" dirty="0" smtClean="0"/>
              <a:t>r the academic year 2022-2023 are expected </a:t>
            </a:r>
            <a:r>
              <a:rPr lang="en" dirty="0" smtClean="0">
                <a:solidFill>
                  <a:srgbClr val="FF0000"/>
                </a:solidFill>
              </a:rPr>
              <a:t>20K</a:t>
            </a:r>
            <a:r>
              <a:rPr lang="en" dirty="0" smtClean="0"/>
              <a:t> financial Student Cards</a:t>
            </a:r>
            <a:endParaRPr dirty="0"/>
          </a:p>
        </p:txBody>
      </p:sp>
      <p:sp>
        <p:nvSpPr>
          <p:cNvPr id="491" name="Google Shape;491;p54"/>
          <p:cNvSpPr txBox="1">
            <a:spLocks noGrp="1"/>
          </p:cNvSpPr>
          <p:nvPr>
            <p:ph type="subTitle" idx="3"/>
          </p:nvPr>
        </p:nvSpPr>
        <p:spPr>
          <a:xfrm>
            <a:off x="6013174" y="2710000"/>
            <a:ext cx="2361253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In total for the acedemic year 2022-2023 there are 124K students. Approximately there are </a:t>
            </a:r>
            <a:r>
              <a:rPr lang="en" dirty="0" smtClean="0">
                <a:solidFill>
                  <a:srgbClr val="FF0000"/>
                </a:solidFill>
              </a:rPr>
              <a:t>120K new students </a:t>
            </a:r>
            <a:r>
              <a:rPr lang="en" dirty="0" smtClean="0"/>
              <a:t>/ year</a:t>
            </a:r>
            <a:endParaRPr dirty="0"/>
          </a:p>
        </p:txBody>
      </p:sp>
      <p:grpSp>
        <p:nvGrpSpPr>
          <p:cNvPr id="492" name="Google Shape;492;p54"/>
          <p:cNvGrpSpPr/>
          <p:nvPr/>
        </p:nvGrpSpPr>
        <p:grpSpPr>
          <a:xfrm>
            <a:off x="3514350" y="2161488"/>
            <a:ext cx="663058" cy="1379488"/>
            <a:chOff x="3514350" y="2161488"/>
            <a:chExt cx="663058" cy="1379488"/>
          </a:xfrm>
        </p:grpSpPr>
        <p:cxnSp>
          <p:nvCxnSpPr>
            <p:cNvPr id="493" name="Google Shape;493;p54"/>
            <p:cNvCxnSpPr/>
            <p:nvPr/>
          </p:nvCxnSpPr>
          <p:spPr>
            <a:xfrm>
              <a:off x="3514369" y="2815875"/>
              <a:ext cx="0" cy="725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94" name="Google Shape;494;p54"/>
            <p:cNvGrpSpPr/>
            <p:nvPr/>
          </p:nvGrpSpPr>
          <p:grpSpPr>
            <a:xfrm flipH="1">
              <a:off x="3514350" y="2161488"/>
              <a:ext cx="481250" cy="668075"/>
              <a:chOff x="1712050" y="2352675"/>
              <a:chExt cx="481250" cy="668075"/>
            </a:xfrm>
          </p:grpSpPr>
          <p:sp>
            <p:nvSpPr>
              <p:cNvPr id="495" name="Google Shape;495;p54"/>
              <p:cNvSpPr/>
              <p:nvPr/>
            </p:nvSpPr>
            <p:spPr>
              <a:xfrm>
                <a:off x="1712050" y="2422075"/>
                <a:ext cx="4360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66" fill="none" extrusionOk="0">
                    <a:moveTo>
                      <a:pt x="1" y="0"/>
                    </a:moveTo>
                    <a:lnTo>
                      <a:pt x="143" y="1566"/>
                    </a:lnTo>
                    <a:lnTo>
                      <a:pt x="1744" y="1459"/>
                    </a:lnTo>
                  </a:path>
                </a:pathLst>
              </a:custGeom>
              <a:noFill/>
              <a:ln w="95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54"/>
              <p:cNvSpPr/>
              <p:nvPr/>
            </p:nvSpPr>
            <p:spPr>
              <a:xfrm>
                <a:off x="1715600" y="2352675"/>
                <a:ext cx="477700" cy="668075"/>
              </a:xfrm>
              <a:custGeom>
                <a:avLst/>
                <a:gdLst/>
                <a:ahLst/>
                <a:cxnLst/>
                <a:rect l="l" t="t" r="r" b="b"/>
                <a:pathLst>
                  <a:path w="19108" h="26723" fill="none" extrusionOk="0">
                    <a:moveTo>
                      <a:pt x="19108" y="26722"/>
                    </a:moveTo>
                    <a:lnTo>
                      <a:pt x="19108" y="9892"/>
                    </a:lnTo>
                    <a:cubicBezTo>
                      <a:pt x="19108" y="4448"/>
                      <a:pt x="14447" y="36"/>
                      <a:pt x="8647" y="36"/>
                    </a:cubicBezTo>
                    <a:cubicBezTo>
                      <a:pt x="5231" y="1"/>
                      <a:pt x="2029" y="1638"/>
                      <a:pt x="1" y="4377"/>
                    </a:cubicBezTo>
                  </a:path>
                </a:pathLst>
              </a:custGeom>
              <a:noFill/>
              <a:ln w="95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" name="Google Shape;497;p54"/>
            <p:cNvGrpSpPr/>
            <p:nvPr/>
          </p:nvGrpSpPr>
          <p:grpSpPr>
            <a:xfrm>
              <a:off x="3827329" y="2320493"/>
              <a:ext cx="350079" cy="350079"/>
              <a:chOff x="583100" y="3982600"/>
              <a:chExt cx="296175" cy="296175"/>
            </a:xfrm>
          </p:grpSpPr>
          <p:sp>
            <p:nvSpPr>
              <p:cNvPr id="498" name="Google Shape;498;p54"/>
              <p:cNvSpPr/>
              <p:nvPr/>
            </p:nvSpPr>
            <p:spPr>
              <a:xfrm>
                <a:off x="694925" y="3982600"/>
                <a:ext cx="70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742" extrusionOk="0">
                    <a:moveTo>
                      <a:pt x="1419" y="1"/>
                    </a:moveTo>
                    <a:cubicBezTo>
                      <a:pt x="631" y="1"/>
                      <a:pt x="1" y="599"/>
                      <a:pt x="1" y="1355"/>
                    </a:cubicBezTo>
                    <a:cubicBezTo>
                      <a:pt x="1" y="2143"/>
                      <a:pt x="631" y="2742"/>
                      <a:pt x="1419" y="2742"/>
                    </a:cubicBezTo>
                    <a:cubicBezTo>
                      <a:pt x="2206" y="2742"/>
                      <a:pt x="2836" y="2143"/>
                      <a:pt x="2836" y="1355"/>
                    </a:cubicBezTo>
                    <a:cubicBezTo>
                      <a:pt x="2836" y="599"/>
                      <a:pt x="2206" y="1"/>
                      <a:pt x="14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4"/>
              <p:cNvSpPr/>
              <p:nvPr/>
            </p:nvSpPr>
            <p:spPr>
              <a:xfrm>
                <a:off x="609075" y="4139350"/>
                <a:ext cx="69350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1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4"/>
              <p:cNvSpPr/>
              <p:nvPr/>
            </p:nvSpPr>
            <p:spPr>
              <a:xfrm>
                <a:off x="783925" y="4140125"/>
                <a:ext cx="685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42" extrusionOk="0">
                    <a:moveTo>
                      <a:pt x="1356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11"/>
                      <a:pt x="631" y="2741"/>
                      <a:pt x="1356" y="2741"/>
                    </a:cubicBezTo>
                    <a:cubicBezTo>
                      <a:pt x="2112" y="2741"/>
                      <a:pt x="2742" y="2111"/>
                      <a:pt x="2742" y="1387"/>
                    </a:cubicBezTo>
                    <a:cubicBezTo>
                      <a:pt x="2742" y="631"/>
                      <a:pt x="2112" y="1"/>
                      <a:pt x="1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4"/>
              <p:cNvSpPr/>
              <p:nvPr/>
            </p:nvSpPr>
            <p:spPr>
              <a:xfrm>
                <a:off x="583100" y="4207075"/>
                <a:ext cx="12210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68" extrusionOk="0">
                    <a:moveTo>
                      <a:pt x="819" y="0"/>
                    </a:moveTo>
                    <a:cubicBezTo>
                      <a:pt x="347" y="442"/>
                      <a:pt x="0" y="1072"/>
                      <a:pt x="0" y="1796"/>
                    </a:cubicBezTo>
                    <a:lnTo>
                      <a:pt x="0" y="2521"/>
                    </a:lnTo>
                    <a:cubicBezTo>
                      <a:pt x="0" y="2710"/>
                      <a:pt x="158" y="2867"/>
                      <a:pt x="347" y="2867"/>
                    </a:cubicBezTo>
                    <a:lnTo>
                      <a:pt x="4505" y="2867"/>
                    </a:lnTo>
                    <a:cubicBezTo>
                      <a:pt x="4726" y="2867"/>
                      <a:pt x="4883" y="2710"/>
                      <a:pt x="4883" y="2521"/>
                    </a:cubicBezTo>
                    <a:lnTo>
                      <a:pt x="4883" y="1796"/>
                    </a:lnTo>
                    <a:cubicBezTo>
                      <a:pt x="4883" y="1103"/>
                      <a:pt x="4568" y="442"/>
                      <a:pt x="4033" y="0"/>
                    </a:cubicBezTo>
                    <a:cubicBezTo>
                      <a:pt x="3655" y="473"/>
                      <a:pt x="3088" y="788"/>
                      <a:pt x="2426" y="788"/>
                    </a:cubicBezTo>
                    <a:cubicBezTo>
                      <a:pt x="1796" y="788"/>
                      <a:pt x="1197" y="473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4"/>
              <p:cNvSpPr/>
              <p:nvPr/>
            </p:nvSpPr>
            <p:spPr>
              <a:xfrm>
                <a:off x="669725" y="4049550"/>
                <a:ext cx="1229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2899" extrusionOk="0">
                    <a:moveTo>
                      <a:pt x="851" y="1"/>
                    </a:moveTo>
                    <a:cubicBezTo>
                      <a:pt x="347" y="442"/>
                      <a:pt x="1" y="1103"/>
                      <a:pt x="1" y="1796"/>
                    </a:cubicBezTo>
                    <a:lnTo>
                      <a:pt x="1" y="2552"/>
                    </a:lnTo>
                    <a:cubicBezTo>
                      <a:pt x="1" y="2741"/>
                      <a:pt x="158" y="2899"/>
                      <a:pt x="347" y="2899"/>
                    </a:cubicBezTo>
                    <a:lnTo>
                      <a:pt x="4537" y="2899"/>
                    </a:lnTo>
                    <a:cubicBezTo>
                      <a:pt x="4758" y="2899"/>
                      <a:pt x="4915" y="2741"/>
                      <a:pt x="4915" y="2552"/>
                    </a:cubicBezTo>
                    <a:lnTo>
                      <a:pt x="4915" y="1796"/>
                    </a:lnTo>
                    <a:cubicBezTo>
                      <a:pt x="4915" y="1103"/>
                      <a:pt x="4600" y="442"/>
                      <a:pt x="4065" y="1"/>
                    </a:cubicBezTo>
                    <a:cubicBezTo>
                      <a:pt x="3687" y="473"/>
                      <a:pt x="3088" y="788"/>
                      <a:pt x="2458" y="788"/>
                    </a:cubicBezTo>
                    <a:cubicBezTo>
                      <a:pt x="1828" y="788"/>
                      <a:pt x="1198" y="473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4"/>
              <p:cNvSpPr/>
              <p:nvPr/>
            </p:nvSpPr>
            <p:spPr>
              <a:xfrm>
                <a:off x="757150" y="4207075"/>
                <a:ext cx="1221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2868" extrusionOk="0">
                    <a:moveTo>
                      <a:pt x="820" y="0"/>
                    </a:moveTo>
                    <a:cubicBezTo>
                      <a:pt x="316" y="442"/>
                      <a:pt x="1" y="1103"/>
                      <a:pt x="1" y="1796"/>
                    </a:cubicBezTo>
                    <a:lnTo>
                      <a:pt x="1" y="2521"/>
                    </a:lnTo>
                    <a:cubicBezTo>
                      <a:pt x="1" y="2710"/>
                      <a:pt x="158" y="2867"/>
                      <a:pt x="347" y="2867"/>
                    </a:cubicBezTo>
                    <a:lnTo>
                      <a:pt x="4506" y="2867"/>
                    </a:lnTo>
                    <a:cubicBezTo>
                      <a:pt x="4727" y="2867"/>
                      <a:pt x="4884" y="2710"/>
                      <a:pt x="4884" y="2521"/>
                    </a:cubicBezTo>
                    <a:lnTo>
                      <a:pt x="4884" y="1796"/>
                    </a:lnTo>
                    <a:cubicBezTo>
                      <a:pt x="4884" y="1103"/>
                      <a:pt x="4569" y="442"/>
                      <a:pt x="4033" y="0"/>
                    </a:cubicBezTo>
                    <a:cubicBezTo>
                      <a:pt x="3655" y="473"/>
                      <a:pt x="3088" y="788"/>
                      <a:pt x="2427" y="788"/>
                    </a:cubicBezTo>
                    <a:cubicBezTo>
                      <a:pt x="1797" y="788"/>
                      <a:pt x="1198" y="473"/>
                      <a:pt x="8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4"/>
              <p:cNvSpPr/>
              <p:nvPr/>
            </p:nvSpPr>
            <p:spPr>
              <a:xfrm>
                <a:off x="691775" y="4139350"/>
                <a:ext cx="772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584" extrusionOk="0">
                    <a:moveTo>
                      <a:pt x="1198" y="0"/>
                    </a:moveTo>
                    <a:lnTo>
                      <a:pt x="1198" y="882"/>
                    </a:lnTo>
                    <a:lnTo>
                      <a:pt x="1" y="2079"/>
                    </a:lnTo>
                    <a:cubicBezTo>
                      <a:pt x="221" y="2237"/>
                      <a:pt x="284" y="2300"/>
                      <a:pt x="473" y="2583"/>
                    </a:cubicBezTo>
                    <a:lnTo>
                      <a:pt x="1545" y="1575"/>
                    </a:lnTo>
                    <a:lnTo>
                      <a:pt x="2616" y="2583"/>
                    </a:lnTo>
                    <a:cubicBezTo>
                      <a:pt x="2773" y="2394"/>
                      <a:pt x="2931" y="2237"/>
                      <a:pt x="3088" y="2111"/>
                    </a:cubicBezTo>
                    <a:lnTo>
                      <a:pt x="1891" y="882"/>
                    </a:lnTo>
                    <a:lnTo>
                      <a:pt x="18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5" name="Google Shape;505;p54"/>
          <p:cNvGrpSpPr/>
          <p:nvPr/>
        </p:nvGrpSpPr>
        <p:grpSpPr>
          <a:xfrm>
            <a:off x="5772575" y="2149575"/>
            <a:ext cx="660695" cy="1379475"/>
            <a:chOff x="5848775" y="2149575"/>
            <a:chExt cx="660695" cy="1379475"/>
          </a:xfrm>
        </p:grpSpPr>
        <p:cxnSp>
          <p:nvCxnSpPr>
            <p:cNvPr id="506" name="Google Shape;506;p54"/>
            <p:cNvCxnSpPr/>
            <p:nvPr/>
          </p:nvCxnSpPr>
          <p:spPr>
            <a:xfrm>
              <a:off x="5848775" y="2803950"/>
              <a:ext cx="0" cy="725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07" name="Google Shape;507;p54"/>
            <p:cNvGrpSpPr/>
            <p:nvPr/>
          </p:nvGrpSpPr>
          <p:grpSpPr>
            <a:xfrm flipH="1">
              <a:off x="5848775" y="2149575"/>
              <a:ext cx="481250" cy="668075"/>
              <a:chOff x="1712050" y="2352675"/>
              <a:chExt cx="481250" cy="668075"/>
            </a:xfrm>
          </p:grpSpPr>
          <p:sp>
            <p:nvSpPr>
              <p:cNvPr id="508" name="Google Shape;508;p54"/>
              <p:cNvSpPr/>
              <p:nvPr/>
            </p:nvSpPr>
            <p:spPr>
              <a:xfrm>
                <a:off x="1712050" y="2422075"/>
                <a:ext cx="4360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66" fill="none" extrusionOk="0">
                    <a:moveTo>
                      <a:pt x="1" y="0"/>
                    </a:moveTo>
                    <a:lnTo>
                      <a:pt x="143" y="1566"/>
                    </a:lnTo>
                    <a:lnTo>
                      <a:pt x="1744" y="1459"/>
                    </a:lnTo>
                  </a:path>
                </a:pathLst>
              </a:custGeom>
              <a:noFill/>
              <a:ln w="95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4"/>
              <p:cNvSpPr/>
              <p:nvPr/>
            </p:nvSpPr>
            <p:spPr>
              <a:xfrm>
                <a:off x="1715600" y="2352675"/>
                <a:ext cx="477700" cy="668075"/>
              </a:xfrm>
              <a:custGeom>
                <a:avLst/>
                <a:gdLst/>
                <a:ahLst/>
                <a:cxnLst/>
                <a:rect l="l" t="t" r="r" b="b"/>
                <a:pathLst>
                  <a:path w="19108" h="26723" fill="none" extrusionOk="0">
                    <a:moveTo>
                      <a:pt x="19108" y="26722"/>
                    </a:moveTo>
                    <a:lnTo>
                      <a:pt x="19108" y="9892"/>
                    </a:lnTo>
                    <a:cubicBezTo>
                      <a:pt x="19108" y="4448"/>
                      <a:pt x="14447" y="36"/>
                      <a:pt x="8647" y="36"/>
                    </a:cubicBezTo>
                    <a:cubicBezTo>
                      <a:pt x="5231" y="1"/>
                      <a:pt x="2029" y="1638"/>
                      <a:pt x="1" y="4377"/>
                    </a:cubicBezTo>
                  </a:path>
                </a:pathLst>
              </a:custGeom>
              <a:noFill/>
              <a:ln w="95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54"/>
            <p:cNvGrpSpPr/>
            <p:nvPr/>
          </p:nvGrpSpPr>
          <p:grpSpPr>
            <a:xfrm>
              <a:off x="6157530" y="2309041"/>
              <a:ext cx="351940" cy="349133"/>
              <a:chOff x="1672375" y="3982600"/>
              <a:chExt cx="297750" cy="295375"/>
            </a:xfrm>
          </p:grpSpPr>
          <p:sp>
            <p:nvSpPr>
              <p:cNvPr id="511" name="Google Shape;511;p54"/>
              <p:cNvSpPr/>
              <p:nvPr/>
            </p:nvSpPr>
            <p:spPr>
              <a:xfrm>
                <a:off x="1796825" y="3982600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8" y="1"/>
                    </a:moveTo>
                    <a:cubicBezTo>
                      <a:pt x="441" y="1"/>
                      <a:pt x="0" y="442"/>
                      <a:pt x="0" y="1009"/>
                    </a:cubicBezTo>
                    <a:cubicBezTo>
                      <a:pt x="0" y="1576"/>
                      <a:pt x="441" y="2048"/>
                      <a:pt x="1008" y="2048"/>
                    </a:cubicBezTo>
                    <a:cubicBezTo>
                      <a:pt x="1576" y="2048"/>
                      <a:pt x="2048" y="1576"/>
                      <a:pt x="2048" y="1009"/>
                    </a:cubicBezTo>
                    <a:cubicBezTo>
                      <a:pt x="2048" y="442"/>
                      <a:pt x="1576" y="1"/>
                      <a:pt x="10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4"/>
              <p:cNvSpPr/>
              <p:nvPr/>
            </p:nvSpPr>
            <p:spPr>
              <a:xfrm>
                <a:off x="1672375" y="4092075"/>
                <a:ext cx="297750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7436" extrusionOk="0">
                    <a:moveTo>
                      <a:pt x="3498" y="1"/>
                    </a:moveTo>
                    <a:cubicBezTo>
                      <a:pt x="2174" y="316"/>
                      <a:pt x="1418" y="820"/>
                      <a:pt x="1418" y="1482"/>
                    </a:cubicBezTo>
                    <a:cubicBezTo>
                      <a:pt x="1418" y="2112"/>
                      <a:pt x="2080" y="2553"/>
                      <a:pt x="3088" y="2868"/>
                    </a:cubicBezTo>
                    <a:lnTo>
                      <a:pt x="1891" y="5357"/>
                    </a:lnTo>
                    <a:lnTo>
                      <a:pt x="1765" y="5357"/>
                    </a:lnTo>
                    <a:cubicBezTo>
                      <a:pt x="788" y="5357"/>
                      <a:pt x="1" y="5766"/>
                      <a:pt x="1" y="6365"/>
                    </a:cubicBezTo>
                    <a:cubicBezTo>
                      <a:pt x="1" y="6963"/>
                      <a:pt x="757" y="7404"/>
                      <a:pt x="1765" y="7404"/>
                    </a:cubicBezTo>
                    <a:cubicBezTo>
                      <a:pt x="2804" y="7404"/>
                      <a:pt x="3498" y="6963"/>
                      <a:pt x="3498" y="6365"/>
                    </a:cubicBezTo>
                    <a:cubicBezTo>
                      <a:pt x="3498" y="5987"/>
                      <a:pt x="3151" y="5609"/>
                      <a:pt x="2615" y="5451"/>
                    </a:cubicBezTo>
                    <a:lnTo>
                      <a:pt x="3781" y="3025"/>
                    </a:lnTo>
                    <a:cubicBezTo>
                      <a:pt x="4348" y="3151"/>
                      <a:pt x="4978" y="3183"/>
                      <a:pt x="5608" y="3214"/>
                    </a:cubicBezTo>
                    <a:lnTo>
                      <a:pt x="5608" y="5388"/>
                    </a:lnTo>
                    <a:cubicBezTo>
                      <a:pt x="4758" y="5451"/>
                      <a:pt x="4222" y="5892"/>
                      <a:pt x="4222" y="6396"/>
                    </a:cubicBezTo>
                    <a:cubicBezTo>
                      <a:pt x="4222" y="6995"/>
                      <a:pt x="4978" y="7436"/>
                      <a:pt x="5955" y="7436"/>
                    </a:cubicBezTo>
                    <a:cubicBezTo>
                      <a:pt x="6932" y="7436"/>
                      <a:pt x="7688" y="6995"/>
                      <a:pt x="7688" y="6396"/>
                    </a:cubicBezTo>
                    <a:cubicBezTo>
                      <a:pt x="7688" y="5892"/>
                      <a:pt x="7089" y="5451"/>
                      <a:pt x="6302" y="5388"/>
                    </a:cubicBezTo>
                    <a:lnTo>
                      <a:pt x="6302" y="3214"/>
                    </a:lnTo>
                    <a:cubicBezTo>
                      <a:pt x="6932" y="3214"/>
                      <a:pt x="7562" y="3151"/>
                      <a:pt x="8129" y="3025"/>
                    </a:cubicBezTo>
                    <a:lnTo>
                      <a:pt x="9295" y="5451"/>
                    </a:lnTo>
                    <a:cubicBezTo>
                      <a:pt x="8759" y="5609"/>
                      <a:pt x="8381" y="5987"/>
                      <a:pt x="8381" y="6365"/>
                    </a:cubicBezTo>
                    <a:cubicBezTo>
                      <a:pt x="8381" y="6963"/>
                      <a:pt x="9137" y="7404"/>
                      <a:pt x="10114" y="7404"/>
                    </a:cubicBezTo>
                    <a:cubicBezTo>
                      <a:pt x="11122" y="7404"/>
                      <a:pt x="11909" y="6963"/>
                      <a:pt x="11909" y="6365"/>
                    </a:cubicBezTo>
                    <a:cubicBezTo>
                      <a:pt x="11909" y="5766"/>
                      <a:pt x="11122" y="5357"/>
                      <a:pt x="10145" y="5357"/>
                    </a:cubicBezTo>
                    <a:lnTo>
                      <a:pt x="10019" y="5357"/>
                    </a:lnTo>
                    <a:lnTo>
                      <a:pt x="8822" y="2868"/>
                    </a:lnTo>
                    <a:cubicBezTo>
                      <a:pt x="9830" y="2584"/>
                      <a:pt x="10492" y="2112"/>
                      <a:pt x="10492" y="1482"/>
                    </a:cubicBezTo>
                    <a:cubicBezTo>
                      <a:pt x="10492" y="820"/>
                      <a:pt x="9736" y="316"/>
                      <a:pt x="8381" y="1"/>
                    </a:cubicBezTo>
                    <a:lnTo>
                      <a:pt x="8381" y="64"/>
                    </a:lnTo>
                    <a:lnTo>
                      <a:pt x="8381" y="1450"/>
                    </a:lnTo>
                    <a:cubicBezTo>
                      <a:pt x="8381" y="1639"/>
                      <a:pt x="8223" y="1797"/>
                      <a:pt x="8034" y="1797"/>
                    </a:cubicBezTo>
                    <a:lnTo>
                      <a:pt x="3876" y="1797"/>
                    </a:lnTo>
                    <a:cubicBezTo>
                      <a:pt x="3655" y="1797"/>
                      <a:pt x="3498" y="1639"/>
                      <a:pt x="3498" y="1450"/>
                    </a:cubicBezTo>
                    <a:lnTo>
                      <a:pt x="3498" y="64"/>
                    </a:lnTo>
                    <a:lnTo>
                      <a:pt x="34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4"/>
              <p:cNvSpPr/>
              <p:nvPr/>
            </p:nvSpPr>
            <p:spPr>
              <a:xfrm>
                <a:off x="1778700" y="4051125"/>
                <a:ext cx="866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773" extrusionOk="0">
                    <a:moveTo>
                      <a:pt x="1733" y="1"/>
                    </a:moveTo>
                    <a:cubicBezTo>
                      <a:pt x="788" y="1"/>
                      <a:pt x="1" y="757"/>
                      <a:pt x="1" y="1733"/>
                    </a:cubicBezTo>
                    <a:lnTo>
                      <a:pt x="1" y="2773"/>
                    </a:lnTo>
                    <a:lnTo>
                      <a:pt x="3466" y="2773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4" name="Google Shape;514;p54"/>
          <p:cNvGrpSpPr/>
          <p:nvPr/>
        </p:nvGrpSpPr>
        <p:grpSpPr>
          <a:xfrm>
            <a:off x="1066950" y="2161500"/>
            <a:ext cx="653551" cy="1379465"/>
            <a:chOff x="1066950" y="2161500"/>
            <a:chExt cx="653551" cy="1379465"/>
          </a:xfrm>
        </p:grpSpPr>
        <p:cxnSp>
          <p:nvCxnSpPr>
            <p:cNvPr id="515" name="Google Shape;515;p54"/>
            <p:cNvCxnSpPr/>
            <p:nvPr/>
          </p:nvCxnSpPr>
          <p:spPr>
            <a:xfrm>
              <a:off x="1066950" y="2815865"/>
              <a:ext cx="0" cy="725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6" name="Google Shape;516;p54"/>
            <p:cNvGrpSpPr/>
            <p:nvPr/>
          </p:nvGrpSpPr>
          <p:grpSpPr>
            <a:xfrm flipH="1">
              <a:off x="1066950" y="2161500"/>
              <a:ext cx="481250" cy="668075"/>
              <a:chOff x="1712050" y="2352675"/>
              <a:chExt cx="481250" cy="668075"/>
            </a:xfrm>
          </p:grpSpPr>
          <p:sp>
            <p:nvSpPr>
              <p:cNvPr id="517" name="Google Shape;517;p54"/>
              <p:cNvSpPr/>
              <p:nvPr/>
            </p:nvSpPr>
            <p:spPr>
              <a:xfrm>
                <a:off x="1712050" y="2422075"/>
                <a:ext cx="4360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66" fill="none" extrusionOk="0">
                    <a:moveTo>
                      <a:pt x="1" y="0"/>
                    </a:moveTo>
                    <a:lnTo>
                      <a:pt x="143" y="1566"/>
                    </a:lnTo>
                    <a:lnTo>
                      <a:pt x="1744" y="1459"/>
                    </a:lnTo>
                  </a:path>
                </a:pathLst>
              </a:custGeom>
              <a:noFill/>
              <a:ln w="95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4"/>
              <p:cNvSpPr/>
              <p:nvPr/>
            </p:nvSpPr>
            <p:spPr>
              <a:xfrm>
                <a:off x="1715600" y="2352675"/>
                <a:ext cx="477700" cy="668075"/>
              </a:xfrm>
              <a:custGeom>
                <a:avLst/>
                <a:gdLst/>
                <a:ahLst/>
                <a:cxnLst/>
                <a:rect l="l" t="t" r="r" b="b"/>
                <a:pathLst>
                  <a:path w="19108" h="26723" fill="none" extrusionOk="0">
                    <a:moveTo>
                      <a:pt x="19108" y="26722"/>
                    </a:moveTo>
                    <a:lnTo>
                      <a:pt x="19108" y="9892"/>
                    </a:lnTo>
                    <a:cubicBezTo>
                      <a:pt x="19108" y="4448"/>
                      <a:pt x="14447" y="36"/>
                      <a:pt x="8647" y="36"/>
                    </a:cubicBezTo>
                    <a:cubicBezTo>
                      <a:pt x="5231" y="1"/>
                      <a:pt x="2029" y="1638"/>
                      <a:pt x="1" y="4377"/>
                    </a:cubicBezTo>
                  </a:path>
                </a:pathLst>
              </a:custGeom>
              <a:noFill/>
              <a:ln w="9525" cap="flat" cmpd="sng">
                <a:solidFill>
                  <a:srgbClr val="23110C"/>
                </a:solidFill>
                <a:prstDash val="solid"/>
                <a:miter lim="35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54"/>
            <p:cNvGrpSpPr/>
            <p:nvPr/>
          </p:nvGrpSpPr>
          <p:grpSpPr>
            <a:xfrm>
              <a:off x="1370422" y="2320498"/>
              <a:ext cx="350079" cy="350079"/>
              <a:chOff x="3497300" y="3227275"/>
              <a:chExt cx="296175" cy="296175"/>
            </a:xfrm>
          </p:grpSpPr>
          <p:sp>
            <p:nvSpPr>
              <p:cNvPr id="520" name="Google Shape;520;p5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2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0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87"/>
          <p:cNvSpPr txBox="1">
            <a:spLocks noGrp="1"/>
          </p:cNvSpPr>
          <p:nvPr>
            <p:ph type="subTitle" idx="1"/>
          </p:nvPr>
        </p:nvSpPr>
        <p:spPr>
          <a:xfrm>
            <a:off x="713100" y="2314075"/>
            <a:ext cx="28869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Student Card is the perfect tool to achieve financial education for Students before a standard occupational relations is achieved.</a:t>
            </a:r>
            <a:endParaRPr dirty="0"/>
          </a:p>
        </p:txBody>
      </p:sp>
      <p:sp>
        <p:nvSpPr>
          <p:cNvPr id="1134" name="Google Shape;1134;p87"/>
          <p:cNvSpPr txBox="1">
            <a:spLocks noGrp="1"/>
          </p:cNvSpPr>
          <p:nvPr>
            <p:ph type="subTitle" idx="2"/>
          </p:nvPr>
        </p:nvSpPr>
        <p:spPr>
          <a:xfrm>
            <a:off x="5556600" y="881431"/>
            <a:ext cx="2886900" cy="1147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Increase of Financial Inclusion of this targeted group of the population by providing a easy and everywhere accepted tool for payments</a:t>
            </a:r>
            <a:endParaRPr dirty="0"/>
          </a:p>
        </p:txBody>
      </p:sp>
      <p:sp>
        <p:nvSpPr>
          <p:cNvPr id="1135" name="Google Shape;1135;p87"/>
          <p:cNvSpPr/>
          <p:nvPr/>
        </p:nvSpPr>
        <p:spPr>
          <a:xfrm>
            <a:off x="4572000" y="2028900"/>
            <a:ext cx="3868800" cy="111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87"/>
          <p:cNvSpPr/>
          <p:nvPr/>
        </p:nvSpPr>
        <p:spPr>
          <a:xfrm>
            <a:off x="713100" y="3237700"/>
            <a:ext cx="3858900" cy="108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87"/>
          <p:cNvSpPr txBox="1">
            <a:spLocks noGrp="1"/>
          </p:cNvSpPr>
          <p:nvPr>
            <p:ph type="title"/>
          </p:nvPr>
        </p:nvSpPr>
        <p:spPr>
          <a:xfrm>
            <a:off x="708225" y="3235675"/>
            <a:ext cx="2564100" cy="1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/>
              <a:t>What can be achieved?</a:t>
            </a:r>
            <a:endParaRPr sz="3300" dirty="0"/>
          </a:p>
        </p:txBody>
      </p:sp>
      <p:sp>
        <p:nvSpPr>
          <p:cNvPr id="1138" name="Google Shape;1138;p87"/>
          <p:cNvSpPr txBox="1">
            <a:spLocks noGrp="1"/>
          </p:cNvSpPr>
          <p:nvPr>
            <p:ph type="title" idx="3"/>
          </p:nvPr>
        </p:nvSpPr>
        <p:spPr>
          <a:xfrm>
            <a:off x="5532388" y="2028900"/>
            <a:ext cx="2903400" cy="11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we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want to be</a:t>
            </a:r>
            <a:endParaRPr dirty="0"/>
          </a:p>
        </p:txBody>
      </p:sp>
      <p:grpSp>
        <p:nvGrpSpPr>
          <p:cNvPr id="1139" name="Google Shape;1139;p87"/>
          <p:cNvGrpSpPr/>
          <p:nvPr/>
        </p:nvGrpSpPr>
        <p:grpSpPr>
          <a:xfrm>
            <a:off x="3315975" y="708180"/>
            <a:ext cx="2435856" cy="3631712"/>
            <a:chOff x="2131094" y="643121"/>
            <a:chExt cx="3236588" cy="4825554"/>
          </a:xfrm>
        </p:grpSpPr>
        <p:sp>
          <p:nvSpPr>
            <p:cNvPr id="1140" name="Google Shape;1140;p87"/>
            <p:cNvSpPr/>
            <p:nvPr/>
          </p:nvSpPr>
          <p:spPr>
            <a:xfrm>
              <a:off x="2131094" y="1831225"/>
              <a:ext cx="416625" cy="103875"/>
            </a:xfrm>
            <a:custGeom>
              <a:avLst/>
              <a:gdLst/>
              <a:ahLst/>
              <a:cxnLst/>
              <a:rect l="l" t="t" r="r" b="b"/>
              <a:pathLst>
                <a:path w="16665" h="4155" fill="none" extrusionOk="0">
                  <a:moveTo>
                    <a:pt x="0" y="0"/>
                  </a:moveTo>
                  <a:lnTo>
                    <a:pt x="16665" y="4154"/>
                  </a:lnTo>
                </a:path>
              </a:pathLst>
            </a:custGeom>
            <a:noFill/>
            <a:ln w="3525" cap="flat" cmpd="sng">
              <a:solidFill>
                <a:srgbClr val="23110C"/>
              </a:solidFill>
              <a:prstDash val="solid"/>
              <a:miter lim="234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7"/>
            <p:cNvSpPr/>
            <p:nvPr/>
          </p:nvSpPr>
          <p:spPr>
            <a:xfrm>
              <a:off x="2599871" y="873324"/>
              <a:ext cx="295750" cy="318650"/>
            </a:xfrm>
            <a:custGeom>
              <a:avLst/>
              <a:gdLst/>
              <a:ahLst/>
              <a:cxnLst/>
              <a:rect l="l" t="t" r="r" b="b"/>
              <a:pathLst>
                <a:path w="11830" h="12746" fill="none" extrusionOk="0">
                  <a:moveTo>
                    <a:pt x="0" y="1"/>
                  </a:moveTo>
                  <a:lnTo>
                    <a:pt x="11830" y="12746"/>
                  </a:lnTo>
                </a:path>
              </a:pathLst>
            </a:custGeom>
            <a:noFill/>
            <a:ln w="3525" cap="flat" cmpd="sng">
              <a:solidFill>
                <a:srgbClr val="23110C"/>
              </a:solidFill>
              <a:prstDash val="solid"/>
              <a:miter lim="234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7"/>
            <p:cNvSpPr/>
            <p:nvPr/>
          </p:nvSpPr>
          <p:spPr>
            <a:xfrm>
              <a:off x="4951057" y="1831225"/>
              <a:ext cx="416625" cy="103875"/>
            </a:xfrm>
            <a:custGeom>
              <a:avLst/>
              <a:gdLst/>
              <a:ahLst/>
              <a:cxnLst/>
              <a:rect l="l" t="t" r="r" b="b"/>
              <a:pathLst>
                <a:path w="16665" h="4155" fill="none" extrusionOk="0">
                  <a:moveTo>
                    <a:pt x="16665" y="0"/>
                  </a:moveTo>
                  <a:lnTo>
                    <a:pt x="0" y="4154"/>
                  </a:lnTo>
                </a:path>
              </a:pathLst>
            </a:custGeom>
            <a:noFill/>
            <a:ln w="3525" cap="flat" cmpd="sng">
              <a:solidFill>
                <a:srgbClr val="23110C"/>
              </a:solidFill>
              <a:prstDash val="solid"/>
              <a:miter lim="234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7"/>
            <p:cNvSpPr/>
            <p:nvPr/>
          </p:nvSpPr>
          <p:spPr>
            <a:xfrm>
              <a:off x="4501906" y="772075"/>
              <a:ext cx="295750" cy="318650"/>
            </a:xfrm>
            <a:custGeom>
              <a:avLst/>
              <a:gdLst/>
              <a:ahLst/>
              <a:cxnLst/>
              <a:rect l="l" t="t" r="r" b="b"/>
              <a:pathLst>
                <a:path w="11830" h="12746" fill="none" extrusionOk="0">
                  <a:moveTo>
                    <a:pt x="11830" y="1"/>
                  </a:moveTo>
                  <a:lnTo>
                    <a:pt x="0" y="12746"/>
                  </a:lnTo>
                </a:path>
              </a:pathLst>
            </a:custGeom>
            <a:noFill/>
            <a:ln w="3525" cap="flat" cmpd="sng">
              <a:solidFill>
                <a:srgbClr val="23110C"/>
              </a:solidFill>
              <a:prstDash val="solid"/>
              <a:miter lim="234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7"/>
            <p:cNvSpPr/>
            <p:nvPr/>
          </p:nvSpPr>
          <p:spPr>
            <a:xfrm>
              <a:off x="3066825" y="3955350"/>
              <a:ext cx="1386000" cy="1513325"/>
            </a:xfrm>
            <a:custGeom>
              <a:avLst/>
              <a:gdLst/>
              <a:ahLst/>
              <a:cxnLst/>
              <a:rect l="l" t="t" r="r" b="b"/>
              <a:pathLst>
                <a:path w="55440" h="60533" extrusionOk="0">
                  <a:moveTo>
                    <a:pt x="2958" y="0"/>
                  </a:moveTo>
                  <a:lnTo>
                    <a:pt x="0" y="1761"/>
                  </a:lnTo>
                  <a:cubicBezTo>
                    <a:pt x="0" y="1761"/>
                    <a:pt x="4037" y="30255"/>
                    <a:pt x="4037" y="35536"/>
                  </a:cubicBezTo>
                  <a:lnTo>
                    <a:pt x="8567" y="40324"/>
                  </a:lnTo>
                  <a:lnTo>
                    <a:pt x="8567" y="45112"/>
                  </a:lnTo>
                  <a:lnTo>
                    <a:pt x="10234" y="46591"/>
                  </a:lnTo>
                  <a:lnTo>
                    <a:pt x="10281" y="46943"/>
                  </a:lnTo>
                  <a:lnTo>
                    <a:pt x="12651" y="46943"/>
                  </a:lnTo>
                  <a:cubicBezTo>
                    <a:pt x="12839" y="48421"/>
                    <a:pt x="13731" y="52435"/>
                    <a:pt x="17651" y="52857"/>
                  </a:cubicBezTo>
                  <a:lnTo>
                    <a:pt x="22040" y="58397"/>
                  </a:lnTo>
                  <a:cubicBezTo>
                    <a:pt x="22040" y="58397"/>
                    <a:pt x="24457" y="60532"/>
                    <a:pt x="27720" y="60532"/>
                  </a:cubicBezTo>
                  <a:cubicBezTo>
                    <a:pt x="30982" y="60532"/>
                    <a:pt x="33400" y="58397"/>
                    <a:pt x="33400" y="58397"/>
                  </a:cubicBezTo>
                  <a:lnTo>
                    <a:pt x="37812" y="52857"/>
                  </a:lnTo>
                  <a:cubicBezTo>
                    <a:pt x="41732" y="52435"/>
                    <a:pt x="42600" y="48398"/>
                    <a:pt x="42788" y="46943"/>
                  </a:cubicBezTo>
                  <a:lnTo>
                    <a:pt x="45159" y="46943"/>
                  </a:lnTo>
                  <a:lnTo>
                    <a:pt x="45206" y="46591"/>
                  </a:lnTo>
                  <a:lnTo>
                    <a:pt x="46872" y="45112"/>
                  </a:lnTo>
                  <a:lnTo>
                    <a:pt x="46872" y="40324"/>
                  </a:lnTo>
                  <a:lnTo>
                    <a:pt x="51402" y="35536"/>
                  </a:lnTo>
                  <a:cubicBezTo>
                    <a:pt x="51402" y="30255"/>
                    <a:pt x="55439" y="1761"/>
                    <a:pt x="55439" y="1761"/>
                  </a:cubicBezTo>
                  <a:lnTo>
                    <a:pt x="52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7"/>
            <p:cNvSpPr/>
            <p:nvPr/>
          </p:nvSpPr>
          <p:spPr>
            <a:xfrm>
              <a:off x="2441900" y="1478925"/>
              <a:ext cx="2636425" cy="2401925"/>
            </a:xfrm>
            <a:custGeom>
              <a:avLst/>
              <a:gdLst/>
              <a:ahLst/>
              <a:cxnLst/>
              <a:rect l="l" t="t" r="r" b="b"/>
              <a:pathLst>
                <a:path w="105457" h="96077" extrusionOk="0">
                  <a:moveTo>
                    <a:pt x="51908" y="0"/>
                  </a:moveTo>
                  <a:cubicBezTo>
                    <a:pt x="39326" y="0"/>
                    <a:pt x="19182" y="6419"/>
                    <a:pt x="9694" y="25945"/>
                  </a:cubicBezTo>
                  <a:cubicBezTo>
                    <a:pt x="1" y="45895"/>
                    <a:pt x="6127" y="63616"/>
                    <a:pt x="14881" y="77511"/>
                  </a:cubicBezTo>
                  <a:cubicBezTo>
                    <a:pt x="21453" y="87932"/>
                    <a:pt x="23706" y="93800"/>
                    <a:pt x="24411" y="96077"/>
                  </a:cubicBezTo>
                  <a:lnTo>
                    <a:pt x="81046" y="96077"/>
                  </a:lnTo>
                  <a:cubicBezTo>
                    <a:pt x="81750" y="93800"/>
                    <a:pt x="83980" y="87932"/>
                    <a:pt x="90576" y="77511"/>
                  </a:cubicBezTo>
                  <a:cubicBezTo>
                    <a:pt x="99330" y="63616"/>
                    <a:pt x="105456" y="45895"/>
                    <a:pt x="95763" y="25945"/>
                  </a:cubicBezTo>
                  <a:cubicBezTo>
                    <a:pt x="86298" y="6419"/>
                    <a:pt x="66131" y="0"/>
                    <a:pt x="53527" y="0"/>
                  </a:cubicBezTo>
                  <a:cubicBezTo>
                    <a:pt x="53253" y="0"/>
                    <a:pt x="52983" y="3"/>
                    <a:pt x="52717" y="9"/>
                  </a:cubicBezTo>
                  <a:cubicBezTo>
                    <a:pt x="52451" y="3"/>
                    <a:pt x="52181" y="0"/>
                    <a:pt x="51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7"/>
            <p:cNvSpPr/>
            <p:nvPr/>
          </p:nvSpPr>
          <p:spPr>
            <a:xfrm>
              <a:off x="2441900" y="1472100"/>
              <a:ext cx="2636425" cy="2408750"/>
            </a:xfrm>
            <a:custGeom>
              <a:avLst/>
              <a:gdLst/>
              <a:ahLst/>
              <a:cxnLst/>
              <a:rect l="l" t="t" r="r" b="b"/>
              <a:pathLst>
                <a:path w="105457" h="96350" extrusionOk="0">
                  <a:moveTo>
                    <a:pt x="95763" y="26218"/>
                  </a:moveTo>
                  <a:cubicBezTo>
                    <a:pt x="86093" y="6268"/>
                    <a:pt x="65250" y="1"/>
                    <a:pt x="52717" y="282"/>
                  </a:cubicBezTo>
                  <a:cubicBezTo>
                    <a:pt x="40207" y="1"/>
                    <a:pt x="19388" y="6268"/>
                    <a:pt x="9694" y="26218"/>
                  </a:cubicBezTo>
                  <a:cubicBezTo>
                    <a:pt x="1" y="46168"/>
                    <a:pt x="6127" y="63889"/>
                    <a:pt x="14881" y="77784"/>
                  </a:cubicBezTo>
                  <a:cubicBezTo>
                    <a:pt x="21453" y="88205"/>
                    <a:pt x="23706" y="94073"/>
                    <a:pt x="24411" y="96350"/>
                  </a:cubicBezTo>
                  <a:lnTo>
                    <a:pt x="81046" y="96350"/>
                  </a:lnTo>
                  <a:cubicBezTo>
                    <a:pt x="81750" y="94073"/>
                    <a:pt x="83980" y="88205"/>
                    <a:pt x="90576" y="77784"/>
                  </a:cubicBezTo>
                  <a:cubicBezTo>
                    <a:pt x="99330" y="63889"/>
                    <a:pt x="105456" y="46168"/>
                    <a:pt x="95763" y="262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7"/>
            <p:cNvSpPr/>
            <p:nvPr/>
          </p:nvSpPr>
          <p:spPr>
            <a:xfrm>
              <a:off x="3167750" y="4843725"/>
              <a:ext cx="1184725" cy="84000"/>
            </a:xfrm>
            <a:custGeom>
              <a:avLst/>
              <a:gdLst/>
              <a:ahLst/>
              <a:cxnLst/>
              <a:rect l="l" t="t" r="r" b="b"/>
              <a:pathLst>
                <a:path w="47389" h="3360" extrusionOk="0">
                  <a:moveTo>
                    <a:pt x="0" y="1"/>
                  </a:moveTo>
                  <a:lnTo>
                    <a:pt x="2042" y="2160"/>
                  </a:lnTo>
                  <a:cubicBezTo>
                    <a:pt x="9358" y="3060"/>
                    <a:pt x="16608" y="3360"/>
                    <a:pt x="23023" y="3360"/>
                  </a:cubicBezTo>
                  <a:cubicBezTo>
                    <a:pt x="35854" y="3360"/>
                    <a:pt x="45347" y="2160"/>
                    <a:pt x="45347" y="2160"/>
                  </a:cubicBezTo>
                  <a:lnTo>
                    <a:pt x="47389" y="1"/>
                  </a:lnTo>
                  <a:lnTo>
                    <a:pt x="47389" y="1"/>
                  </a:lnTo>
                  <a:cubicBezTo>
                    <a:pt x="40754" y="893"/>
                    <a:pt x="33277" y="1190"/>
                    <a:pt x="26257" y="1190"/>
                  </a:cubicBezTo>
                  <a:cubicBezTo>
                    <a:pt x="12216" y="119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7"/>
            <p:cNvSpPr/>
            <p:nvPr/>
          </p:nvSpPr>
          <p:spPr>
            <a:xfrm>
              <a:off x="3383100" y="5129500"/>
              <a:ext cx="754025" cy="69850"/>
            </a:xfrm>
            <a:custGeom>
              <a:avLst/>
              <a:gdLst/>
              <a:ahLst/>
              <a:cxnLst/>
              <a:rect l="l" t="t" r="r" b="b"/>
              <a:pathLst>
                <a:path w="30161" h="2794" extrusionOk="0">
                  <a:moveTo>
                    <a:pt x="0" y="0"/>
                  </a:moveTo>
                  <a:cubicBezTo>
                    <a:pt x="141" y="962"/>
                    <a:pt x="423" y="1925"/>
                    <a:pt x="822" y="2793"/>
                  </a:cubicBezTo>
                  <a:lnTo>
                    <a:pt x="29339" y="2793"/>
                  </a:lnTo>
                  <a:cubicBezTo>
                    <a:pt x="29738" y="1925"/>
                    <a:pt x="30020" y="962"/>
                    <a:pt x="30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7"/>
            <p:cNvSpPr/>
            <p:nvPr/>
          </p:nvSpPr>
          <p:spPr>
            <a:xfrm>
              <a:off x="3221150" y="3000650"/>
              <a:ext cx="548075" cy="880200"/>
            </a:xfrm>
            <a:custGeom>
              <a:avLst/>
              <a:gdLst/>
              <a:ahLst/>
              <a:cxnLst/>
              <a:rect l="l" t="t" r="r" b="b"/>
              <a:pathLst>
                <a:path w="21923" h="35208" fill="none" extrusionOk="0">
                  <a:moveTo>
                    <a:pt x="9741" y="35208"/>
                  </a:moveTo>
                  <a:lnTo>
                    <a:pt x="9741" y="5376"/>
                  </a:lnTo>
                  <a:cubicBezTo>
                    <a:pt x="9741" y="5376"/>
                    <a:pt x="9788" y="1"/>
                    <a:pt x="5375" y="1"/>
                  </a:cubicBezTo>
                  <a:cubicBezTo>
                    <a:pt x="986" y="1"/>
                    <a:pt x="0" y="6855"/>
                    <a:pt x="3803" y="8943"/>
                  </a:cubicBezTo>
                  <a:cubicBezTo>
                    <a:pt x="7581" y="11009"/>
                    <a:pt x="17744" y="11877"/>
                    <a:pt x="21922" y="7840"/>
                  </a:cubicBezTo>
                </a:path>
              </a:pathLst>
            </a:custGeom>
            <a:noFill/>
            <a:ln w="3525" cap="flat" cmpd="sng">
              <a:solidFill>
                <a:srgbClr val="23110C"/>
              </a:solidFill>
              <a:prstDash val="solid"/>
              <a:miter lim="234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7"/>
            <p:cNvSpPr/>
            <p:nvPr/>
          </p:nvSpPr>
          <p:spPr>
            <a:xfrm>
              <a:off x="3751000" y="3000650"/>
              <a:ext cx="548075" cy="880200"/>
            </a:xfrm>
            <a:custGeom>
              <a:avLst/>
              <a:gdLst/>
              <a:ahLst/>
              <a:cxnLst/>
              <a:rect l="l" t="t" r="r" b="b"/>
              <a:pathLst>
                <a:path w="21923" h="35208" fill="none" extrusionOk="0">
                  <a:moveTo>
                    <a:pt x="12182" y="35208"/>
                  </a:moveTo>
                  <a:lnTo>
                    <a:pt x="12182" y="5376"/>
                  </a:lnTo>
                  <a:cubicBezTo>
                    <a:pt x="12182" y="5376"/>
                    <a:pt x="12135" y="1"/>
                    <a:pt x="16524" y="1"/>
                  </a:cubicBezTo>
                  <a:cubicBezTo>
                    <a:pt x="20937" y="1"/>
                    <a:pt x="21923" y="6855"/>
                    <a:pt x="18120" y="8943"/>
                  </a:cubicBezTo>
                  <a:cubicBezTo>
                    <a:pt x="14341" y="11009"/>
                    <a:pt x="4155" y="11877"/>
                    <a:pt x="1" y="7840"/>
                  </a:cubicBezTo>
                </a:path>
              </a:pathLst>
            </a:custGeom>
            <a:noFill/>
            <a:ln w="3525" cap="flat" cmpd="sng">
              <a:solidFill>
                <a:srgbClr val="23110C"/>
              </a:solidFill>
              <a:prstDash val="solid"/>
              <a:miter lim="234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7"/>
            <p:cNvSpPr/>
            <p:nvPr/>
          </p:nvSpPr>
          <p:spPr>
            <a:xfrm>
              <a:off x="3066825" y="3955350"/>
              <a:ext cx="1386575" cy="44025"/>
            </a:xfrm>
            <a:custGeom>
              <a:avLst/>
              <a:gdLst/>
              <a:ahLst/>
              <a:cxnLst/>
              <a:rect l="l" t="t" r="r" b="b"/>
              <a:pathLst>
                <a:path w="55463" h="1761" extrusionOk="0">
                  <a:moveTo>
                    <a:pt x="2958" y="0"/>
                  </a:moveTo>
                  <a:lnTo>
                    <a:pt x="0" y="1761"/>
                  </a:lnTo>
                  <a:lnTo>
                    <a:pt x="55463" y="1761"/>
                  </a:lnTo>
                  <a:lnTo>
                    <a:pt x="5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7"/>
            <p:cNvSpPr/>
            <p:nvPr/>
          </p:nvSpPr>
          <p:spPr>
            <a:xfrm>
              <a:off x="2588600" y="1982600"/>
              <a:ext cx="400200" cy="847325"/>
            </a:xfrm>
            <a:custGeom>
              <a:avLst/>
              <a:gdLst/>
              <a:ahLst/>
              <a:cxnLst/>
              <a:rect l="l" t="t" r="r" b="b"/>
              <a:pathLst>
                <a:path w="16008" h="33893" extrusionOk="0">
                  <a:moveTo>
                    <a:pt x="16008" y="1"/>
                  </a:moveTo>
                  <a:lnTo>
                    <a:pt x="16008" y="1"/>
                  </a:lnTo>
                  <a:cubicBezTo>
                    <a:pt x="0" y="15139"/>
                    <a:pt x="5868" y="33893"/>
                    <a:pt x="5868" y="33893"/>
                  </a:cubicBezTo>
                  <a:cubicBezTo>
                    <a:pt x="4554" y="13333"/>
                    <a:pt x="16007" y="2"/>
                    <a:pt x="16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7"/>
            <p:cNvSpPr/>
            <p:nvPr/>
          </p:nvSpPr>
          <p:spPr>
            <a:xfrm>
              <a:off x="3760400" y="643121"/>
              <a:ext cx="25" cy="434225"/>
            </a:xfrm>
            <a:custGeom>
              <a:avLst/>
              <a:gdLst/>
              <a:ahLst/>
              <a:cxnLst/>
              <a:rect l="l" t="t" r="r" b="b"/>
              <a:pathLst>
                <a:path w="1" h="17369" fill="none" extrusionOk="0">
                  <a:moveTo>
                    <a:pt x="0" y="0"/>
                  </a:moveTo>
                  <a:lnTo>
                    <a:pt x="0" y="17369"/>
                  </a:lnTo>
                </a:path>
              </a:pathLst>
            </a:custGeom>
            <a:noFill/>
            <a:ln w="3525" cap="flat" cmpd="sng">
              <a:solidFill>
                <a:srgbClr val="23110C"/>
              </a:solidFill>
              <a:prstDash val="solid"/>
              <a:miter lim="234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428" y="4795732"/>
            <a:ext cx="769572" cy="34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ministration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2EEEB"/>
      </a:accent1>
      <a:accent2>
        <a:srgbClr val="3790AA"/>
      </a:accent2>
      <a:accent3>
        <a:srgbClr val="020935"/>
      </a:accent3>
      <a:accent4>
        <a:srgbClr val="005D77"/>
      </a:accent4>
      <a:accent5>
        <a:srgbClr val="F9C944"/>
      </a:accent5>
      <a:accent6>
        <a:srgbClr val="0099C4"/>
      </a:accent6>
      <a:hlink>
        <a:srgbClr val="0099C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426</Words>
  <Application>Microsoft Office PowerPoint</Application>
  <PresentationFormat>On-screen Show (16:9)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Montserrat</vt:lpstr>
      <vt:lpstr>Montserrat ExtraBold</vt:lpstr>
      <vt:lpstr>Montserrat SemiBold</vt:lpstr>
      <vt:lpstr>Open Sans</vt:lpstr>
      <vt:lpstr>Open Sans Light</vt:lpstr>
      <vt:lpstr>Open Sans SemiBold</vt:lpstr>
      <vt:lpstr>Pontano Sans</vt:lpstr>
      <vt:lpstr>Poppins SemiBold</vt:lpstr>
      <vt:lpstr>Roboto Light</vt:lpstr>
      <vt:lpstr>Administration Meeting by Slidesgo</vt:lpstr>
      <vt:lpstr>A financial Student Card</vt:lpstr>
      <vt:lpstr>01</vt:lpstr>
      <vt:lpstr>PowerPoint Presentation</vt:lpstr>
      <vt:lpstr>An Albanian Financial Student Card!</vt:lpstr>
      <vt:lpstr>PowerPoint Presentation</vt:lpstr>
      <vt:lpstr>PowerPoint Presentation</vt:lpstr>
      <vt:lpstr>02</vt:lpstr>
      <vt:lpstr>What are the numbers?</vt:lpstr>
      <vt:lpstr>What can be achieved?</vt:lpstr>
      <vt:lpstr>PowerPoint Presentation</vt:lpstr>
      <vt:lpstr>812 merchants a Student Card can bennefit discounts</vt:lpstr>
      <vt:lpstr>PowerPoint Presentation</vt:lpstr>
      <vt:lpstr>04</vt:lpstr>
      <vt:lpstr>Adding Value</vt:lpstr>
      <vt:lpstr>Come and join the financial Student Card!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Administration Meeting</dc:title>
  <dc:creator>Dritan</dc:creator>
  <cp:lastModifiedBy>Eneida Thomaj</cp:lastModifiedBy>
  <cp:revision>36</cp:revision>
  <dcterms:modified xsi:type="dcterms:W3CDTF">2022-11-07T10:30:46Z</dcterms:modified>
</cp:coreProperties>
</file>