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616" r:id="rId2"/>
    <p:sldId id="617" r:id="rId3"/>
    <p:sldId id="609" r:id="rId4"/>
    <p:sldId id="610" r:id="rId5"/>
    <p:sldId id="612" r:id="rId6"/>
    <p:sldId id="613" r:id="rId7"/>
    <p:sldId id="614" r:id="rId8"/>
  </p:sldIdLst>
  <p:sldSz cx="12192000" cy="6858000"/>
  <p:notesSz cx="6858000" cy="91440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boto light"/>
        <a:ea typeface="+mn-ea"/>
        <a:cs typeface="Arial" pitchFamily="34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boto light"/>
        <a:ea typeface="+mn-ea"/>
        <a:cs typeface="Arial" pitchFamily="34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boto light"/>
        <a:ea typeface="+mn-ea"/>
        <a:cs typeface="Arial" pitchFamily="34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boto light"/>
        <a:ea typeface="+mn-ea"/>
        <a:cs typeface="Arial" pitchFamily="34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boto light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boto light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boto light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boto light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boto light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68B5"/>
    <a:srgbClr val="1EE7C3"/>
    <a:srgbClr val="33E7E4"/>
    <a:srgbClr val="595959"/>
    <a:srgbClr val="118CE7"/>
    <a:srgbClr val="0E91EE"/>
    <a:srgbClr val="108EE9"/>
    <a:srgbClr val="2B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80" autoAdjust="0"/>
    <p:restoredTop sz="93939" autoAdjust="0"/>
  </p:normalViewPr>
  <p:slideViewPr>
    <p:cSldViewPr snapToGrid="0" snapToObjects="1">
      <p:cViewPr>
        <p:scale>
          <a:sx n="90" d="100"/>
          <a:sy n="90" d="100"/>
        </p:scale>
        <p:origin x="174" y="-474"/>
      </p:cViewPr>
      <p:guideLst>
        <p:guide orient="horz"/>
        <p:guide pos="3840"/>
      </p:guideLst>
    </p:cSldViewPr>
  </p:slideViewPr>
  <p:outlineViewPr>
    <p:cViewPr>
      <p:scale>
        <a:sx n="33" d="100"/>
        <a:sy n="33" d="100"/>
      </p:scale>
      <p:origin x="0" y="132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-351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40786C-D586-4816-A0B1-D52E3FF42F17}" type="datetimeFigureOut">
              <a:rPr lang="id-ID"/>
              <a:pPr>
                <a:defRPr/>
              </a:pPr>
              <a:t>07/06/2016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3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09B44B-F281-4E31-A2FC-E2199A45439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1504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D40E0C-812F-44CD-A0D6-5E8C050DA0E0}" type="datetimeFigureOut">
              <a:rPr lang="en-US"/>
              <a:pPr>
                <a:defRPr/>
              </a:pPr>
              <a:t>6/7/2016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3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E7F0C6-E079-4B89-B7FD-6509D17D8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3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2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1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3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3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q-AL" altLang="sq-AL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ED0691D9-ECDD-482A-8AEF-FD25AC4B9BFE}" type="slidenum">
              <a:rPr lang="en-US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q-AL" altLang="sq-AL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E8ECBC36-B823-43B1-B005-96FCF0E4D7FA}" type="slidenum">
              <a:rPr lang="en-US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q-AL" altLang="sq-AL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669A19EC-3D82-485F-9607-18A17680367F}" type="slidenum">
              <a:rPr lang="en-US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q-AL" altLang="sq-AL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ED52DA6A-965A-4056-B7F6-92B2FCF2EB3B}" type="slidenum">
              <a:rPr lang="en-US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q-AL" altLang="sq-AL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561D513C-A0CC-4C68-B698-A8EE9B2A961A}" type="slidenum">
              <a:rPr lang="en-US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q-AL" altLang="sq-AL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D9C7DC2D-7A1C-41A9-902D-C439C00276F1}" type="slidenum">
              <a:rPr lang="en-US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q-AL" altLang="sq-AL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1833C55D-F099-4508-B7ED-F6F74CB18B39}" type="slidenum">
              <a:rPr lang="en-US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1515725" y="6302375"/>
            <a:ext cx="342900" cy="30003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0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79400" y="6329363"/>
            <a:ext cx="12715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7F7F7F"/>
                </a:solidFill>
                <a:ea typeface="Roboto light"/>
                <a:cs typeface="Roboto light"/>
              </a:rPr>
              <a:t>ëëë.</a:t>
            </a:r>
            <a:r>
              <a:rPr lang="en-US" sz="1000" smtClean="0">
                <a:solidFill>
                  <a:srgbClr val="33253A"/>
                </a:solidFill>
                <a:latin typeface="Roboto Black"/>
                <a:ea typeface="Roboto Black"/>
                <a:cs typeface="Roboto Black"/>
              </a:rPr>
              <a:t>slideproject</a:t>
            </a:r>
            <a:r>
              <a:rPr lang="en-US" sz="1000" smtClean="0">
                <a:solidFill>
                  <a:srgbClr val="7F7F7F"/>
                </a:solidFill>
                <a:ea typeface="Roboto light"/>
                <a:cs typeface="Roboto light"/>
              </a:rPr>
              <a:t>.com</a:t>
            </a:r>
            <a:endParaRPr lang="id-ID" sz="1000" smtClean="0">
              <a:solidFill>
                <a:srgbClr val="7F7F7F"/>
              </a:solidFill>
              <a:ea typeface="Roboto light"/>
              <a:cs typeface="Roboto ligh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50875" y="1016000"/>
            <a:ext cx="639763" cy="46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0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1" dirty="0">
              <a:solidFill>
                <a:srgbClr val="118CE7"/>
              </a:solidFill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37881" y="625851"/>
            <a:ext cx="10905239" cy="30462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kern="0" spc="15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0581" y="415427"/>
            <a:ext cx="10905239" cy="15607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000" kern="0" spc="20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1471275" y="6257925"/>
            <a:ext cx="431800" cy="388938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>
              <a:defRPr/>
            </a:pPr>
            <a:fld id="{5D04AC26-2264-45BA-8C13-C34AE4458B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88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1515725" y="6302375"/>
            <a:ext cx="342900" cy="30003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0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279400" y="6329363"/>
            <a:ext cx="12715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7F7F7F"/>
                </a:solidFill>
                <a:ea typeface="Roboto light"/>
                <a:cs typeface="Roboto light"/>
              </a:rPr>
              <a:t>ëëë.</a:t>
            </a:r>
            <a:r>
              <a:rPr lang="en-US" sz="1000" smtClean="0">
                <a:solidFill>
                  <a:srgbClr val="33253A"/>
                </a:solidFill>
                <a:latin typeface="Roboto Black"/>
                <a:ea typeface="Roboto Black"/>
                <a:cs typeface="Roboto Black"/>
              </a:rPr>
              <a:t>slideproject</a:t>
            </a:r>
            <a:r>
              <a:rPr lang="en-US" sz="1000" smtClean="0">
                <a:solidFill>
                  <a:srgbClr val="7F7F7F"/>
                </a:solidFill>
                <a:ea typeface="Roboto light"/>
                <a:cs typeface="Roboto light"/>
              </a:rPr>
              <a:t>.com</a:t>
            </a:r>
            <a:endParaRPr lang="id-ID" sz="1000" smtClean="0">
              <a:solidFill>
                <a:srgbClr val="7F7F7F"/>
              </a:solidFill>
              <a:ea typeface="Roboto light"/>
              <a:cs typeface="Roboto light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71275" y="6257925"/>
            <a:ext cx="431800" cy="388938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>
              <a:defRPr/>
            </a:pPr>
            <a:fld id="{465AABA9-005D-4DBA-B200-05C851FE6A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1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11515725" y="6302375"/>
            <a:ext cx="342900" cy="30003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0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79400" y="6329363"/>
            <a:ext cx="12715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7F7F7F"/>
                </a:solidFill>
                <a:ea typeface="Roboto light"/>
                <a:cs typeface="Roboto light"/>
              </a:rPr>
              <a:t>ëëë.</a:t>
            </a:r>
            <a:r>
              <a:rPr lang="en-US" sz="1000" smtClean="0">
                <a:solidFill>
                  <a:srgbClr val="33253A"/>
                </a:solidFill>
                <a:latin typeface="Roboto Black"/>
                <a:ea typeface="Roboto Black"/>
                <a:cs typeface="Roboto Black"/>
              </a:rPr>
              <a:t>slideproject</a:t>
            </a:r>
            <a:r>
              <a:rPr lang="en-US" sz="1000" smtClean="0">
                <a:solidFill>
                  <a:srgbClr val="7F7F7F"/>
                </a:solidFill>
                <a:ea typeface="Roboto light"/>
                <a:cs typeface="Roboto light"/>
              </a:rPr>
              <a:t>.com</a:t>
            </a:r>
            <a:endParaRPr lang="id-ID" sz="1000" smtClean="0">
              <a:solidFill>
                <a:srgbClr val="7F7F7F"/>
              </a:solidFill>
              <a:ea typeface="Roboto light"/>
              <a:cs typeface="Roboto ligh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50875" y="1016000"/>
            <a:ext cx="639763" cy="46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0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1" dirty="0">
              <a:solidFill>
                <a:srgbClr val="118CE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406590" y="1799424"/>
            <a:ext cx="5378822" cy="5058575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37881" y="625851"/>
            <a:ext cx="10905239" cy="30462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kern="0" spc="15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0581" y="415427"/>
            <a:ext cx="10905239" cy="15607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000" kern="0" spc="20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11471275" y="6257925"/>
            <a:ext cx="431800" cy="388938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>
              <a:defRPr/>
            </a:pPr>
            <a:fld id="{460D35BC-60EA-4C94-A4AB-FF8D0D655B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5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D9D9"/>
          </a:solidFill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004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1515725" y="6302375"/>
            <a:ext cx="342900" cy="30003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0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79400" y="6329363"/>
            <a:ext cx="12715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7F7F7F"/>
                </a:solidFill>
                <a:ea typeface="Roboto light"/>
                <a:cs typeface="Roboto light"/>
              </a:rPr>
              <a:t>ëëë.</a:t>
            </a:r>
            <a:r>
              <a:rPr lang="en-US" sz="1000" smtClean="0">
                <a:solidFill>
                  <a:srgbClr val="33253A"/>
                </a:solidFill>
                <a:latin typeface="Roboto Black"/>
                <a:ea typeface="Roboto Black"/>
                <a:cs typeface="Roboto Black"/>
              </a:rPr>
              <a:t>slideproject</a:t>
            </a:r>
            <a:r>
              <a:rPr lang="en-US" sz="1000" smtClean="0">
                <a:solidFill>
                  <a:srgbClr val="7F7F7F"/>
                </a:solidFill>
                <a:ea typeface="Roboto light"/>
                <a:cs typeface="Roboto light"/>
              </a:rPr>
              <a:t>.com</a:t>
            </a:r>
            <a:endParaRPr lang="id-ID" sz="1000" smtClean="0">
              <a:solidFill>
                <a:srgbClr val="7F7F7F"/>
              </a:solidFill>
              <a:ea typeface="Roboto light"/>
              <a:cs typeface="Roboto light"/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-1" y="0"/>
            <a:ext cx="6290235" cy="6858000"/>
          </a:xfrm>
          <a:solidFill>
            <a:srgbClr val="D9D9D9"/>
          </a:solidFill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endParaRPr lang="id-ID" noProof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3"/>
          </p:nvPr>
        </p:nvSpPr>
        <p:spPr>
          <a:xfrm>
            <a:off x="11471275" y="6257925"/>
            <a:ext cx="431800" cy="388938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>
              <a:defRPr/>
            </a:pPr>
            <a:fld id="{3D4F456E-ACC0-4669-93B8-E93AFC7119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73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q-AL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q-AL" smtClean="0"/>
              <a:t>Click to edit Master text styles</a:t>
            </a:r>
          </a:p>
          <a:p>
            <a:pPr lvl="1"/>
            <a:r>
              <a:rPr lang="en-US" altLang="sq-AL" smtClean="0"/>
              <a:t>Second level</a:t>
            </a:r>
          </a:p>
          <a:p>
            <a:pPr lvl="2"/>
            <a:r>
              <a:rPr lang="en-US" altLang="sq-AL" smtClean="0"/>
              <a:t>Third level</a:t>
            </a:r>
          </a:p>
          <a:p>
            <a:pPr lvl="3"/>
            <a:r>
              <a:rPr lang="en-US" altLang="sq-AL" smtClean="0"/>
              <a:t>Fourth level</a:t>
            </a:r>
          </a:p>
          <a:p>
            <a:pPr lvl="4"/>
            <a:r>
              <a:rPr lang="en-US" altLang="sq-AL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4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34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34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cs typeface="+mn-cs"/>
              </a:defRPr>
            </a:lvl1pPr>
          </a:lstStyle>
          <a:p>
            <a:pPr>
              <a:defRPr/>
            </a:pPr>
            <a:fld id="{D0B66427-68F5-4638-893D-7CE205695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000" kern="1200">
          <a:solidFill>
            <a:srgbClr val="404040"/>
          </a:solidFill>
          <a:latin typeface="Roboto Medium" panose="02000000000000000000" pitchFamily="2" charset="0"/>
          <a:ea typeface="Roboto Medium" panose="02000000000000000000" pitchFamily="2" charset="0"/>
          <a:cs typeface="Roboto Medium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404040"/>
          </a:solidFill>
          <a:latin typeface="Roboto Medium"/>
          <a:ea typeface="Roboto Medium"/>
          <a:cs typeface="Roboto Medium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404040"/>
          </a:solidFill>
          <a:latin typeface="Roboto Medium"/>
          <a:ea typeface="Roboto Medium"/>
          <a:cs typeface="Roboto Medium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404040"/>
          </a:solidFill>
          <a:latin typeface="Roboto Medium"/>
          <a:ea typeface="Roboto Medium"/>
          <a:cs typeface="Roboto Medium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404040"/>
          </a:solidFill>
          <a:latin typeface="Roboto Medium"/>
          <a:ea typeface="Roboto Medium"/>
          <a:cs typeface="Roboto Medium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404040"/>
          </a:solidFill>
          <a:latin typeface="Roboto Medium"/>
          <a:ea typeface="Roboto Medium"/>
          <a:cs typeface="Roboto Medium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404040"/>
          </a:solidFill>
          <a:latin typeface="Roboto Medium"/>
          <a:ea typeface="Roboto Medium"/>
          <a:cs typeface="Roboto Medium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404040"/>
          </a:solidFill>
          <a:latin typeface="Roboto Medium"/>
          <a:ea typeface="Roboto Medium"/>
          <a:cs typeface="Roboto Medium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404040"/>
          </a:solidFill>
          <a:latin typeface="Roboto Medium"/>
          <a:ea typeface="Roboto Medium"/>
          <a:cs typeface="Roboto Medium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lang="en-US" sz="2400" kern="1200" dirty="0">
          <a:solidFill>
            <a:srgbClr val="404040"/>
          </a:solidFill>
          <a:latin typeface="Roboto light"/>
          <a:ea typeface="Roboto light"/>
          <a:cs typeface="Roboto light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lang="en-US" sz="2000" kern="1200" dirty="0">
          <a:solidFill>
            <a:srgbClr val="404040"/>
          </a:solidFill>
          <a:latin typeface="Roboto light"/>
          <a:ea typeface="Roboto light"/>
          <a:cs typeface="Roboto light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lang="en-US" kern="1200" dirty="0">
          <a:solidFill>
            <a:srgbClr val="404040"/>
          </a:solidFill>
          <a:latin typeface="Roboto light"/>
          <a:ea typeface="Roboto light"/>
          <a:cs typeface="Roboto light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lang="en-US" sz="1600" kern="1200" dirty="0">
          <a:solidFill>
            <a:srgbClr val="404040"/>
          </a:solidFill>
          <a:latin typeface="Roboto light"/>
          <a:ea typeface="Roboto light"/>
          <a:cs typeface="Roboto light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lang="en-US" sz="1600" kern="1200" dirty="0">
          <a:solidFill>
            <a:srgbClr val="404040"/>
          </a:solidFill>
          <a:latin typeface="Roboto light"/>
          <a:ea typeface="Roboto light"/>
          <a:cs typeface="Roboto light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6"/>
          <p:cNvGrpSpPr>
            <a:grpSpLocks/>
          </p:cNvGrpSpPr>
          <p:nvPr/>
        </p:nvGrpSpPr>
        <p:grpSpPr bwMode="auto">
          <a:xfrm>
            <a:off x="5248275" y="1228725"/>
            <a:ext cx="977900" cy="3149600"/>
            <a:chOff x="8760" y="2660"/>
            <a:chExt cx="1540" cy="4959"/>
          </a:xfrm>
        </p:grpSpPr>
        <p:grpSp>
          <p:nvGrpSpPr>
            <p:cNvPr id="7173" name="Group 27"/>
            <p:cNvGrpSpPr>
              <a:grpSpLocks/>
            </p:cNvGrpSpPr>
            <p:nvPr/>
          </p:nvGrpSpPr>
          <p:grpSpPr bwMode="auto">
            <a:xfrm>
              <a:off x="10020" y="7483"/>
              <a:ext cx="138" cy="136"/>
              <a:chOff x="10020" y="7483"/>
              <a:chExt cx="138" cy="136"/>
            </a:xfrm>
          </p:grpSpPr>
          <p:sp>
            <p:nvSpPr>
              <p:cNvPr id="7180" name="Freeform 4"/>
              <p:cNvSpPr>
                <a:spLocks/>
              </p:cNvSpPr>
              <p:nvPr/>
            </p:nvSpPr>
            <p:spPr bwMode="auto">
              <a:xfrm>
                <a:off x="10020" y="7483"/>
                <a:ext cx="138" cy="136"/>
              </a:xfrm>
              <a:custGeom>
                <a:avLst/>
                <a:gdLst>
                  <a:gd name="T0" fmla="*/ 49 w 138"/>
                  <a:gd name="T1" fmla="*/ 7483 h 136"/>
                  <a:gd name="T2" fmla="*/ 29 w 138"/>
                  <a:gd name="T3" fmla="*/ 7493 h 136"/>
                  <a:gd name="T4" fmla="*/ 14 w 138"/>
                  <a:gd name="T5" fmla="*/ 7508 h 136"/>
                  <a:gd name="T6" fmla="*/ 4 w 138"/>
                  <a:gd name="T7" fmla="*/ 7528 h 136"/>
                  <a:gd name="T8" fmla="*/ 0 w 138"/>
                  <a:gd name="T9" fmla="*/ 7550 h 136"/>
                  <a:gd name="T10" fmla="*/ 1 w 138"/>
                  <a:gd name="T11" fmla="*/ 7559 h 136"/>
                  <a:gd name="T12" fmla="*/ 56 w 138"/>
                  <a:gd name="T13" fmla="*/ 7616 h 136"/>
                  <a:gd name="T14" fmla="*/ 83 w 138"/>
                  <a:gd name="T15" fmla="*/ 7619 h 136"/>
                  <a:gd name="T16" fmla="*/ 101 w 138"/>
                  <a:gd name="T17" fmla="*/ 7612 h 136"/>
                  <a:gd name="T18" fmla="*/ 117 w 138"/>
                  <a:gd name="T19" fmla="*/ 7600 h 136"/>
                  <a:gd name="T20" fmla="*/ 129 w 138"/>
                  <a:gd name="T21" fmla="*/ 7583 h 136"/>
                  <a:gd name="T22" fmla="*/ 136 w 138"/>
                  <a:gd name="T23" fmla="*/ 7561 h 136"/>
                  <a:gd name="T24" fmla="*/ 138 w 138"/>
                  <a:gd name="T25" fmla="*/ 7534 h 136"/>
                  <a:gd name="T26" fmla="*/ 131 w 138"/>
                  <a:gd name="T27" fmla="*/ 7516 h 136"/>
                  <a:gd name="T28" fmla="*/ 118 w 138"/>
                  <a:gd name="T29" fmla="*/ 7502 h 136"/>
                  <a:gd name="T30" fmla="*/ 100 w 138"/>
                  <a:gd name="T31" fmla="*/ 7491 h 136"/>
                  <a:gd name="T32" fmla="*/ 77 w 138"/>
                  <a:gd name="T33" fmla="*/ 7485 h 136"/>
                  <a:gd name="T34" fmla="*/ 49 w 138"/>
                  <a:gd name="T35" fmla="*/ 7483 h 1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8"/>
                  <a:gd name="T55" fmla="*/ 0 h 136"/>
                  <a:gd name="T56" fmla="*/ 138 w 138"/>
                  <a:gd name="T57" fmla="*/ 136 h 1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8" h="136">
                    <a:moveTo>
                      <a:pt x="49" y="0"/>
                    </a:moveTo>
                    <a:lnTo>
                      <a:pt x="29" y="10"/>
                    </a:lnTo>
                    <a:lnTo>
                      <a:pt x="14" y="25"/>
                    </a:lnTo>
                    <a:lnTo>
                      <a:pt x="4" y="45"/>
                    </a:lnTo>
                    <a:lnTo>
                      <a:pt x="0" y="67"/>
                    </a:lnTo>
                    <a:lnTo>
                      <a:pt x="1" y="76"/>
                    </a:lnTo>
                    <a:lnTo>
                      <a:pt x="56" y="133"/>
                    </a:lnTo>
                    <a:lnTo>
                      <a:pt x="83" y="136"/>
                    </a:lnTo>
                    <a:lnTo>
                      <a:pt x="101" y="129"/>
                    </a:lnTo>
                    <a:lnTo>
                      <a:pt x="117" y="117"/>
                    </a:lnTo>
                    <a:lnTo>
                      <a:pt x="129" y="100"/>
                    </a:lnTo>
                    <a:lnTo>
                      <a:pt x="136" y="78"/>
                    </a:lnTo>
                    <a:lnTo>
                      <a:pt x="138" y="51"/>
                    </a:lnTo>
                    <a:lnTo>
                      <a:pt x="131" y="33"/>
                    </a:lnTo>
                    <a:lnTo>
                      <a:pt x="118" y="19"/>
                    </a:lnTo>
                    <a:lnTo>
                      <a:pt x="100" y="8"/>
                    </a:lnTo>
                    <a:lnTo>
                      <a:pt x="77" y="2"/>
                    </a:lnTo>
                    <a:lnTo>
                      <a:pt x="49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q-AL"/>
              </a:p>
            </p:txBody>
          </p:sp>
        </p:grpSp>
        <p:grpSp>
          <p:nvGrpSpPr>
            <p:cNvPr id="7174" name="Group 5"/>
            <p:cNvGrpSpPr>
              <a:grpSpLocks/>
            </p:cNvGrpSpPr>
            <p:nvPr/>
          </p:nvGrpSpPr>
          <p:grpSpPr bwMode="auto">
            <a:xfrm>
              <a:off x="8760" y="2660"/>
              <a:ext cx="1540" cy="1520"/>
              <a:chOff x="8760" y="2660"/>
              <a:chExt cx="1540" cy="1520"/>
            </a:xfrm>
          </p:grpSpPr>
          <p:sp>
            <p:nvSpPr>
              <p:cNvPr id="7179" name="Freeform 6"/>
              <p:cNvSpPr>
                <a:spLocks/>
              </p:cNvSpPr>
              <p:nvPr/>
            </p:nvSpPr>
            <p:spPr bwMode="auto">
              <a:xfrm>
                <a:off x="8760" y="2660"/>
                <a:ext cx="1540" cy="1520"/>
              </a:xfrm>
              <a:custGeom>
                <a:avLst/>
                <a:gdLst>
                  <a:gd name="T0" fmla="*/ 770 w 1540"/>
                  <a:gd name="T1" fmla="*/ 2660 h 1520"/>
                  <a:gd name="T2" fmla="*/ 707 w 1540"/>
                  <a:gd name="T3" fmla="*/ 2663 h 1520"/>
                  <a:gd name="T4" fmla="*/ 645 w 1540"/>
                  <a:gd name="T5" fmla="*/ 2670 h 1520"/>
                  <a:gd name="T6" fmla="*/ 585 w 1540"/>
                  <a:gd name="T7" fmla="*/ 2682 h 1520"/>
                  <a:gd name="T8" fmla="*/ 527 w 1540"/>
                  <a:gd name="T9" fmla="*/ 2699 h 1520"/>
                  <a:gd name="T10" fmla="*/ 470 w 1540"/>
                  <a:gd name="T11" fmla="*/ 2720 h 1520"/>
                  <a:gd name="T12" fmla="*/ 364 w 1540"/>
                  <a:gd name="T13" fmla="*/ 2774 h 1520"/>
                  <a:gd name="T14" fmla="*/ 269 w 1540"/>
                  <a:gd name="T15" fmla="*/ 2843 h 1520"/>
                  <a:gd name="T16" fmla="*/ 185 w 1540"/>
                  <a:gd name="T17" fmla="*/ 2925 h 1520"/>
                  <a:gd name="T18" fmla="*/ 115 w 1540"/>
                  <a:gd name="T19" fmla="*/ 3020 h 1520"/>
                  <a:gd name="T20" fmla="*/ 61 w 1540"/>
                  <a:gd name="T21" fmla="*/ 3124 h 1520"/>
                  <a:gd name="T22" fmla="*/ 22 w 1540"/>
                  <a:gd name="T23" fmla="*/ 3237 h 1520"/>
                  <a:gd name="T24" fmla="*/ 10 w 1540"/>
                  <a:gd name="T25" fmla="*/ 3297 h 1520"/>
                  <a:gd name="T26" fmla="*/ 3 w 1540"/>
                  <a:gd name="T27" fmla="*/ 3358 h 1520"/>
                  <a:gd name="T28" fmla="*/ 0 w 1540"/>
                  <a:gd name="T29" fmla="*/ 3420 h 1520"/>
                  <a:gd name="T30" fmla="*/ 3 w 1540"/>
                  <a:gd name="T31" fmla="*/ 3482 h 1520"/>
                  <a:gd name="T32" fmla="*/ 10 w 1540"/>
                  <a:gd name="T33" fmla="*/ 3543 h 1520"/>
                  <a:gd name="T34" fmla="*/ 22 w 1540"/>
                  <a:gd name="T35" fmla="*/ 3603 h 1520"/>
                  <a:gd name="T36" fmla="*/ 39 w 1540"/>
                  <a:gd name="T37" fmla="*/ 3660 h 1520"/>
                  <a:gd name="T38" fmla="*/ 86 w 1540"/>
                  <a:gd name="T39" fmla="*/ 3769 h 1520"/>
                  <a:gd name="T40" fmla="*/ 149 w 1540"/>
                  <a:gd name="T41" fmla="*/ 3869 h 1520"/>
                  <a:gd name="T42" fmla="*/ 226 w 1540"/>
                  <a:gd name="T43" fmla="*/ 3957 h 1520"/>
                  <a:gd name="T44" fmla="*/ 315 w 1540"/>
                  <a:gd name="T45" fmla="*/ 4033 h 1520"/>
                  <a:gd name="T46" fmla="*/ 416 w 1540"/>
                  <a:gd name="T47" fmla="*/ 4095 h 1520"/>
                  <a:gd name="T48" fmla="*/ 527 w 1540"/>
                  <a:gd name="T49" fmla="*/ 4141 h 1520"/>
                  <a:gd name="T50" fmla="*/ 585 w 1540"/>
                  <a:gd name="T51" fmla="*/ 4158 h 1520"/>
                  <a:gd name="T52" fmla="*/ 645 w 1540"/>
                  <a:gd name="T53" fmla="*/ 4170 h 1520"/>
                  <a:gd name="T54" fmla="*/ 707 w 1540"/>
                  <a:gd name="T55" fmla="*/ 4177 h 1520"/>
                  <a:gd name="T56" fmla="*/ 770 w 1540"/>
                  <a:gd name="T57" fmla="*/ 4180 h 1520"/>
                  <a:gd name="T58" fmla="*/ 833 w 1540"/>
                  <a:gd name="T59" fmla="*/ 4177 h 1520"/>
                  <a:gd name="T60" fmla="*/ 895 w 1540"/>
                  <a:gd name="T61" fmla="*/ 4170 h 1520"/>
                  <a:gd name="T62" fmla="*/ 955 w 1540"/>
                  <a:gd name="T63" fmla="*/ 4158 h 1520"/>
                  <a:gd name="T64" fmla="*/ 1013 w 1540"/>
                  <a:gd name="T65" fmla="*/ 4141 h 1520"/>
                  <a:gd name="T66" fmla="*/ 1070 w 1540"/>
                  <a:gd name="T67" fmla="*/ 4120 h 1520"/>
                  <a:gd name="T68" fmla="*/ 1176 w 1540"/>
                  <a:gd name="T69" fmla="*/ 4066 h 1520"/>
                  <a:gd name="T70" fmla="*/ 1271 w 1540"/>
                  <a:gd name="T71" fmla="*/ 3997 h 1520"/>
                  <a:gd name="T72" fmla="*/ 1355 w 1540"/>
                  <a:gd name="T73" fmla="*/ 3915 h 1520"/>
                  <a:gd name="T74" fmla="*/ 1425 w 1540"/>
                  <a:gd name="T75" fmla="*/ 3820 h 1520"/>
                  <a:gd name="T76" fmla="*/ 1479 w 1540"/>
                  <a:gd name="T77" fmla="*/ 3716 h 1520"/>
                  <a:gd name="T78" fmla="*/ 1518 w 1540"/>
                  <a:gd name="T79" fmla="*/ 3603 h 1520"/>
                  <a:gd name="T80" fmla="*/ 1530 w 1540"/>
                  <a:gd name="T81" fmla="*/ 3543 h 1520"/>
                  <a:gd name="T82" fmla="*/ 1537 w 1540"/>
                  <a:gd name="T83" fmla="*/ 3482 h 1520"/>
                  <a:gd name="T84" fmla="*/ 1540 w 1540"/>
                  <a:gd name="T85" fmla="*/ 3420 h 1520"/>
                  <a:gd name="T86" fmla="*/ 1537 w 1540"/>
                  <a:gd name="T87" fmla="*/ 3358 h 1520"/>
                  <a:gd name="T88" fmla="*/ 1530 w 1540"/>
                  <a:gd name="T89" fmla="*/ 3297 h 1520"/>
                  <a:gd name="T90" fmla="*/ 1518 w 1540"/>
                  <a:gd name="T91" fmla="*/ 3237 h 1520"/>
                  <a:gd name="T92" fmla="*/ 1501 w 1540"/>
                  <a:gd name="T93" fmla="*/ 3180 h 1520"/>
                  <a:gd name="T94" fmla="*/ 1454 w 1540"/>
                  <a:gd name="T95" fmla="*/ 3071 h 1520"/>
                  <a:gd name="T96" fmla="*/ 1391 w 1540"/>
                  <a:gd name="T97" fmla="*/ 2971 h 1520"/>
                  <a:gd name="T98" fmla="*/ 1314 w 1540"/>
                  <a:gd name="T99" fmla="*/ 2883 h 1520"/>
                  <a:gd name="T100" fmla="*/ 1225 w 1540"/>
                  <a:gd name="T101" fmla="*/ 2807 h 1520"/>
                  <a:gd name="T102" fmla="*/ 1124 w 1540"/>
                  <a:gd name="T103" fmla="*/ 2745 h 1520"/>
                  <a:gd name="T104" fmla="*/ 1013 w 1540"/>
                  <a:gd name="T105" fmla="*/ 2699 h 1520"/>
                  <a:gd name="T106" fmla="*/ 955 w 1540"/>
                  <a:gd name="T107" fmla="*/ 2682 h 1520"/>
                  <a:gd name="T108" fmla="*/ 895 w 1540"/>
                  <a:gd name="T109" fmla="*/ 2670 h 1520"/>
                  <a:gd name="T110" fmla="*/ 833 w 1540"/>
                  <a:gd name="T111" fmla="*/ 2663 h 1520"/>
                  <a:gd name="T112" fmla="*/ 770 w 1540"/>
                  <a:gd name="T113" fmla="*/ 2660 h 152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540"/>
                  <a:gd name="T172" fmla="*/ 0 h 1520"/>
                  <a:gd name="T173" fmla="*/ 1540 w 1540"/>
                  <a:gd name="T174" fmla="*/ 1520 h 152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540" h="1520">
                    <a:moveTo>
                      <a:pt x="770" y="0"/>
                    </a:moveTo>
                    <a:lnTo>
                      <a:pt x="707" y="3"/>
                    </a:lnTo>
                    <a:lnTo>
                      <a:pt x="645" y="10"/>
                    </a:lnTo>
                    <a:lnTo>
                      <a:pt x="585" y="22"/>
                    </a:lnTo>
                    <a:lnTo>
                      <a:pt x="527" y="39"/>
                    </a:lnTo>
                    <a:lnTo>
                      <a:pt x="470" y="60"/>
                    </a:lnTo>
                    <a:lnTo>
                      <a:pt x="364" y="114"/>
                    </a:lnTo>
                    <a:lnTo>
                      <a:pt x="269" y="183"/>
                    </a:lnTo>
                    <a:lnTo>
                      <a:pt x="185" y="265"/>
                    </a:lnTo>
                    <a:lnTo>
                      <a:pt x="115" y="360"/>
                    </a:lnTo>
                    <a:lnTo>
                      <a:pt x="61" y="464"/>
                    </a:lnTo>
                    <a:lnTo>
                      <a:pt x="22" y="577"/>
                    </a:lnTo>
                    <a:lnTo>
                      <a:pt x="10" y="637"/>
                    </a:lnTo>
                    <a:lnTo>
                      <a:pt x="3" y="698"/>
                    </a:lnTo>
                    <a:lnTo>
                      <a:pt x="0" y="760"/>
                    </a:lnTo>
                    <a:lnTo>
                      <a:pt x="3" y="822"/>
                    </a:lnTo>
                    <a:lnTo>
                      <a:pt x="10" y="883"/>
                    </a:lnTo>
                    <a:lnTo>
                      <a:pt x="22" y="943"/>
                    </a:lnTo>
                    <a:lnTo>
                      <a:pt x="39" y="1000"/>
                    </a:lnTo>
                    <a:lnTo>
                      <a:pt x="86" y="1109"/>
                    </a:lnTo>
                    <a:lnTo>
                      <a:pt x="149" y="1209"/>
                    </a:lnTo>
                    <a:lnTo>
                      <a:pt x="226" y="1297"/>
                    </a:lnTo>
                    <a:lnTo>
                      <a:pt x="315" y="1373"/>
                    </a:lnTo>
                    <a:lnTo>
                      <a:pt x="416" y="1435"/>
                    </a:lnTo>
                    <a:lnTo>
                      <a:pt x="527" y="1481"/>
                    </a:lnTo>
                    <a:lnTo>
                      <a:pt x="585" y="1498"/>
                    </a:lnTo>
                    <a:lnTo>
                      <a:pt x="645" y="1510"/>
                    </a:lnTo>
                    <a:lnTo>
                      <a:pt x="707" y="1517"/>
                    </a:lnTo>
                    <a:lnTo>
                      <a:pt x="770" y="1520"/>
                    </a:lnTo>
                    <a:lnTo>
                      <a:pt x="833" y="1517"/>
                    </a:lnTo>
                    <a:lnTo>
                      <a:pt x="895" y="1510"/>
                    </a:lnTo>
                    <a:lnTo>
                      <a:pt x="955" y="1498"/>
                    </a:lnTo>
                    <a:lnTo>
                      <a:pt x="1013" y="1481"/>
                    </a:lnTo>
                    <a:lnTo>
                      <a:pt x="1070" y="1460"/>
                    </a:lnTo>
                    <a:lnTo>
                      <a:pt x="1176" y="1406"/>
                    </a:lnTo>
                    <a:lnTo>
                      <a:pt x="1271" y="1337"/>
                    </a:lnTo>
                    <a:lnTo>
                      <a:pt x="1355" y="1255"/>
                    </a:lnTo>
                    <a:lnTo>
                      <a:pt x="1425" y="1160"/>
                    </a:lnTo>
                    <a:lnTo>
                      <a:pt x="1479" y="1056"/>
                    </a:lnTo>
                    <a:lnTo>
                      <a:pt x="1518" y="943"/>
                    </a:lnTo>
                    <a:lnTo>
                      <a:pt x="1530" y="883"/>
                    </a:lnTo>
                    <a:lnTo>
                      <a:pt x="1537" y="822"/>
                    </a:lnTo>
                    <a:lnTo>
                      <a:pt x="1540" y="760"/>
                    </a:lnTo>
                    <a:lnTo>
                      <a:pt x="1537" y="698"/>
                    </a:lnTo>
                    <a:lnTo>
                      <a:pt x="1530" y="637"/>
                    </a:lnTo>
                    <a:lnTo>
                      <a:pt x="1518" y="577"/>
                    </a:lnTo>
                    <a:lnTo>
                      <a:pt x="1501" y="520"/>
                    </a:lnTo>
                    <a:lnTo>
                      <a:pt x="1454" y="411"/>
                    </a:lnTo>
                    <a:lnTo>
                      <a:pt x="1391" y="311"/>
                    </a:lnTo>
                    <a:lnTo>
                      <a:pt x="1314" y="223"/>
                    </a:lnTo>
                    <a:lnTo>
                      <a:pt x="1225" y="147"/>
                    </a:lnTo>
                    <a:lnTo>
                      <a:pt x="1124" y="85"/>
                    </a:lnTo>
                    <a:lnTo>
                      <a:pt x="1013" y="39"/>
                    </a:lnTo>
                    <a:lnTo>
                      <a:pt x="955" y="22"/>
                    </a:lnTo>
                    <a:lnTo>
                      <a:pt x="895" y="10"/>
                    </a:lnTo>
                    <a:lnTo>
                      <a:pt x="833" y="3"/>
                    </a:lnTo>
                    <a:lnTo>
                      <a:pt x="770" y="0"/>
                    </a:lnTo>
                  </a:path>
                </a:pathLst>
              </a:custGeom>
              <a:solidFill>
                <a:srgbClr val="EC21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q-AL"/>
              </a:p>
            </p:txBody>
          </p:sp>
        </p:grpSp>
        <p:grpSp>
          <p:nvGrpSpPr>
            <p:cNvPr id="7175" name="Group 7"/>
            <p:cNvGrpSpPr>
              <a:grpSpLocks/>
            </p:cNvGrpSpPr>
            <p:nvPr/>
          </p:nvGrpSpPr>
          <p:grpSpPr bwMode="auto">
            <a:xfrm>
              <a:off x="9643" y="3048"/>
              <a:ext cx="417" cy="752"/>
              <a:chOff x="9643" y="3048"/>
              <a:chExt cx="417" cy="752"/>
            </a:xfrm>
          </p:grpSpPr>
          <p:sp>
            <p:nvSpPr>
              <p:cNvPr id="7178" name="Freeform 32"/>
              <p:cNvSpPr>
                <a:spLocks/>
              </p:cNvSpPr>
              <p:nvPr/>
            </p:nvSpPr>
            <p:spPr bwMode="auto">
              <a:xfrm>
                <a:off x="9643" y="3048"/>
                <a:ext cx="417" cy="752"/>
              </a:xfrm>
              <a:custGeom>
                <a:avLst/>
                <a:gdLst>
                  <a:gd name="T0" fmla="*/ 136 w 417"/>
                  <a:gd name="T1" fmla="*/ 3048 h 752"/>
                  <a:gd name="T2" fmla="*/ 74 w 417"/>
                  <a:gd name="T3" fmla="*/ 3057 h 752"/>
                  <a:gd name="T4" fmla="*/ 21 w 417"/>
                  <a:gd name="T5" fmla="*/ 3098 h 752"/>
                  <a:gd name="T6" fmla="*/ 0 w 417"/>
                  <a:gd name="T7" fmla="*/ 3164 h 752"/>
                  <a:gd name="T8" fmla="*/ 0 w 417"/>
                  <a:gd name="T9" fmla="*/ 3256 h 752"/>
                  <a:gd name="T10" fmla="*/ 2 w 417"/>
                  <a:gd name="T11" fmla="*/ 3282 h 752"/>
                  <a:gd name="T12" fmla="*/ 7 w 417"/>
                  <a:gd name="T13" fmla="*/ 3297 h 752"/>
                  <a:gd name="T14" fmla="*/ 12 w 417"/>
                  <a:gd name="T15" fmla="*/ 3304 h 752"/>
                  <a:gd name="T16" fmla="*/ 18 w 417"/>
                  <a:gd name="T17" fmla="*/ 3308 h 752"/>
                  <a:gd name="T18" fmla="*/ 21 w 417"/>
                  <a:gd name="T19" fmla="*/ 3314 h 752"/>
                  <a:gd name="T20" fmla="*/ 30 w 417"/>
                  <a:gd name="T21" fmla="*/ 3338 h 752"/>
                  <a:gd name="T22" fmla="*/ 39 w 417"/>
                  <a:gd name="T23" fmla="*/ 3354 h 752"/>
                  <a:gd name="T24" fmla="*/ 47 w 417"/>
                  <a:gd name="T25" fmla="*/ 3364 h 752"/>
                  <a:gd name="T26" fmla="*/ 53 w 417"/>
                  <a:gd name="T27" fmla="*/ 3371 h 752"/>
                  <a:gd name="T28" fmla="*/ 59 w 417"/>
                  <a:gd name="T29" fmla="*/ 3379 h 752"/>
                  <a:gd name="T30" fmla="*/ 62 w 417"/>
                  <a:gd name="T31" fmla="*/ 3389 h 752"/>
                  <a:gd name="T32" fmla="*/ 60 w 417"/>
                  <a:gd name="T33" fmla="*/ 3417 h 752"/>
                  <a:gd name="T34" fmla="*/ 54 w 417"/>
                  <a:gd name="T35" fmla="*/ 3438 h 752"/>
                  <a:gd name="T36" fmla="*/ 46 w 417"/>
                  <a:gd name="T37" fmla="*/ 3456 h 752"/>
                  <a:gd name="T38" fmla="*/ 36 w 417"/>
                  <a:gd name="T39" fmla="*/ 3470 h 752"/>
                  <a:gd name="T40" fmla="*/ 24 w 417"/>
                  <a:gd name="T41" fmla="*/ 3482 h 752"/>
                  <a:gd name="T42" fmla="*/ 111 w 417"/>
                  <a:gd name="T43" fmla="*/ 3534 h 752"/>
                  <a:gd name="T44" fmla="*/ 160 w 417"/>
                  <a:gd name="T45" fmla="*/ 3570 h 752"/>
                  <a:gd name="T46" fmla="*/ 187 w 417"/>
                  <a:gd name="T47" fmla="*/ 3637 h 752"/>
                  <a:gd name="T48" fmla="*/ 188 w 417"/>
                  <a:gd name="T49" fmla="*/ 3800 h 752"/>
                  <a:gd name="T50" fmla="*/ 417 w 417"/>
                  <a:gd name="T51" fmla="*/ 3800 h 752"/>
                  <a:gd name="T52" fmla="*/ 416 w 417"/>
                  <a:gd name="T53" fmla="*/ 3738 h 752"/>
                  <a:gd name="T54" fmla="*/ 411 w 417"/>
                  <a:gd name="T55" fmla="*/ 3655 h 752"/>
                  <a:gd name="T56" fmla="*/ 399 w 417"/>
                  <a:gd name="T57" fmla="*/ 3595 h 752"/>
                  <a:gd name="T58" fmla="*/ 348 w 417"/>
                  <a:gd name="T59" fmla="*/ 3556 h 752"/>
                  <a:gd name="T60" fmla="*/ 289 w 417"/>
                  <a:gd name="T61" fmla="*/ 3518 h 752"/>
                  <a:gd name="T62" fmla="*/ 262 w 417"/>
                  <a:gd name="T63" fmla="*/ 3507 h 752"/>
                  <a:gd name="T64" fmla="*/ 239 w 417"/>
                  <a:gd name="T65" fmla="*/ 3496 h 752"/>
                  <a:gd name="T66" fmla="*/ 188 w 417"/>
                  <a:gd name="T67" fmla="*/ 3461 h 752"/>
                  <a:gd name="T68" fmla="*/ 167 w 417"/>
                  <a:gd name="T69" fmla="*/ 3412 h 752"/>
                  <a:gd name="T70" fmla="*/ 168 w 417"/>
                  <a:gd name="T71" fmla="*/ 3393 h 752"/>
                  <a:gd name="T72" fmla="*/ 171 w 417"/>
                  <a:gd name="T73" fmla="*/ 3381 h 752"/>
                  <a:gd name="T74" fmla="*/ 176 w 417"/>
                  <a:gd name="T75" fmla="*/ 3373 h 752"/>
                  <a:gd name="T76" fmla="*/ 183 w 417"/>
                  <a:gd name="T77" fmla="*/ 3365 h 752"/>
                  <a:gd name="T78" fmla="*/ 190 w 417"/>
                  <a:gd name="T79" fmla="*/ 3356 h 752"/>
                  <a:gd name="T80" fmla="*/ 199 w 417"/>
                  <a:gd name="T81" fmla="*/ 3342 h 752"/>
                  <a:gd name="T82" fmla="*/ 207 w 417"/>
                  <a:gd name="T83" fmla="*/ 3321 h 752"/>
                  <a:gd name="T84" fmla="*/ 210 w 417"/>
                  <a:gd name="T85" fmla="*/ 3311 h 752"/>
                  <a:gd name="T86" fmla="*/ 214 w 417"/>
                  <a:gd name="T87" fmla="*/ 3306 h 752"/>
                  <a:gd name="T88" fmla="*/ 229 w 417"/>
                  <a:gd name="T89" fmla="*/ 3245 h 752"/>
                  <a:gd name="T90" fmla="*/ 229 w 417"/>
                  <a:gd name="T91" fmla="*/ 3169 h 752"/>
                  <a:gd name="T92" fmla="*/ 211 w 417"/>
                  <a:gd name="T93" fmla="*/ 3101 h 752"/>
                  <a:gd name="T94" fmla="*/ 162 w 417"/>
                  <a:gd name="T95" fmla="*/ 3056 h 752"/>
                  <a:gd name="T96" fmla="*/ 136 w 417"/>
                  <a:gd name="T97" fmla="*/ 3048 h 75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17"/>
                  <a:gd name="T148" fmla="*/ 0 h 752"/>
                  <a:gd name="T149" fmla="*/ 417 w 417"/>
                  <a:gd name="T150" fmla="*/ 752 h 75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17" h="752">
                    <a:moveTo>
                      <a:pt x="136" y="0"/>
                    </a:moveTo>
                    <a:lnTo>
                      <a:pt x="74" y="9"/>
                    </a:lnTo>
                    <a:lnTo>
                      <a:pt x="21" y="50"/>
                    </a:lnTo>
                    <a:lnTo>
                      <a:pt x="0" y="116"/>
                    </a:lnTo>
                    <a:lnTo>
                      <a:pt x="0" y="208"/>
                    </a:lnTo>
                    <a:lnTo>
                      <a:pt x="2" y="234"/>
                    </a:lnTo>
                    <a:lnTo>
                      <a:pt x="7" y="249"/>
                    </a:lnTo>
                    <a:lnTo>
                      <a:pt x="12" y="256"/>
                    </a:lnTo>
                    <a:lnTo>
                      <a:pt x="18" y="260"/>
                    </a:lnTo>
                    <a:lnTo>
                      <a:pt x="21" y="266"/>
                    </a:lnTo>
                    <a:lnTo>
                      <a:pt x="30" y="290"/>
                    </a:lnTo>
                    <a:lnTo>
                      <a:pt x="39" y="306"/>
                    </a:lnTo>
                    <a:lnTo>
                      <a:pt x="47" y="316"/>
                    </a:lnTo>
                    <a:lnTo>
                      <a:pt x="53" y="323"/>
                    </a:lnTo>
                    <a:lnTo>
                      <a:pt x="59" y="331"/>
                    </a:lnTo>
                    <a:lnTo>
                      <a:pt x="62" y="341"/>
                    </a:lnTo>
                    <a:lnTo>
                      <a:pt x="60" y="369"/>
                    </a:lnTo>
                    <a:lnTo>
                      <a:pt x="54" y="390"/>
                    </a:lnTo>
                    <a:lnTo>
                      <a:pt x="46" y="408"/>
                    </a:lnTo>
                    <a:lnTo>
                      <a:pt x="36" y="422"/>
                    </a:lnTo>
                    <a:lnTo>
                      <a:pt x="24" y="434"/>
                    </a:lnTo>
                    <a:lnTo>
                      <a:pt x="111" y="486"/>
                    </a:lnTo>
                    <a:lnTo>
                      <a:pt x="160" y="522"/>
                    </a:lnTo>
                    <a:lnTo>
                      <a:pt x="187" y="589"/>
                    </a:lnTo>
                    <a:lnTo>
                      <a:pt x="188" y="752"/>
                    </a:lnTo>
                    <a:lnTo>
                      <a:pt x="417" y="752"/>
                    </a:lnTo>
                    <a:lnTo>
                      <a:pt x="416" y="690"/>
                    </a:lnTo>
                    <a:lnTo>
                      <a:pt x="411" y="607"/>
                    </a:lnTo>
                    <a:lnTo>
                      <a:pt x="399" y="547"/>
                    </a:lnTo>
                    <a:lnTo>
                      <a:pt x="348" y="508"/>
                    </a:lnTo>
                    <a:lnTo>
                      <a:pt x="289" y="470"/>
                    </a:lnTo>
                    <a:lnTo>
                      <a:pt x="262" y="459"/>
                    </a:lnTo>
                    <a:lnTo>
                      <a:pt x="239" y="448"/>
                    </a:lnTo>
                    <a:lnTo>
                      <a:pt x="188" y="413"/>
                    </a:lnTo>
                    <a:lnTo>
                      <a:pt x="167" y="364"/>
                    </a:lnTo>
                    <a:lnTo>
                      <a:pt x="168" y="345"/>
                    </a:lnTo>
                    <a:lnTo>
                      <a:pt x="171" y="333"/>
                    </a:lnTo>
                    <a:lnTo>
                      <a:pt x="176" y="325"/>
                    </a:lnTo>
                    <a:lnTo>
                      <a:pt x="183" y="317"/>
                    </a:lnTo>
                    <a:lnTo>
                      <a:pt x="190" y="308"/>
                    </a:lnTo>
                    <a:lnTo>
                      <a:pt x="199" y="294"/>
                    </a:lnTo>
                    <a:lnTo>
                      <a:pt x="207" y="273"/>
                    </a:lnTo>
                    <a:lnTo>
                      <a:pt x="210" y="263"/>
                    </a:lnTo>
                    <a:lnTo>
                      <a:pt x="214" y="258"/>
                    </a:lnTo>
                    <a:lnTo>
                      <a:pt x="229" y="197"/>
                    </a:lnTo>
                    <a:lnTo>
                      <a:pt x="229" y="121"/>
                    </a:lnTo>
                    <a:lnTo>
                      <a:pt x="211" y="53"/>
                    </a:lnTo>
                    <a:lnTo>
                      <a:pt x="162" y="8"/>
                    </a:lnTo>
                    <a:lnTo>
                      <a:pt x="136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q-AL"/>
              </a:p>
            </p:txBody>
          </p:sp>
        </p:grpSp>
        <p:grpSp>
          <p:nvGrpSpPr>
            <p:cNvPr id="7176" name="Group 9"/>
            <p:cNvGrpSpPr>
              <a:grpSpLocks/>
            </p:cNvGrpSpPr>
            <p:nvPr/>
          </p:nvGrpSpPr>
          <p:grpSpPr bwMode="auto">
            <a:xfrm>
              <a:off x="9080" y="2940"/>
              <a:ext cx="667" cy="860"/>
              <a:chOff x="9080" y="2940"/>
              <a:chExt cx="667" cy="860"/>
            </a:xfrm>
          </p:grpSpPr>
          <p:sp>
            <p:nvSpPr>
              <p:cNvPr id="7177" name="Freeform 10"/>
              <p:cNvSpPr>
                <a:spLocks/>
              </p:cNvSpPr>
              <p:nvPr/>
            </p:nvSpPr>
            <p:spPr bwMode="auto">
              <a:xfrm>
                <a:off x="9080" y="2940"/>
                <a:ext cx="667" cy="860"/>
              </a:xfrm>
              <a:custGeom>
                <a:avLst/>
                <a:gdLst>
                  <a:gd name="T0" fmla="*/ 295 w 667"/>
                  <a:gd name="T1" fmla="*/ 2940 h 860"/>
                  <a:gd name="T2" fmla="*/ 227 w 667"/>
                  <a:gd name="T3" fmla="*/ 2949 h 860"/>
                  <a:gd name="T4" fmla="*/ 163 w 667"/>
                  <a:gd name="T5" fmla="*/ 2987 h 860"/>
                  <a:gd name="T6" fmla="*/ 128 w 667"/>
                  <a:gd name="T7" fmla="*/ 3056 h 860"/>
                  <a:gd name="T8" fmla="*/ 125 w 667"/>
                  <a:gd name="T9" fmla="*/ 3084 h 860"/>
                  <a:gd name="T10" fmla="*/ 136 w 667"/>
                  <a:gd name="T11" fmla="*/ 3113 h 860"/>
                  <a:gd name="T12" fmla="*/ 142 w 667"/>
                  <a:gd name="T13" fmla="*/ 3139 h 860"/>
                  <a:gd name="T14" fmla="*/ 145 w 667"/>
                  <a:gd name="T15" fmla="*/ 3159 h 860"/>
                  <a:gd name="T16" fmla="*/ 146 w 667"/>
                  <a:gd name="T17" fmla="*/ 3169 h 860"/>
                  <a:gd name="T18" fmla="*/ 138 w 667"/>
                  <a:gd name="T19" fmla="*/ 3174 h 860"/>
                  <a:gd name="T20" fmla="*/ 127 w 667"/>
                  <a:gd name="T21" fmla="*/ 3195 h 860"/>
                  <a:gd name="T22" fmla="*/ 144 w 667"/>
                  <a:gd name="T23" fmla="*/ 3256 h 860"/>
                  <a:gd name="T24" fmla="*/ 161 w 667"/>
                  <a:gd name="T25" fmla="*/ 3266 h 860"/>
                  <a:gd name="T26" fmla="*/ 166 w 667"/>
                  <a:gd name="T27" fmla="*/ 3271 h 860"/>
                  <a:gd name="T28" fmla="*/ 189 w 667"/>
                  <a:gd name="T29" fmla="*/ 3334 h 860"/>
                  <a:gd name="T30" fmla="*/ 201 w 667"/>
                  <a:gd name="T31" fmla="*/ 3351 h 860"/>
                  <a:gd name="T32" fmla="*/ 205 w 667"/>
                  <a:gd name="T33" fmla="*/ 3359 h 860"/>
                  <a:gd name="T34" fmla="*/ 208 w 667"/>
                  <a:gd name="T35" fmla="*/ 3369 h 860"/>
                  <a:gd name="T36" fmla="*/ 207 w 667"/>
                  <a:gd name="T37" fmla="*/ 3394 h 860"/>
                  <a:gd name="T38" fmla="*/ 204 w 667"/>
                  <a:gd name="T39" fmla="*/ 3416 h 860"/>
                  <a:gd name="T40" fmla="*/ 171 w 667"/>
                  <a:gd name="T41" fmla="*/ 3486 h 860"/>
                  <a:gd name="T42" fmla="*/ 124 w 667"/>
                  <a:gd name="T43" fmla="*/ 3526 h 860"/>
                  <a:gd name="T44" fmla="*/ 76 w 667"/>
                  <a:gd name="T45" fmla="*/ 3543 h 860"/>
                  <a:gd name="T46" fmla="*/ 52 w 667"/>
                  <a:gd name="T47" fmla="*/ 3551 h 860"/>
                  <a:gd name="T48" fmla="*/ 0 w 667"/>
                  <a:gd name="T49" fmla="*/ 3604 h 860"/>
                  <a:gd name="T50" fmla="*/ 0 w 667"/>
                  <a:gd name="T51" fmla="*/ 3800 h 860"/>
                  <a:gd name="T52" fmla="*/ 667 w 667"/>
                  <a:gd name="T53" fmla="*/ 3800 h 860"/>
                  <a:gd name="T54" fmla="*/ 667 w 667"/>
                  <a:gd name="T55" fmla="*/ 3659 h 860"/>
                  <a:gd name="T56" fmla="*/ 665 w 667"/>
                  <a:gd name="T57" fmla="*/ 3646 h 860"/>
                  <a:gd name="T58" fmla="*/ 623 w 667"/>
                  <a:gd name="T59" fmla="*/ 3602 h 860"/>
                  <a:gd name="T60" fmla="*/ 558 w 667"/>
                  <a:gd name="T61" fmla="*/ 3572 h 860"/>
                  <a:gd name="T62" fmla="*/ 500 w 667"/>
                  <a:gd name="T63" fmla="*/ 3548 h 860"/>
                  <a:gd name="T64" fmla="*/ 473 w 667"/>
                  <a:gd name="T65" fmla="*/ 3536 h 860"/>
                  <a:gd name="T66" fmla="*/ 414 w 667"/>
                  <a:gd name="T67" fmla="*/ 3498 h 860"/>
                  <a:gd name="T68" fmla="*/ 380 w 667"/>
                  <a:gd name="T69" fmla="*/ 3433 h 860"/>
                  <a:gd name="T70" fmla="*/ 376 w 667"/>
                  <a:gd name="T71" fmla="*/ 3389 h 860"/>
                  <a:gd name="T72" fmla="*/ 376 w 667"/>
                  <a:gd name="T73" fmla="*/ 3375 h 860"/>
                  <a:gd name="T74" fmla="*/ 379 w 667"/>
                  <a:gd name="T75" fmla="*/ 3363 h 860"/>
                  <a:gd name="T76" fmla="*/ 383 w 667"/>
                  <a:gd name="T77" fmla="*/ 3354 h 860"/>
                  <a:gd name="T78" fmla="*/ 388 w 667"/>
                  <a:gd name="T79" fmla="*/ 3346 h 860"/>
                  <a:gd name="T80" fmla="*/ 394 w 667"/>
                  <a:gd name="T81" fmla="*/ 3336 h 860"/>
                  <a:gd name="T82" fmla="*/ 401 w 667"/>
                  <a:gd name="T83" fmla="*/ 3324 h 860"/>
                  <a:gd name="T84" fmla="*/ 408 w 667"/>
                  <a:gd name="T85" fmla="*/ 3306 h 860"/>
                  <a:gd name="T86" fmla="*/ 416 w 667"/>
                  <a:gd name="T87" fmla="*/ 3280 h 860"/>
                  <a:gd name="T88" fmla="*/ 418 w 667"/>
                  <a:gd name="T89" fmla="*/ 3271 h 860"/>
                  <a:gd name="T90" fmla="*/ 423 w 667"/>
                  <a:gd name="T91" fmla="*/ 3265 h 860"/>
                  <a:gd name="T92" fmla="*/ 430 w 667"/>
                  <a:gd name="T93" fmla="*/ 3260 h 860"/>
                  <a:gd name="T94" fmla="*/ 439 w 667"/>
                  <a:gd name="T95" fmla="*/ 3252 h 860"/>
                  <a:gd name="T96" fmla="*/ 449 w 667"/>
                  <a:gd name="T97" fmla="*/ 3236 h 860"/>
                  <a:gd name="T98" fmla="*/ 451 w 667"/>
                  <a:gd name="T99" fmla="*/ 3195 h 860"/>
                  <a:gd name="T100" fmla="*/ 446 w 667"/>
                  <a:gd name="T101" fmla="*/ 3176 h 860"/>
                  <a:gd name="T102" fmla="*/ 439 w 667"/>
                  <a:gd name="T103" fmla="*/ 3171 h 860"/>
                  <a:gd name="T104" fmla="*/ 439 w 667"/>
                  <a:gd name="T105" fmla="*/ 3164 h 860"/>
                  <a:gd name="T106" fmla="*/ 438 w 667"/>
                  <a:gd name="T107" fmla="*/ 3150 h 860"/>
                  <a:gd name="T108" fmla="*/ 438 w 667"/>
                  <a:gd name="T109" fmla="*/ 3120 h 860"/>
                  <a:gd name="T110" fmla="*/ 438 w 667"/>
                  <a:gd name="T111" fmla="*/ 3093 h 860"/>
                  <a:gd name="T112" fmla="*/ 442 w 667"/>
                  <a:gd name="T113" fmla="*/ 3080 h 860"/>
                  <a:gd name="T114" fmla="*/ 443 w 667"/>
                  <a:gd name="T115" fmla="*/ 3065 h 860"/>
                  <a:gd name="T116" fmla="*/ 420 w 667"/>
                  <a:gd name="T117" fmla="*/ 2999 h 860"/>
                  <a:gd name="T118" fmla="*/ 372 w 667"/>
                  <a:gd name="T119" fmla="*/ 2958 h 860"/>
                  <a:gd name="T120" fmla="*/ 324 w 667"/>
                  <a:gd name="T121" fmla="*/ 2943 h 860"/>
                  <a:gd name="T122" fmla="*/ 295 w 667"/>
                  <a:gd name="T123" fmla="*/ 2940 h 86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67"/>
                  <a:gd name="T187" fmla="*/ 0 h 860"/>
                  <a:gd name="T188" fmla="*/ 667 w 667"/>
                  <a:gd name="T189" fmla="*/ 860 h 86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67" h="860">
                    <a:moveTo>
                      <a:pt x="295" y="0"/>
                    </a:moveTo>
                    <a:lnTo>
                      <a:pt x="227" y="9"/>
                    </a:lnTo>
                    <a:lnTo>
                      <a:pt x="163" y="47"/>
                    </a:lnTo>
                    <a:lnTo>
                      <a:pt x="128" y="116"/>
                    </a:lnTo>
                    <a:lnTo>
                      <a:pt x="125" y="144"/>
                    </a:lnTo>
                    <a:lnTo>
                      <a:pt x="136" y="173"/>
                    </a:lnTo>
                    <a:lnTo>
                      <a:pt x="142" y="199"/>
                    </a:lnTo>
                    <a:lnTo>
                      <a:pt x="145" y="219"/>
                    </a:lnTo>
                    <a:lnTo>
                      <a:pt x="146" y="229"/>
                    </a:lnTo>
                    <a:lnTo>
                      <a:pt x="138" y="234"/>
                    </a:lnTo>
                    <a:lnTo>
                      <a:pt x="127" y="255"/>
                    </a:lnTo>
                    <a:lnTo>
                      <a:pt x="144" y="316"/>
                    </a:lnTo>
                    <a:lnTo>
                      <a:pt x="161" y="326"/>
                    </a:lnTo>
                    <a:lnTo>
                      <a:pt x="166" y="331"/>
                    </a:lnTo>
                    <a:lnTo>
                      <a:pt x="189" y="394"/>
                    </a:lnTo>
                    <a:lnTo>
                      <a:pt x="201" y="411"/>
                    </a:lnTo>
                    <a:lnTo>
                      <a:pt x="205" y="419"/>
                    </a:lnTo>
                    <a:lnTo>
                      <a:pt x="208" y="429"/>
                    </a:lnTo>
                    <a:lnTo>
                      <a:pt x="207" y="454"/>
                    </a:lnTo>
                    <a:lnTo>
                      <a:pt x="204" y="476"/>
                    </a:lnTo>
                    <a:lnTo>
                      <a:pt x="171" y="546"/>
                    </a:lnTo>
                    <a:lnTo>
                      <a:pt x="124" y="586"/>
                    </a:lnTo>
                    <a:lnTo>
                      <a:pt x="76" y="603"/>
                    </a:lnTo>
                    <a:lnTo>
                      <a:pt x="52" y="611"/>
                    </a:lnTo>
                    <a:lnTo>
                      <a:pt x="0" y="664"/>
                    </a:lnTo>
                    <a:lnTo>
                      <a:pt x="0" y="860"/>
                    </a:lnTo>
                    <a:lnTo>
                      <a:pt x="667" y="860"/>
                    </a:lnTo>
                    <a:lnTo>
                      <a:pt x="667" y="719"/>
                    </a:lnTo>
                    <a:lnTo>
                      <a:pt x="665" y="706"/>
                    </a:lnTo>
                    <a:lnTo>
                      <a:pt x="623" y="662"/>
                    </a:lnTo>
                    <a:lnTo>
                      <a:pt x="558" y="632"/>
                    </a:lnTo>
                    <a:lnTo>
                      <a:pt x="500" y="608"/>
                    </a:lnTo>
                    <a:lnTo>
                      <a:pt x="473" y="596"/>
                    </a:lnTo>
                    <a:lnTo>
                      <a:pt x="414" y="558"/>
                    </a:lnTo>
                    <a:lnTo>
                      <a:pt x="380" y="493"/>
                    </a:lnTo>
                    <a:lnTo>
                      <a:pt x="376" y="449"/>
                    </a:lnTo>
                    <a:lnTo>
                      <a:pt x="376" y="435"/>
                    </a:lnTo>
                    <a:lnTo>
                      <a:pt x="379" y="423"/>
                    </a:lnTo>
                    <a:lnTo>
                      <a:pt x="383" y="414"/>
                    </a:lnTo>
                    <a:lnTo>
                      <a:pt x="388" y="406"/>
                    </a:lnTo>
                    <a:lnTo>
                      <a:pt x="394" y="396"/>
                    </a:lnTo>
                    <a:lnTo>
                      <a:pt x="401" y="384"/>
                    </a:lnTo>
                    <a:lnTo>
                      <a:pt x="408" y="366"/>
                    </a:lnTo>
                    <a:lnTo>
                      <a:pt x="416" y="340"/>
                    </a:lnTo>
                    <a:lnTo>
                      <a:pt x="418" y="331"/>
                    </a:lnTo>
                    <a:lnTo>
                      <a:pt x="423" y="325"/>
                    </a:lnTo>
                    <a:lnTo>
                      <a:pt x="430" y="320"/>
                    </a:lnTo>
                    <a:lnTo>
                      <a:pt x="439" y="312"/>
                    </a:lnTo>
                    <a:lnTo>
                      <a:pt x="449" y="296"/>
                    </a:lnTo>
                    <a:lnTo>
                      <a:pt x="451" y="255"/>
                    </a:lnTo>
                    <a:lnTo>
                      <a:pt x="446" y="236"/>
                    </a:lnTo>
                    <a:lnTo>
                      <a:pt x="439" y="231"/>
                    </a:lnTo>
                    <a:lnTo>
                      <a:pt x="439" y="224"/>
                    </a:lnTo>
                    <a:lnTo>
                      <a:pt x="438" y="210"/>
                    </a:lnTo>
                    <a:lnTo>
                      <a:pt x="438" y="180"/>
                    </a:lnTo>
                    <a:lnTo>
                      <a:pt x="438" y="153"/>
                    </a:lnTo>
                    <a:lnTo>
                      <a:pt x="442" y="140"/>
                    </a:lnTo>
                    <a:lnTo>
                      <a:pt x="443" y="125"/>
                    </a:lnTo>
                    <a:lnTo>
                      <a:pt x="420" y="59"/>
                    </a:lnTo>
                    <a:lnTo>
                      <a:pt x="372" y="18"/>
                    </a:lnTo>
                    <a:lnTo>
                      <a:pt x="324" y="3"/>
                    </a:lnTo>
                    <a:lnTo>
                      <a:pt x="295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q-AL"/>
              </a:p>
            </p:txBody>
          </p:sp>
        </p:grpSp>
      </p:grpSp>
      <p:sp>
        <p:nvSpPr>
          <p:cNvPr id="7171" name="Rectangle 12"/>
          <p:cNvSpPr>
            <a:spLocks noChangeArrowheads="1"/>
          </p:cNvSpPr>
          <p:nvPr/>
        </p:nvSpPr>
        <p:spPr bwMode="auto">
          <a:xfrm>
            <a:off x="1630363" y="2298700"/>
            <a:ext cx="836295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q-AL" sz="3200">
                <a:solidFill>
                  <a:schemeClr val="tx1"/>
                </a:solidFill>
                <a:cs typeface="Arial" pitchFamily="34" charset="0"/>
              </a:rPr>
              <a:t> </a:t>
            </a:r>
            <a:r>
              <a:rPr lang="en-US" altLang="sq-AL" sz="3200" b="1">
                <a:solidFill>
                  <a:schemeClr val="tx1"/>
                </a:solidFill>
                <a:cs typeface="Arial" pitchFamily="34" charset="0"/>
              </a:rPr>
              <a:t>Regjistri i Integruar i Adresave dhe Shtetasve </a:t>
            </a:r>
            <a:endParaRPr lang="en-GB" altLang="sq-AL" sz="3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q-AL" sz="1800">
                <a:solidFill>
                  <a:schemeClr val="tx1"/>
                </a:solidFill>
                <a:cs typeface="Arial" pitchFamily="34" charset="0"/>
              </a:rPr>
              <a:t> </a:t>
            </a:r>
            <a:endParaRPr lang="en-GB" altLang="sq-AL" sz="1800">
              <a:solidFill>
                <a:schemeClr val="tx1"/>
              </a:solidFill>
              <a:cs typeface="Arial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q-AL" sz="1800" b="1">
                <a:solidFill>
                  <a:schemeClr val="tx1"/>
                </a:solidFill>
                <a:cs typeface="Arial" pitchFamily="34" charset="0"/>
              </a:rPr>
              <a:t>Një mjet i domosdoshëm për </a:t>
            </a:r>
            <a:r>
              <a:rPr lang="sq-AL" altLang="sq-AL" sz="1800" b="1">
                <a:solidFill>
                  <a:schemeClr val="tx1"/>
                </a:solidFill>
                <a:cs typeface="Arial" pitchFamily="34" charset="0"/>
              </a:rPr>
              <a:t>siguri</a:t>
            </a:r>
            <a:r>
              <a:rPr lang="en-US" altLang="sq-AL" sz="1800" b="1">
                <a:solidFill>
                  <a:schemeClr val="tx1"/>
                </a:solidFill>
                <a:cs typeface="Arial" pitchFamily="34" charset="0"/>
              </a:rPr>
              <a:t>n</a:t>
            </a:r>
            <a:r>
              <a:rPr lang="sq-AL" altLang="sq-AL" sz="1800" b="1">
                <a:solidFill>
                  <a:schemeClr val="tx1"/>
                </a:solidFill>
                <a:cs typeface="Arial" pitchFamily="34" charset="0"/>
              </a:rPr>
              <a:t>ë në shërbime</a:t>
            </a:r>
            <a:r>
              <a:rPr lang="en-US" altLang="sq-AL" sz="1800" b="1">
                <a:solidFill>
                  <a:schemeClr val="tx1"/>
                </a:solidFill>
                <a:cs typeface="Arial" pitchFamily="34" charset="0"/>
              </a:rPr>
              <a:t>t </a:t>
            </a:r>
            <a:r>
              <a:rPr lang="sq-AL" altLang="sq-AL" sz="1800" b="1">
                <a:solidFill>
                  <a:schemeClr val="tx1"/>
                </a:solidFill>
                <a:cs typeface="Arial" pitchFamily="34" charset="0"/>
              </a:rPr>
              <a:t>bankare dhe financiare nëpërmjet bashkëpunimit ndërinstitucional</a:t>
            </a:r>
            <a:r>
              <a:rPr lang="sq-AL" altLang="sq-AL" sz="1800">
                <a:solidFill>
                  <a:schemeClr val="tx1"/>
                </a:solidFill>
                <a:cs typeface="Arial" pitchFamily="34" charset="0"/>
              </a:rPr>
              <a:t> </a:t>
            </a:r>
            <a:endParaRPr lang="en-GB" altLang="sq-AL" sz="1800" b="1">
              <a:solidFill>
                <a:schemeClr val="tx1"/>
              </a:solidFill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q-AL" sz="1800">
                <a:solidFill>
                  <a:schemeClr val="tx1"/>
                </a:solidFill>
                <a:cs typeface="Arial" pitchFamily="34" charset="0"/>
              </a:rPr>
              <a:t> </a:t>
            </a:r>
            <a:endParaRPr lang="en-GB" altLang="sq-AL" sz="180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275" y="5953125"/>
            <a:ext cx="10001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>
            <a:spLocks noChangeAspect="1"/>
          </p:cNvSpPr>
          <p:nvPr/>
        </p:nvSpPr>
        <p:spPr>
          <a:xfrm>
            <a:off x="673100" y="1012825"/>
            <a:ext cx="1679575" cy="14668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indent="0" algn="ctr" defTabSz="9143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q-AL" sz="1200" b="1" dirty="0"/>
              <a:t>Përfitimi primar i lidhjes së çdo shtetasi me një adresë unike</a:t>
            </a:r>
            <a:endParaRPr lang="en-US" sz="1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7"/>
          <p:cNvSpPr txBox="1">
            <a:spLocks/>
          </p:cNvSpPr>
          <p:nvPr/>
        </p:nvSpPr>
        <p:spPr>
          <a:xfrm>
            <a:off x="762000" y="679450"/>
            <a:ext cx="10904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marL="0" indent="0" defTabSz="914354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None/>
              <a:defRPr lang="en-US" sz="1800" b="1" kern="0" spc="15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Roboto Medium" panose="02000000000000000000" pitchFamily="2" charset="0"/>
                <a:cs typeface="Times New Roman" panose="02020603050405020304" pitchFamily="18" charset="0"/>
              </a:defRPr>
            </a:lvl1pPr>
            <a:lvl2pPr marL="6842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sz="2000" dirty="0">
                <a:solidFill>
                  <a:srgbClr val="404040"/>
                </a:solidFill>
                <a:ea typeface="Roboto light"/>
                <a:cs typeface="Roboto light"/>
              </a:defRPr>
            </a:lvl2pPr>
            <a:lvl3pPr marL="11414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dirty="0">
                <a:solidFill>
                  <a:srgbClr val="404040"/>
                </a:solidFill>
                <a:ea typeface="Roboto light"/>
                <a:cs typeface="Roboto light"/>
              </a:defRPr>
            </a:lvl3pPr>
            <a:lvl4pPr marL="15986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sz="1600" dirty="0">
                <a:solidFill>
                  <a:srgbClr val="404040"/>
                </a:solidFill>
                <a:ea typeface="Roboto light"/>
                <a:cs typeface="Roboto light"/>
              </a:defRPr>
            </a:lvl4pPr>
            <a:lvl5pPr marL="20558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sz="1600" dirty="0">
                <a:solidFill>
                  <a:srgbClr val="404040"/>
                </a:solidFill>
                <a:ea typeface="Roboto light"/>
                <a:cs typeface="Roboto light"/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sq-AL" dirty="0"/>
              <a:t>Përfitimet kryesore </a:t>
            </a:r>
            <a:endParaRPr lang="en-GB" dirty="0"/>
          </a:p>
        </p:txBody>
      </p:sp>
      <p:sp>
        <p:nvSpPr>
          <p:cNvPr id="5" name="Text Placeholder 8"/>
          <p:cNvSpPr txBox="1">
            <a:spLocks/>
          </p:cNvSpPr>
          <p:nvPr/>
        </p:nvSpPr>
        <p:spPr>
          <a:xfrm>
            <a:off x="557213" y="160338"/>
            <a:ext cx="109045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marL="0" indent="0" defTabSz="914354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None/>
              <a:defRPr lang="en-US" sz="1000" b="1" kern="0" spc="200">
                <a:latin typeface="Times New Roman" panose="02020603050405020304" pitchFamily="18" charset="0"/>
                <a:ea typeface="Roboto Light" panose="02000000000000000000" pitchFamily="2" charset="0"/>
                <a:cs typeface="Times New Roman" panose="02020603050405020304" pitchFamily="18" charset="0"/>
              </a:defRPr>
            </a:lvl1pPr>
            <a:lvl2pPr marL="6842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sz="2000" dirty="0">
                <a:solidFill>
                  <a:srgbClr val="404040"/>
                </a:solidFill>
                <a:ea typeface="Roboto light"/>
                <a:cs typeface="Roboto light"/>
              </a:defRPr>
            </a:lvl2pPr>
            <a:lvl3pPr marL="11414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dirty="0">
                <a:solidFill>
                  <a:srgbClr val="404040"/>
                </a:solidFill>
                <a:ea typeface="Roboto light"/>
                <a:cs typeface="Roboto light"/>
              </a:defRPr>
            </a:lvl3pPr>
            <a:lvl4pPr marL="15986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sz="1600" dirty="0">
                <a:solidFill>
                  <a:srgbClr val="404040"/>
                </a:solidFill>
                <a:ea typeface="Roboto light"/>
                <a:cs typeface="Roboto light"/>
              </a:defRPr>
            </a:lvl4pPr>
            <a:lvl5pPr marL="20558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sz="1600" dirty="0">
                <a:solidFill>
                  <a:srgbClr val="404040"/>
                </a:solidFill>
                <a:ea typeface="Roboto light"/>
                <a:cs typeface="Roboto light"/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sq-AL" sz="1050" dirty="0" smtClean="0"/>
              <a:t>Regjistri i Integruar i Adresave dhe Shtetasve</a:t>
            </a:r>
            <a:endParaRPr lang="sq-AL" sz="105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049588" y="984250"/>
            <a:ext cx="1771650" cy="154622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indent="0" algn="ctr" defTabSz="9143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/>
              <a:t>Rritja e s</a:t>
            </a:r>
            <a:r>
              <a:rPr lang="it-IT" sz="1200" b="1" dirty="0"/>
              <a:t>igurisë publike </a:t>
            </a:r>
            <a:endParaRPr lang="en-US" sz="1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475288" y="893763"/>
            <a:ext cx="1817687" cy="15859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indent="0" algn="ctr" defTabSz="9143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/>
              <a:t>Sistemi </a:t>
            </a:r>
            <a:r>
              <a:rPr lang="it-IT" sz="1200" b="1" dirty="0"/>
              <a:t>fiskal </a:t>
            </a:r>
            <a:r>
              <a:rPr lang="it-IT" sz="1200" b="1" dirty="0"/>
              <a:t>-</a:t>
            </a:r>
            <a:r>
              <a:rPr lang="it-IT" sz="1200" b="1" dirty="0"/>
              <a:t>Eficiencë </a:t>
            </a:r>
            <a:r>
              <a:rPr lang="it-IT" sz="1200" b="1" dirty="0"/>
              <a:t>në mbledhjen e të ardhurave</a:t>
            </a:r>
            <a:endParaRPr lang="en-US" sz="1200" b="1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8196263" y="933450"/>
            <a:ext cx="1771650" cy="15462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indent="0" algn="ctr" defTabSz="9143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q-AL" sz="1200" b="1" dirty="0"/>
              <a:t>Sistemi </a:t>
            </a:r>
            <a:r>
              <a:rPr lang="en-US" sz="1200" b="1" dirty="0"/>
              <a:t>s</a:t>
            </a:r>
            <a:r>
              <a:rPr lang="sq-AL" sz="1200" b="1" dirty="0" err="1"/>
              <a:t>hëndetsor</a:t>
            </a:r>
            <a:r>
              <a:rPr lang="en-US" sz="1200" b="1" dirty="0"/>
              <a:t> </a:t>
            </a:r>
            <a:r>
              <a:rPr lang="en-US" sz="1200" b="1" dirty="0"/>
              <a:t>-</a:t>
            </a:r>
            <a:r>
              <a:rPr lang="sq-AL" sz="1200" b="1" dirty="0"/>
              <a:t>  Efektivitet në shërbimin shëndetsor</a:t>
            </a:r>
            <a:endParaRPr lang="en-US" sz="1200" b="1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9547225" y="2840038"/>
            <a:ext cx="1804988" cy="1574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indent="0" algn="ctr" defTabSz="9143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/>
              <a:t>Sistemi </a:t>
            </a:r>
            <a:r>
              <a:rPr lang="it-IT" sz="1200" b="1" dirty="0"/>
              <a:t>gjygjësor </a:t>
            </a:r>
            <a:r>
              <a:rPr lang="it-IT" sz="1200" b="1" dirty="0"/>
              <a:t>- Identifikimi i adresës unike për çdo shtetas  </a:t>
            </a:r>
            <a:endParaRPr lang="en-US" sz="1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179388" y="2781300"/>
            <a:ext cx="1752600" cy="15303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indent="0" algn="ctr" defTabSz="9143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q-AL" sz="1200" b="1" dirty="0"/>
              <a:t>Planifikim më të mirë të territorit</a:t>
            </a:r>
            <a:endParaRPr lang="en-GB" sz="1200" b="1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2147888" y="2840038"/>
            <a:ext cx="1751012" cy="152876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indent="0" algn="ctr" defTabSz="9143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/>
              <a:t>Pasuria – Evidentim i </a:t>
            </a:r>
            <a:r>
              <a:rPr lang="it-IT" sz="1100" b="1" dirty="0"/>
              <a:t>pasurisë për çdo </a:t>
            </a:r>
            <a:r>
              <a:rPr lang="it-IT" sz="1200" b="1" dirty="0"/>
              <a:t>shtetas</a:t>
            </a:r>
            <a:endParaRPr lang="en-US" sz="1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2832100" y="4786313"/>
            <a:ext cx="1989138" cy="1735137"/>
          </a:xfrm>
          <a:prstGeom prst="ellipse">
            <a:avLst/>
          </a:prstGeom>
          <a:solidFill>
            <a:srgbClr val="D468B5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indent="0" algn="ctr" defTabSz="9143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/>
              <a:t>Sistemi </a:t>
            </a:r>
            <a:r>
              <a:rPr lang="it-IT" sz="1200" b="1" dirty="0"/>
              <a:t>zgjedhor </a:t>
            </a:r>
            <a:r>
              <a:rPr lang="it-IT" sz="1200" b="1" dirty="0"/>
              <a:t>- Identifikimi i adresës unike për çdo zgjedhës </a:t>
            </a:r>
            <a:endParaRPr lang="en-US" sz="1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379913" y="2613025"/>
            <a:ext cx="2433637" cy="212407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indent="0" algn="ctr" defTabSz="9143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/>
              <a:t>Sistemi </a:t>
            </a:r>
            <a:r>
              <a:rPr lang="it-IT" sz="1400" dirty="0"/>
              <a:t>bankar </a:t>
            </a:r>
            <a:r>
              <a:rPr lang="it-IT" sz="1400" dirty="0"/>
              <a:t>-  Evidentimi i të dhënave të pasurive dhe klientëve, për dhënien e kredive</a:t>
            </a:r>
            <a:endParaRPr lang="en-US" sz="14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6308725" y="4802188"/>
            <a:ext cx="1968500" cy="17192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indent="0" algn="ctr" defTabSz="9143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/>
              <a:t>Avokatura e Shtetit</a:t>
            </a:r>
            <a:endParaRPr lang="en-US" sz="1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7239000" y="2840038"/>
            <a:ext cx="1860550" cy="1624012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indent="0" algn="ctr" defTabSz="9143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q-AL" sz="1400" b="1" dirty="0"/>
              <a:t>Sistemi </a:t>
            </a:r>
            <a:r>
              <a:rPr lang="en-US" sz="1400" b="1" dirty="0"/>
              <a:t>a</a:t>
            </a:r>
            <a:r>
              <a:rPr lang="sq-AL" sz="1400" b="1" dirty="0" err="1"/>
              <a:t>rsimor</a:t>
            </a:r>
            <a:r>
              <a:rPr lang="sq-AL" sz="1400" b="1" dirty="0"/>
              <a:t> </a:t>
            </a:r>
            <a:endParaRPr lang="en-US" sz="1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275" y="5953125"/>
            <a:ext cx="10001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 txBox="1">
            <a:spLocks/>
          </p:cNvSpPr>
          <p:nvPr/>
        </p:nvSpPr>
        <p:spPr>
          <a:xfrm>
            <a:off x="557213" y="679450"/>
            <a:ext cx="10904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marL="0" indent="0" defTabSz="914354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None/>
              <a:defRPr lang="en-US" sz="1800" b="1" kern="0" spc="15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Roboto Medium" panose="02000000000000000000" pitchFamily="2" charset="0"/>
                <a:cs typeface="Times New Roman" panose="02020603050405020304" pitchFamily="18" charset="0"/>
              </a:defRPr>
            </a:lvl1pPr>
            <a:lvl2pPr marL="6842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sz="2000" dirty="0">
                <a:solidFill>
                  <a:srgbClr val="404040"/>
                </a:solidFill>
                <a:ea typeface="Roboto light"/>
                <a:cs typeface="Roboto light"/>
              </a:defRPr>
            </a:lvl2pPr>
            <a:lvl3pPr marL="11414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dirty="0">
                <a:solidFill>
                  <a:srgbClr val="404040"/>
                </a:solidFill>
                <a:ea typeface="Roboto light"/>
                <a:cs typeface="Roboto light"/>
              </a:defRPr>
            </a:lvl3pPr>
            <a:lvl4pPr marL="15986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sz="1600" dirty="0">
                <a:solidFill>
                  <a:srgbClr val="404040"/>
                </a:solidFill>
                <a:ea typeface="Roboto light"/>
                <a:cs typeface="Roboto light"/>
              </a:defRPr>
            </a:lvl4pPr>
            <a:lvl5pPr marL="20558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sz="1600" dirty="0">
                <a:solidFill>
                  <a:srgbClr val="404040"/>
                </a:solidFill>
                <a:ea typeface="Roboto light"/>
                <a:cs typeface="Roboto light"/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dirty="0" err="1" smtClean="0"/>
              <a:t>Regjistri</a:t>
            </a:r>
            <a:r>
              <a:rPr dirty="0" smtClean="0"/>
              <a:t> </a:t>
            </a:r>
            <a:r>
              <a:rPr dirty="0" err="1" smtClean="0"/>
              <a:t>Kombëtar</a:t>
            </a:r>
            <a:r>
              <a:rPr dirty="0" smtClean="0"/>
              <a:t> i </a:t>
            </a:r>
            <a:r>
              <a:rPr dirty="0" err="1" smtClean="0"/>
              <a:t>Gjendjes</a:t>
            </a:r>
            <a:r>
              <a:rPr dirty="0" smtClean="0"/>
              <a:t> </a:t>
            </a:r>
            <a:r>
              <a:rPr dirty="0" err="1" smtClean="0"/>
              <a:t>Civile</a:t>
            </a:r>
            <a:endParaRPr lang="en-GB" dirty="0"/>
          </a:p>
        </p:txBody>
      </p:sp>
      <p:sp>
        <p:nvSpPr>
          <p:cNvPr id="5" name="Text Placeholder 8"/>
          <p:cNvSpPr txBox="1">
            <a:spLocks/>
          </p:cNvSpPr>
          <p:nvPr/>
        </p:nvSpPr>
        <p:spPr>
          <a:xfrm>
            <a:off x="557213" y="160338"/>
            <a:ext cx="10904537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marL="0" indent="0" defTabSz="914354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None/>
              <a:defRPr lang="en-US" sz="1000" b="1" kern="0" spc="200">
                <a:latin typeface="Times New Roman" panose="02020603050405020304" pitchFamily="18" charset="0"/>
                <a:ea typeface="Roboto Light" panose="02000000000000000000" pitchFamily="2" charset="0"/>
                <a:cs typeface="Times New Roman" panose="02020603050405020304" pitchFamily="18" charset="0"/>
              </a:defRPr>
            </a:lvl1pPr>
            <a:lvl2pPr marL="6842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sz="2000" dirty="0">
                <a:solidFill>
                  <a:srgbClr val="404040"/>
                </a:solidFill>
                <a:ea typeface="Roboto light"/>
                <a:cs typeface="Roboto light"/>
              </a:defRPr>
            </a:lvl2pPr>
            <a:lvl3pPr marL="11414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dirty="0">
                <a:solidFill>
                  <a:srgbClr val="404040"/>
                </a:solidFill>
                <a:ea typeface="Roboto light"/>
                <a:cs typeface="Roboto light"/>
              </a:defRPr>
            </a:lvl3pPr>
            <a:lvl4pPr marL="15986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sz="1600" dirty="0">
                <a:solidFill>
                  <a:srgbClr val="404040"/>
                </a:solidFill>
                <a:ea typeface="Roboto light"/>
                <a:cs typeface="Roboto light"/>
              </a:defRPr>
            </a:lvl4pPr>
            <a:lvl5pPr marL="20558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sz="1600" dirty="0">
                <a:solidFill>
                  <a:srgbClr val="404040"/>
                </a:solidFill>
                <a:ea typeface="Roboto light"/>
                <a:cs typeface="Roboto light"/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GB" sz="1050" dirty="0" err="1"/>
              <a:t>Regjistri</a:t>
            </a:r>
            <a:r>
              <a:rPr lang="en-GB" sz="1050" dirty="0"/>
              <a:t> i </a:t>
            </a:r>
            <a:r>
              <a:rPr lang="en-GB" sz="1050" dirty="0" err="1"/>
              <a:t>Integruar</a:t>
            </a:r>
            <a:r>
              <a:rPr lang="en-GB" sz="1050" dirty="0"/>
              <a:t> i </a:t>
            </a:r>
            <a:r>
              <a:rPr lang="en-GB" sz="1050" dirty="0" err="1"/>
              <a:t>Adresave</a:t>
            </a:r>
            <a:r>
              <a:rPr lang="en-GB" sz="1050" dirty="0"/>
              <a:t> </a:t>
            </a:r>
            <a:r>
              <a:rPr lang="en-GB" sz="1050" dirty="0" err="1"/>
              <a:t>dhe</a:t>
            </a:r>
            <a:r>
              <a:rPr lang="en-GB" sz="1050" dirty="0"/>
              <a:t> </a:t>
            </a:r>
            <a:r>
              <a:rPr lang="en-GB" sz="1050" dirty="0" err="1"/>
              <a:t>Shtetasve</a:t>
            </a:r>
            <a:endParaRPr lang="en-GB" sz="1050" dirty="0"/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557213" y="1060450"/>
            <a:ext cx="10904537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marL="285750" indent="-285750" algn="just" defTabSz="914354" eaLnBrk="1" fontAlgn="auto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Blip>
                <a:blip r:embed="rId3"/>
              </a:buBlip>
              <a:defRPr sz="1400" b="1" kern="0" spc="15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Roboto Medium" panose="02000000000000000000" pitchFamily="2" charset="0"/>
                <a:cs typeface="Times New Roman" panose="02020603050405020304" pitchFamily="18" charset="0"/>
              </a:defRPr>
            </a:lvl1pPr>
            <a:lvl2pPr marL="6842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rgbClr val="404040"/>
                </a:solidFill>
                <a:ea typeface="Roboto light"/>
                <a:cs typeface="Roboto light"/>
              </a:defRPr>
            </a:lvl2pPr>
            <a:lvl3pPr marL="11414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rgbClr val="404040"/>
                </a:solidFill>
                <a:ea typeface="Roboto light"/>
                <a:cs typeface="Roboto light"/>
              </a:defRPr>
            </a:lvl3pPr>
            <a:lvl4pPr marL="15986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ea typeface="Roboto light"/>
                <a:cs typeface="Roboto light"/>
              </a:defRPr>
            </a:lvl4pPr>
            <a:lvl5pPr marL="20558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ea typeface="Roboto light"/>
                <a:cs typeface="Roboto light"/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b="0" dirty="0" err="1"/>
              <a:t>Regjistri</a:t>
            </a:r>
            <a:r>
              <a:rPr lang="en-US" b="0" dirty="0"/>
              <a:t> </a:t>
            </a:r>
            <a:r>
              <a:rPr lang="en-US" b="0" dirty="0" err="1"/>
              <a:t>Kombëtar</a:t>
            </a:r>
            <a:r>
              <a:rPr lang="sq-AL" b="0" dirty="0"/>
              <a:t> i </a:t>
            </a:r>
            <a:r>
              <a:rPr lang="en-US" b="0" dirty="0" err="1"/>
              <a:t>Gjendjes</a:t>
            </a:r>
            <a:r>
              <a:rPr lang="en-US" b="0" dirty="0"/>
              <a:t> </a:t>
            </a:r>
            <a:r>
              <a:rPr lang="en-US" b="0" dirty="0" err="1"/>
              <a:t>Civile</a:t>
            </a:r>
            <a:r>
              <a:rPr lang="sq-AL" b="0" dirty="0"/>
              <a:t> </a:t>
            </a:r>
            <a:r>
              <a:rPr lang="en-US" b="0" dirty="0" err="1"/>
              <a:t>është</a:t>
            </a:r>
            <a:r>
              <a:rPr lang="en-US" b="0" dirty="0"/>
              <a:t> </a:t>
            </a:r>
            <a:r>
              <a:rPr lang="sq-AL" b="0" dirty="0"/>
              <a:t>ndërt</a:t>
            </a:r>
            <a:r>
              <a:rPr lang="en-US" b="0" dirty="0" err="1"/>
              <a:t>uar</a:t>
            </a:r>
            <a:r>
              <a:rPr lang="sq-AL" b="0" dirty="0"/>
              <a:t> </a:t>
            </a:r>
            <a:r>
              <a:rPr lang="en-US" b="0" dirty="0" err="1"/>
              <a:t>bazuar</a:t>
            </a:r>
            <a:r>
              <a:rPr lang="en-US" b="0" dirty="0"/>
              <a:t> </a:t>
            </a:r>
            <a:r>
              <a:rPr lang="en-US" b="0" dirty="0" err="1"/>
              <a:t>mbi</a:t>
            </a:r>
            <a:r>
              <a:rPr lang="en-US" b="0" dirty="0"/>
              <a:t> </a:t>
            </a:r>
            <a:r>
              <a:rPr lang="en-US" b="0" dirty="0" err="1"/>
              <a:t>praktikat</a:t>
            </a:r>
            <a:r>
              <a:rPr lang="en-US" b="0" dirty="0"/>
              <a:t> </a:t>
            </a:r>
            <a:r>
              <a:rPr lang="en-US" b="0" dirty="0" err="1"/>
              <a:t>më</a:t>
            </a:r>
            <a:r>
              <a:rPr lang="en-US" b="0" dirty="0"/>
              <a:t> </a:t>
            </a:r>
            <a:r>
              <a:rPr lang="en-US" b="0" dirty="0" err="1"/>
              <a:t>të</a:t>
            </a:r>
            <a:r>
              <a:rPr lang="en-US" b="0" dirty="0"/>
              <a:t> </a:t>
            </a:r>
            <a:r>
              <a:rPr lang="en-US" b="0" dirty="0" err="1"/>
              <a:t>mira</a:t>
            </a:r>
            <a:r>
              <a:rPr lang="en-US" b="0" dirty="0"/>
              <a:t> </a:t>
            </a:r>
            <a:r>
              <a:rPr lang="sq-AL" b="0" dirty="0"/>
              <a:t>europiane</a:t>
            </a:r>
            <a:r>
              <a:rPr lang="en-US" b="0" dirty="0"/>
              <a:t>, </a:t>
            </a:r>
            <a:r>
              <a:rPr lang="en-US" b="0" dirty="0" err="1"/>
              <a:t>si</a:t>
            </a:r>
            <a:r>
              <a:rPr lang="en-US" b="0" dirty="0"/>
              <a:t> </a:t>
            </a:r>
            <a:r>
              <a:rPr lang="en-US" b="0" dirty="0" err="1" smtClean="0"/>
              <a:t>ajo</a:t>
            </a:r>
            <a:r>
              <a:rPr lang="en-US" b="0" dirty="0" smtClean="0"/>
              <a:t> e </a:t>
            </a:r>
            <a:r>
              <a:rPr lang="en-US" b="0" dirty="0"/>
              <a:t>S</a:t>
            </a:r>
            <a:r>
              <a:rPr lang="sq-AL" b="0" dirty="0"/>
              <a:t>istemit Austriak t</a:t>
            </a:r>
            <a:r>
              <a:rPr lang="en-US" b="0" dirty="0"/>
              <a:t>ë</a:t>
            </a:r>
            <a:r>
              <a:rPr lang="sq-AL" b="0" dirty="0"/>
              <a:t> Regjistrit </a:t>
            </a:r>
            <a:r>
              <a:rPr lang="sq-AL" b="0" dirty="0" smtClean="0"/>
              <a:t>Civil</a:t>
            </a:r>
            <a:r>
              <a:rPr lang="en-US" b="0" dirty="0" smtClean="0"/>
              <a:t>, </a:t>
            </a:r>
            <a:r>
              <a:rPr lang="en-US" b="0" dirty="0"/>
              <a:t>e </a:t>
            </a:r>
            <a:r>
              <a:rPr lang="en-US" b="0" dirty="0" err="1"/>
              <a:t>cila</a:t>
            </a:r>
            <a:r>
              <a:rPr lang="en-US" b="0" dirty="0"/>
              <a:t> </a:t>
            </a:r>
            <a:r>
              <a:rPr lang="en-US" b="0" dirty="0" err="1"/>
              <a:t>është</a:t>
            </a:r>
            <a:r>
              <a:rPr lang="en-US" b="0" dirty="0"/>
              <a:t> </a:t>
            </a:r>
            <a:r>
              <a:rPr lang="en-US" b="0" dirty="0" err="1"/>
              <a:t>përshtatur</a:t>
            </a:r>
            <a:r>
              <a:rPr lang="en-US" b="0" dirty="0"/>
              <a:t> </a:t>
            </a:r>
            <a:r>
              <a:rPr lang="en-US" b="0" dirty="0" err="1"/>
              <a:t>sipas</a:t>
            </a:r>
            <a:r>
              <a:rPr lang="en-US" b="0" dirty="0"/>
              <a:t> </a:t>
            </a:r>
            <a:r>
              <a:rPr lang="en-US" b="0" dirty="0" err="1"/>
              <a:t>kërkesave</a:t>
            </a:r>
            <a:r>
              <a:rPr lang="en-US" b="0" dirty="0"/>
              <a:t> </a:t>
            </a:r>
            <a:r>
              <a:rPr lang="en-US" b="0" dirty="0" err="1"/>
              <a:t>tona</a:t>
            </a:r>
            <a:r>
              <a:rPr lang="en-US" b="0" dirty="0"/>
              <a:t> </a:t>
            </a:r>
            <a:r>
              <a:rPr lang="en-US" b="0" dirty="0" err="1"/>
              <a:t>teknike</a:t>
            </a:r>
            <a:r>
              <a:rPr lang="en-US" b="0" dirty="0"/>
              <a:t> </a:t>
            </a:r>
            <a:r>
              <a:rPr lang="en-US" b="0" dirty="0" err="1"/>
              <a:t>dhe</a:t>
            </a:r>
            <a:r>
              <a:rPr lang="en-US" b="0" dirty="0"/>
              <a:t> </a:t>
            </a:r>
            <a:r>
              <a:rPr lang="en-US" b="0" dirty="0" err="1"/>
              <a:t>ligjore</a:t>
            </a:r>
            <a:r>
              <a:rPr lang="en-US" b="0" dirty="0"/>
              <a:t>;</a:t>
            </a:r>
          </a:p>
          <a:p>
            <a:pPr>
              <a:defRPr/>
            </a:pPr>
            <a:r>
              <a:rPr lang="en-US" b="0" dirty="0" err="1"/>
              <a:t>Ky</a:t>
            </a:r>
            <a:r>
              <a:rPr lang="en-US" b="0" dirty="0"/>
              <a:t> </a:t>
            </a:r>
            <a:r>
              <a:rPr lang="en-US" b="0" dirty="0" err="1" smtClean="0"/>
              <a:t>Regjistër</a:t>
            </a:r>
            <a:r>
              <a:rPr lang="en-US" b="0" dirty="0" smtClean="0"/>
              <a:t> </a:t>
            </a:r>
            <a:r>
              <a:rPr lang="sq-AL" b="0" dirty="0"/>
              <a:t>garanton funksionalitete</a:t>
            </a:r>
            <a:r>
              <a:rPr lang="en-US" b="0" dirty="0"/>
              <a:t>t </a:t>
            </a:r>
            <a:r>
              <a:rPr lang="en-US" b="0" dirty="0" err="1"/>
              <a:t>në</a:t>
            </a:r>
            <a:r>
              <a:rPr lang="en-US" b="0" dirty="0"/>
              <a:t> </a:t>
            </a:r>
            <a:r>
              <a:rPr lang="en-US" b="0" dirty="0" err="1"/>
              <a:t>përputhje</a:t>
            </a:r>
            <a:r>
              <a:rPr lang="en-US" b="0" dirty="0"/>
              <a:t> </a:t>
            </a:r>
            <a:r>
              <a:rPr lang="en-US" b="0" dirty="0" err="1"/>
              <a:t>më</a:t>
            </a:r>
            <a:r>
              <a:rPr lang="en-US" b="0" dirty="0"/>
              <a:t> </a:t>
            </a:r>
            <a:r>
              <a:rPr lang="sq-AL" b="0" dirty="0"/>
              <a:t>legjislacionin shqiptar dhe e</a:t>
            </a:r>
            <a:r>
              <a:rPr lang="en-US" b="0" dirty="0"/>
              <a:t>u</a:t>
            </a:r>
            <a:r>
              <a:rPr lang="sq-AL" b="0" dirty="0"/>
              <a:t>ropian </a:t>
            </a:r>
            <a:r>
              <a:rPr lang="en-US" b="0" dirty="0"/>
              <a:t> </a:t>
            </a:r>
            <a:r>
              <a:rPr lang="en-US" b="0" dirty="0" err="1"/>
              <a:t>të</a:t>
            </a:r>
            <a:r>
              <a:rPr lang="en-US" b="0" dirty="0"/>
              <a:t> </a:t>
            </a:r>
            <a:r>
              <a:rPr lang="en-US" b="0" dirty="0" err="1"/>
              <a:t>shërbimit</a:t>
            </a:r>
            <a:r>
              <a:rPr lang="en-US" b="0" dirty="0"/>
              <a:t> </a:t>
            </a:r>
            <a:r>
              <a:rPr lang="en-US" b="0" dirty="0" err="1"/>
              <a:t>të</a:t>
            </a:r>
            <a:r>
              <a:rPr lang="en-US" b="0" dirty="0"/>
              <a:t> </a:t>
            </a:r>
            <a:r>
              <a:rPr lang="en-US" b="0" dirty="0" err="1" smtClean="0"/>
              <a:t>gjendjes</a:t>
            </a:r>
            <a:r>
              <a:rPr lang="en-US" b="0" dirty="0" smtClean="0"/>
              <a:t> </a:t>
            </a:r>
            <a:r>
              <a:rPr lang="en-US" b="0" dirty="0"/>
              <a:t>c</a:t>
            </a:r>
            <a:r>
              <a:rPr lang="sq-AL" b="0" dirty="0" err="1" smtClean="0"/>
              <a:t>ivile</a:t>
            </a:r>
            <a:r>
              <a:rPr lang="en-US" b="0" dirty="0" smtClean="0"/>
              <a:t>;</a:t>
            </a:r>
            <a:endParaRPr lang="en-US" b="0" dirty="0"/>
          </a:p>
          <a:p>
            <a:pPr>
              <a:defRPr/>
            </a:pPr>
            <a:r>
              <a:rPr lang="en-GB" b="0" dirty="0" err="1"/>
              <a:t>Ky</a:t>
            </a:r>
            <a:r>
              <a:rPr lang="en-GB" b="0" dirty="0"/>
              <a:t> </a:t>
            </a:r>
            <a:r>
              <a:rPr lang="en-GB" b="0" dirty="0" err="1" smtClean="0"/>
              <a:t>Regjistër</a:t>
            </a:r>
            <a:r>
              <a:rPr lang="en-GB" b="0" dirty="0" smtClean="0"/>
              <a:t> </a:t>
            </a:r>
            <a:r>
              <a:rPr lang="en-GB" b="0" dirty="0" err="1"/>
              <a:t>është</a:t>
            </a:r>
            <a:r>
              <a:rPr lang="en-GB" b="0" dirty="0"/>
              <a:t> </a:t>
            </a:r>
            <a:r>
              <a:rPr lang="en-GB" b="0" dirty="0" err="1"/>
              <a:t>burimi</a:t>
            </a:r>
            <a:r>
              <a:rPr lang="en-GB" b="0" dirty="0"/>
              <a:t> </a:t>
            </a:r>
            <a:r>
              <a:rPr lang="en-GB" b="0" dirty="0" err="1"/>
              <a:t>zyrtar</a:t>
            </a:r>
            <a:r>
              <a:rPr lang="en-GB" b="0" dirty="0"/>
              <a:t> </a:t>
            </a:r>
            <a:r>
              <a:rPr lang="en-GB" b="0" dirty="0" err="1" smtClean="0"/>
              <a:t>Unik</a:t>
            </a:r>
            <a:r>
              <a:rPr lang="en-GB" b="0" dirty="0" smtClean="0"/>
              <a:t> </a:t>
            </a:r>
            <a:r>
              <a:rPr lang="en-GB" b="0" dirty="0" err="1"/>
              <a:t>dhe</a:t>
            </a:r>
            <a:r>
              <a:rPr lang="en-GB" b="0" dirty="0"/>
              <a:t> </a:t>
            </a:r>
            <a:r>
              <a:rPr lang="en-GB" b="0" dirty="0" err="1"/>
              <a:t>i</a:t>
            </a:r>
            <a:r>
              <a:rPr lang="en-GB" b="0" dirty="0"/>
              <a:t> </a:t>
            </a:r>
            <a:r>
              <a:rPr lang="en-GB" b="0" dirty="0" err="1" smtClean="0"/>
              <a:t>sigurt</a:t>
            </a:r>
            <a:r>
              <a:rPr lang="en-GB" b="0" dirty="0" smtClean="0"/>
              <a:t> </a:t>
            </a:r>
            <a:r>
              <a:rPr lang="en-GB" b="0" dirty="0"/>
              <a:t>i </a:t>
            </a:r>
            <a:r>
              <a:rPr lang="en-GB" b="0" dirty="0" err="1"/>
              <a:t>identitetit</a:t>
            </a:r>
            <a:r>
              <a:rPr lang="en-GB" b="0" dirty="0"/>
              <a:t> </a:t>
            </a:r>
            <a:r>
              <a:rPr lang="en-GB" b="0" dirty="0" err="1"/>
              <a:t>të</a:t>
            </a:r>
            <a:r>
              <a:rPr lang="en-GB" b="0" dirty="0"/>
              <a:t> </a:t>
            </a:r>
            <a:r>
              <a:rPr lang="en-GB" b="0" dirty="0" err="1"/>
              <a:t>shtetasve</a:t>
            </a:r>
            <a:r>
              <a:rPr lang="en-GB" b="0" dirty="0"/>
              <a:t>. </a:t>
            </a:r>
            <a:r>
              <a:rPr lang="en-GB" b="0" dirty="0" err="1" smtClean="0"/>
              <a:t>Sistemi</a:t>
            </a:r>
            <a:r>
              <a:rPr lang="en-GB" b="0" dirty="0" smtClean="0"/>
              <a:t> </a:t>
            </a:r>
            <a:r>
              <a:rPr lang="en-GB" b="0" dirty="0" err="1"/>
              <a:t>i</a:t>
            </a:r>
            <a:r>
              <a:rPr lang="en-GB" b="0" dirty="0"/>
              <a:t> </a:t>
            </a:r>
            <a:r>
              <a:rPr lang="en-GB" b="0" dirty="0" err="1" smtClean="0"/>
              <a:t>Dokumenteve</a:t>
            </a:r>
            <a:r>
              <a:rPr lang="en-GB" b="0" dirty="0" smtClean="0"/>
              <a:t> </a:t>
            </a:r>
            <a:r>
              <a:rPr lang="en-GB" b="0" dirty="0" err="1"/>
              <a:t>të</a:t>
            </a:r>
            <a:r>
              <a:rPr lang="en-GB" b="0" dirty="0"/>
              <a:t> </a:t>
            </a:r>
            <a:r>
              <a:rPr lang="en-GB" b="0" dirty="0" err="1"/>
              <a:t>Identitetit</a:t>
            </a:r>
            <a:r>
              <a:rPr lang="en-GB" b="0" dirty="0"/>
              <a:t> </a:t>
            </a:r>
            <a:r>
              <a:rPr lang="en-GB" b="0" dirty="0" err="1"/>
              <a:t>është</a:t>
            </a:r>
            <a:r>
              <a:rPr lang="en-GB" b="0" dirty="0"/>
              <a:t> </a:t>
            </a:r>
            <a:r>
              <a:rPr lang="en-GB" b="0" dirty="0" err="1"/>
              <a:t>sistemi</a:t>
            </a:r>
            <a:r>
              <a:rPr lang="en-GB" b="0" dirty="0"/>
              <a:t> i </a:t>
            </a:r>
            <a:r>
              <a:rPr lang="en-GB" b="0" dirty="0" err="1"/>
              <a:t>parë</a:t>
            </a:r>
            <a:r>
              <a:rPr lang="en-GB" b="0" dirty="0"/>
              <a:t> </a:t>
            </a:r>
            <a:r>
              <a:rPr lang="en-GB" b="0" dirty="0" err="1"/>
              <a:t>që</a:t>
            </a:r>
            <a:r>
              <a:rPr lang="en-GB" b="0" dirty="0"/>
              <a:t> </a:t>
            </a:r>
            <a:r>
              <a:rPr lang="en-GB" b="0" dirty="0" err="1"/>
              <a:t>ka</a:t>
            </a:r>
            <a:r>
              <a:rPr lang="en-GB" b="0" dirty="0"/>
              <a:t> </a:t>
            </a:r>
            <a:r>
              <a:rPr lang="en-GB" b="0" dirty="0" err="1"/>
              <a:t>konsultuar</a:t>
            </a:r>
            <a:r>
              <a:rPr lang="en-GB" b="0" dirty="0"/>
              <a:t> </a:t>
            </a:r>
            <a:r>
              <a:rPr lang="en-GB" b="0" dirty="0" err="1"/>
              <a:t>në</a:t>
            </a:r>
            <a:r>
              <a:rPr lang="en-GB" b="0" dirty="0"/>
              <a:t> </a:t>
            </a:r>
            <a:r>
              <a:rPr lang="en-GB" b="0" dirty="0" err="1"/>
              <a:t>kohë</a:t>
            </a:r>
            <a:r>
              <a:rPr lang="en-GB" b="0" dirty="0"/>
              <a:t> </a:t>
            </a:r>
            <a:r>
              <a:rPr lang="en-GB" b="0" dirty="0" err="1" smtClean="0"/>
              <a:t>reale</a:t>
            </a:r>
            <a:r>
              <a:rPr lang="en-GB" b="0" dirty="0" smtClean="0"/>
              <a:t> </a:t>
            </a:r>
            <a:r>
              <a:rPr lang="en-GB" b="0" dirty="0" err="1"/>
              <a:t>të</a:t>
            </a:r>
            <a:r>
              <a:rPr lang="en-GB" b="0" dirty="0"/>
              <a:t> </a:t>
            </a:r>
            <a:r>
              <a:rPr lang="en-GB" b="0" dirty="0" err="1"/>
              <a:t>dhënat</a:t>
            </a:r>
            <a:r>
              <a:rPr lang="en-GB" b="0" dirty="0"/>
              <a:t> </a:t>
            </a:r>
            <a:r>
              <a:rPr lang="en-GB" b="0" dirty="0" err="1"/>
              <a:t>gjatë</a:t>
            </a:r>
            <a:r>
              <a:rPr lang="en-GB" b="0" dirty="0"/>
              <a:t> </a:t>
            </a:r>
            <a:r>
              <a:rPr lang="en-GB" b="0" dirty="0" err="1" smtClean="0"/>
              <a:t>aplikimit</a:t>
            </a:r>
            <a:r>
              <a:rPr lang="en-GB" b="0" dirty="0" smtClean="0"/>
              <a:t> </a:t>
            </a:r>
            <a:r>
              <a:rPr lang="en-GB" b="0" dirty="0" err="1"/>
              <a:t>për</a:t>
            </a:r>
            <a:r>
              <a:rPr lang="en-GB" b="0" dirty="0"/>
              <a:t> </a:t>
            </a:r>
            <a:r>
              <a:rPr lang="en-GB" b="0" dirty="0" err="1" smtClean="0"/>
              <a:t>dokumente</a:t>
            </a:r>
            <a:r>
              <a:rPr lang="en-GB" b="0" dirty="0" smtClean="0"/>
              <a:t> </a:t>
            </a:r>
            <a:r>
              <a:rPr lang="en-GB" b="0" dirty="0" err="1"/>
              <a:t>identiteti</a:t>
            </a:r>
            <a:r>
              <a:rPr lang="en-GB" b="0" dirty="0"/>
              <a:t> </a:t>
            </a:r>
            <a:r>
              <a:rPr lang="en-GB" b="0" dirty="0" err="1" smtClean="0"/>
              <a:t>biometrikë</a:t>
            </a:r>
            <a:r>
              <a:rPr lang="en-GB" b="0" dirty="0" smtClean="0"/>
              <a:t> (</a:t>
            </a:r>
            <a:r>
              <a:rPr lang="en-GB" b="0" dirty="0" err="1"/>
              <a:t>letërnjoftim</a:t>
            </a:r>
            <a:r>
              <a:rPr lang="en-GB" b="0" dirty="0"/>
              <a:t> </a:t>
            </a:r>
            <a:r>
              <a:rPr lang="en-GB" b="0" dirty="0" err="1"/>
              <a:t>elektronik</a:t>
            </a:r>
            <a:r>
              <a:rPr lang="en-GB" b="0" dirty="0"/>
              <a:t> </a:t>
            </a:r>
            <a:r>
              <a:rPr lang="en-GB" b="0" dirty="0" err="1"/>
              <a:t>dhe</a:t>
            </a:r>
            <a:r>
              <a:rPr lang="en-GB" b="0" dirty="0"/>
              <a:t> </a:t>
            </a:r>
            <a:r>
              <a:rPr lang="en-GB" b="0" dirty="0" err="1"/>
              <a:t>pasaportë</a:t>
            </a:r>
            <a:r>
              <a:rPr lang="en-GB" b="0" dirty="0"/>
              <a:t> </a:t>
            </a:r>
            <a:r>
              <a:rPr lang="en-GB" b="0" dirty="0" err="1"/>
              <a:t>biometrike</a:t>
            </a:r>
            <a:r>
              <a:rPr lang="en-GB" b="0" dirty="0"/>
              <a:t>) </a:t>
            </a:r>
            <a:r>
              <a:rPr lang="en-GB" b="0" dirty="0" err="1"/>
              <a:t>të</a:t>
            </a:r>
            <a:r>
              <a:rPr lang="en-GB" b="0" dirty="0"/>
              <a:t> </a:t>
            </a:r>
            <a:r>
              <a:rPr lang="en-GB" b="0" dirty="0" err="1"/>
              <a:t>shtetasve</a:t>
            </a:r>
            <a:r>
              <a:rPr lang="en-GB" b="0" dirty="0"/>
              <a:t>- </a:t>
            </a:r>
            <a:r>
              <a:rPr lang="en-GB" b="0" dirty="0" err="1"/>
              <a:t>Janar</a:t>
            </a:r>
            <a:r>
              <a:rPr lang="en-GB" b="0" dirty="0"/>
              <a:t> 2009;</a:t>
            </a:r>
          </a:p>
          <a:p>
            <a:pPr>
              <a:defRPr/>
            </a:pPr>
            <a:r>
              <a:rPr lang="en-US" b="0" dirty="0" err="1" smtClean="0"/>
              <a:t>Konsultimi</a:t>
            </a:r>
            <a:r>
              <a:rPr lang="en-US" b="0" dirty="0" smtClean="0"/>
              <a:t> </a:t>
            </a:r>
            <a:r>
              <a:rPr lang="en-US" b="0" dirty="0"/>
              <a:t>i </a:t>
            </a:r>
            <a:r>
              <a:rPr lang="en-US" b="0" dirty="0" err="1"/>
              <a:t>Regjistrit</a:t>
            </a:r>
            <a:r>
              <a:rPr lang="en-US" b="0" dirty="0"/>
              <a:t> </a:t>
            </a:r>
            <a:r>
              <a:rPr lang="en-US" b="0" dirty="0" err="1"/>
              <a:t>Kombëtar</a:t>
            </a:r>
            <a:r>
              <a:rPr lang="en-US" b="0" dirty="0"/>
              <a:t> </a:t>
            </a:r>
            <a:r>
              <a:rPr lang="en-US" b="0" dirty="0" err="1"/>
              <a:t>të</a:t>
            </a:r>
            <a:r>
              <a:rPr lang="en-US" b="0" dirty="0"/>
              <a:t> </a:t>
            </a:r>
            <a:r>
              <a:rPr lang="en-US" b="0" dirty="0" err="1"/>
              <a:t>Gjendjes</a:t>
            </a:r>
            <a:r>
              <a:rPr lang="en-US" b="0" dirty="0"/>
              <a:t> </a:t>
            </a:r>
            <a:r>
              <a:rPr lang="en-US" b="0" dirty="0" err="1"/>
              <a:t>Civile</a:t>
            </a:r>
            <a:r>
              <a:rPr lang="en-US" b="0" dirty="0"/>
              <a:t> </a:t>
            </a:r>
            <a:r>
              <a:rPr lang="en-US" b="0" dirty="0" err="1"/>
              <a:t>nga</a:t>
            </a:r>
            <a:r>
              <a:rPr lang="en-US" b="0" dirty="0"/>
              <a:t> </a:t>
            </a:r>
            <a:r>
              <a:rPr lang="en-US" b="0" dirty="0" err="1"/>
              <a:t>sistemet</a:t>
            </a:r>
            <a:r>
              <a:rPr lang="en-US" b="0" dirty="0"/>
              <a:t> e </a:t>
            </a:r>
            <a:r>
              <a:rPr lang="en-US" b="0" dirty="0" err="1" smtClean="0"/>
              <a:t>institucionet</a:t>
            </a:r>
            <a:r>
              <a:rPr lang="en-US" b="0" dirty="0" smtClean="0"/>
              <a:t> </a:t>
            </a:r>
            <a:r>
              <a:rPr lang="en-US" b="0" dirty="0" err="1"/>
              <a:t>shtetërore</a:t>
            </a:r>
            <a:r>
              <a:rPr lang="en-US" b="0" dirty="0"/>
              <a:t> </a:t>
            </a:r>
            <a:r>
              <a:rPr lang="en-US" b="0" dirty="0" err="1"/>
              <a:t>nëpërmjet</a:t>
            </a:r>
            <a:r>
              <a:rPr lang="en-US" b="0" dirty="0"/>
              <a:t> </a:t>
            </a:r>
            <a:r>
              <a:rPr lang="en-US" b="0" dirty="0" err="1"/>
              <a:t>Kornizës</a:t>
            </a:r>
            <a:r>
              <a:rPr lang="en-US" b="0" dirty="0"/>
              <a:t> </a:t>
            </a:r>
            <a:r>
              <a:rPr lang="en-US" b="0" dirty="0" err="1"/>
              <a:t>Kombëtare</a:t>
            </a:r>
            <a:r>
              <a:rPr lang="en-US" b="0" dirty="0"/>
              <a:t> </a:t>
            </a:r>
            <a:r>
              <a:rPr lang="en-US" b="0" dirty="0" err="1"/>
              <a:t>të</a:t>
            </a:r>
            <a:r>
              <a:rPr lang="en-US" b="0" dirty="0"/>
              <a:t> </a:t>
            </a:r>
            <a:r>
              <a:rPr lang="en-US" b="0" dirty="0" err="1"/>
              <a:t>ndërveprimit</a:t>
            </a:r>
            <a:r>
              <a:rPr lang="en-US" b="0" dirty="0"/>
              <a:t> </a:t>
            </a:r>
            <a:r>
              <a:rPr lang="en-US" b="0" dirty="0" err="1"/>
              <a:t>që</a:t>
            </a:r>
            <a:r>
              <a:rPr lang="en-US" b="0" dirty="0"/>
              <a:t> </a:t>
            </a:r>
            <a:r>
              <a:rPr lang="en-US" b="0" dirty="0" err="1"/>
              <a:t>administrohet</a:t>
            </a:r>
            <a:r>
              <a:rPr lang="en-US" b="0" dirty="0"/>
              <a:t> </a:t>
            </a:r>
            <a:r>
              <a:rPr lang="en-US" b="0" dirty="0" err="1"/>
              <a:t>nga</a:t>
            </a:r>
            <a:r>
              <a:rPr lang="en-US" b="0" dirty="0"/>
              <a:t> AKSHI, </a:t>
            </a:r>
            <a:r>
              <a:rPr lang="en-US" b="0" dirty="0" err="1"/>
              <a:t>ku</a:t>
            </a:r>
            <a:r>
              <a:rPr lang="en-US" b="0" dirty="0"/>
              <a:t> </a:t>
            </a:r>
            <a:r>
              <a:rPr lang="en-US" b="0" dirty="0" err="1"/>
              <a:t>Numri</a:t>
            </a:r>
            <a:r>
              <a:rPr lang="en-US" b="0" dirty="0"/>
              <a:t> personal </a:t>
            </a:r>
            <a:r>
              <a:rPr lang="en-US" b="0" dirty="0" err="1"/>
              <a:t>është</a:t>
            </a:r>
            <a:r>
              <a:rPr lang="en-US" b="0" dirty="0"/>
              <a:t> </a:t>
            </a:r>
            <a:r>
              <a:rPr lang="en-US" b="0" dirty="0" err="1" smtClean="0"/>
              <a:t>çelësi</a:t>
            </a:r>
            <a:r>
              <a:rPr lang="en-US" b="0" dirty="0" smtClean="0"/>
              <a:t> </a:t>
            </a:r>
            <a:r>
              <a:rPr lang="en-US" b="0" dirty="0" err="1"/>
              <a:t>unik</a:t>
            </a:r>
            <a:r>
              <a:rPr lang="en-US" b="0" dirty="0"/>
              <a:t> </a:t>
            </a:r>
            <a:r>
              <a:rPr lang="en-US" b="0" dirty="0" err="1"/>
              <a:t>për</a:t>
            </a:r>
            <a:r>
              <a:rPr lang="en-US" b="0" dirty="0"/>
              <a:t> </a:t>
            </a:r>
            <a:r>
              <a:rPr lang="en-US" b="0" dirty="0" err="1"/>
              <a:t>një</a:t>
            </a:r>
            <a:r>
              <a:rPr lang="en-US" b="0" dirty="0"/>
              <a:t> </a:t>
            </a:r>
            <a:r>
              <a:rPr lang="en-US" b="0" dirty="0" err="1"/>
              <a:t>kërkim</a:t>
            </a:r>
            <a:r>
              <a:rPr lang="en-US" b="0" dirty="0"/>
              <a:t> </a:t>
            </a:r>
            <a:r>
              <a:rPr lang="en-US" b="0" dirty="0" err="1"/>
              <a:t>të</a:t>
            </a:r>
            <a:r>
              <a:rPr lang="en-US" b="0" dirty="0"/>
              <a:t> </a:t>
            </a:r>
            <a:r>
              <a:rPr lang="en-US" b="0" dirty="0" err="1" smtClean="0"/>
              <a:t>suksesshëm</a:t>
            </a:r>
            <a:r>
              <a:rPr lang="en-US" b="0" dirty="0" smtClean="0"/>
              <a:t>;</a:t>
            </a:r>
            <a:endParaRPr lang="en-GB" b="0" dirty="0"/>
          </a:p>
          <a:p>
            <a:pPr>
              <a:defRPr/>
            </a:pPr>
            <a:r>
              <a:rPr lang="it-IT" b="0" dirty="0" smtClean="0"/>
              <a:t>Ministria </a:t>
            </a:r>
            <a:r>
              <a:rPr lang="it-IT" b="0" dirty="0"/>
              <a:t>e Punëve të Brendshme (DPGjC), ka finalizuar në </a:t>
            </a:r>
            <a:r>
              <a:rPr lang="it-IT" b="0" dirty="0" smtClean="0"/>
              <a:t>mars </a:t>
            </a:r>
            <a:r>
              <a:rPr lang="it-IT" b="0" dirty="0"/>
              <a:t>2016 ngritjen e Qendrës Sekondare (BACKUP) për Regjistrin Kombëtar të Gjendjes Civile, një zgjidhje e fjalës së fundit të teknologjisë që garanton jo vetëm ruajtjen e </a:t>
            </a:r>
            <a:r>
              <a:rPr lang="it-IT" b="0" dirty="0" smtClean="0"/>
              <a:t>sigurt të</a:t>
            </a:r>
            <a:r>
              <a:rPr lang="it-IT" b="0" dirty="0"/>
              <a:t> të</a:t>
            </a:r>
            <a:r>
              <a:rPr lang="it-IT" b="0" dirty="0" smtClean="0"/>
              <a:t> </a:t>
            </a:r>
            <a:r>
              <a:rPr lang="it-IT" b="0" dirty="0"/>
              <a:t>dhënave, por edhe vazhdueshmërinë e pandërprerë të </a:t>
            </a:r>
            <a:r>
              <a:rPr lang="it-IT" b="0" dirty="0" smtClean="0"/>
              <a:t>punës së </a:t>
            </a:r>
            <a:r>
              <a:rPr lang="it-IT" b="0" dirty="0"/>
              <a:t>shërbimeve të gjendjes civile në rast defekti të Qendrës Primare. Ky projekt i rëndësishëm u bë i mundur VETËM me mbështetjen e Qeverisë Shqiptare që akordoi fondet e nevojshme për këtë projekt</a:t>
            </a:r>
            <a:r>
              <a:rPr lang="it-IT" b="0" dirty="0" smtClean="0"/>
              <a:t>.</a:t>
            </a:r>
            <a:endParaRPr lang="en-GB" b="0" dirty="0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8" y="6089650"/>
            <a:ext cx="10001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 txBox="1">
            <a:spLocks/>
          </p:cNvSpPr>
          <p:nvPr/>
        </p:nvSpPr>
        <p:spPr>
          <a:xfrm>
            <a:off x="557213" y="679450"/>
            <a:ext cx="10904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marL="0" indent="0" defTabSz="914354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None/>
              <a:defRPr lang="en-US" sz="1800" b="1" kern="0" spc="15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Roboto Medium" panose="02000000000000000000" pitchFamily="2" charset="0"/>
                <a:cs typeface="Times New Roman" panose="02020603050405020304" pitchFamily="18" charset="0"/>
              </a:defRPr>
            </a:lvl1pPr>
            <a:lvl2pPr marL="6842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sz="2000" dirty="0">
                <a:solidFill>
                  <a:srgbClr val="404040"/>
                </a:solidFill>
                <a:ea typeface="Roboto light"/>
                <a:cs typeface="Roboto light"/>
              </a:defRPr>
            </a:lvl2pPr>
            <a:lvl3pPr marL="11414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dirty="0">
                <a:solidFill>
                  <a:srgbClr val="404040"/>
                </a:solidFill>
                <a:ea typeface="Roboto light"/>
                <a:cs typeface="Roboto light"/>
              </a:defRPr>
            </a:lvl3pPr>
            <a:lvl4pPr marL="15986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sz="1600" dirty="0">
                <a:solidFill>
                  <a:srgbClr val="404040"/>
                </a:solidFill>
                <a:ea typeface="Roboto light"/>
                <a:cs typeface="Roboto light"/>
              </a:defRPr>
            </a:lvl4pPr>
            <a:lvl5pPr marL="20558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sz="1600" dirty="0">
                <a:solidFill>
                  <a:srgbClr val="404040"/>
                </a:solidFill>
                <a:ea typeface="Roboto light"/>
                <a:cs typeface="Roboto light"/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dirty="0" err="1" smtClean="0"/>
              <a:t>Regjistri</a:t>
            </a:r>
            <a:r>
              <a:rPr dirty="0" smtClean="0"/>
              <a:t> </a:t>
            </a:r>
            <a:r>
              <a:rPr dirty="0" err="1" smtClean="0"/>
              <a:t>Kombëtar</a:t>
            </a:r>
            <a:r>
              <a:rPr dirty="0" smtClean="0"/>
              <a:t> i </a:t>
            </a:r>
            <a:r>
              <a:rPr dirty="0" err="1" smtClean="0"/>
              <a:t>Adresave</a:t>
            </a:r>
            <a:endParaRPr lang="en-GB" dirty="0"/>
          </a:p>
        </p:txBody>
      </p:sp>
      <p:sp>
        <p:nvSpPr>
          <p:cNvPr id="5" name="Text Placeholder 8"/>
          <p:cNvSpPr txBox="1">
            <a:spLocks/>
          </p:cNvSpPr>
          <p:nvPr/>
        </p:nvSpPr>
        <p:spPr>
          <a:xfrm>
            <a:off x="557213" y="160338"/>
            <a:ext cx="10904537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marL="0" indent="0" defTabSz="914354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None/>
              <a:defRPr lang="en-US" sz="1000" b="1" kern="0" spc="200">
                <a:latin typeface="Times New Roman" panose="02020603050405020304" pitchFamily="18" charset="0"/>
                <a:ea typeface="Roboto Light" panose="02000000000000000000" pitchFamily="2" charset="0"/>
                <a:cs typeface="Times New Roman" panose="02020603050405020304" pitchFamily="18" charset="0"/>
              </a:defRPr>
            </a:lvl1pPr>
            <a:lvl2pPr marL="6842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sz="2000" dirty="0">
                <a:solidFill>
                  <a:srgbClr val="404040"/>
                </a:solidFill>
                <a:ea typeface="Roboto light"/>
                <a:cs typeface="Roboto light"/>
              </a:defRPr>
            </a:lvl2pPr>
            <a:lvl3pPr marL="11414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dirty="0">
                <a:solidFill>
                  <a:srgbClr val="404040"/>
                </a:solidFill>
                <a:ea typeface="Roboto light"/>
                <a:cs typeface="Roboto light"/>
              </a:defRPr>
            </a:lvl3pPr>
            <a:lvl4pPr marL="15986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sz="1600" dirty="0">
                <a:solidFill>
                  <a:srgbClr val="404040"/>
                </a:solidFill>
                <a:ea typeface="Roboto light"/>
                <a:cs typeface="Roboto light"/>
              </a:defRPr>
            </a:lvl4pPr>
            <a:lvl5pPr marL="20558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sz="1600" dirty="0">
                <a:solidFill>
                  <a:srgbClr val="404040"/>
                </a:solidFill>
                <a:ea typeface="Roboto light"/>
                <a:cs typeface="Roboto light"/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GB" sz="1050" dirty="0" err="1"/>
              <a:t>Regjistri</a:t>
            </a:r>
            <a:r>
              <a:rPr lang="en-GB" sz="1050" dirty="0"/>
              <a:t> i </a:t>
            </a:r>
            <a:r>
              <a:rPr lang="en-GB" sz="1050" dirty="0" err="1"/>
              <a:t>Integruar</a:t>
            </a:r>
            <a:r>
              <a:rPr lang="en-GB" sz="1050" dirty="0"/>
              <a:t> i </a:t>
            </a:r>
            <a:r>
              <a:rPr lang="en-GB" sz="1050" dirty="0" err="1"/>
              <a:t>Adresave</a:t>
            </a:r>
            <a:r>
              <a:rPr lang="en-GB" sz="1050" dirty="0"/>
              <a:t> </a:t>
            </a:r>
            <a:r>
              <a:rPr lang="en-GB" sz="1050" dirty="0" err="1"/>
              <a:t>dhe</a:t>
            </a:r>
            <a:r>
              <a:rPr lang="en-GB" sz="1050" dirty="0"/>
              <a:t> </a:t>
            </a:r>
            <a:r>
              <a:rPr lang="en-GB" sz="1050" dirty="0" err="1"/>
              <a:t>Shtetasve</a:t>
            </a:r>
            <a:endParaRPr lang="en-GB" sz="1050" dirty="0"/>
          </a:p>
        </p:txBody>
      </p:sp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809625" y="1443038"/>
            <a:ext cx="104013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q-AL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sq-AL" altLang="sq-AL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Urdhrin nr.</a:t>
            </a:r>
            <a:r>
              <a:rPr lang="en-US" altLang="sq-AL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q-AL" altLang="sq-AL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110, datë 06.08.2015, “Për ngritjen e grupit ndërinstitucional të punës për menaxhimin qendror të projektit ”Për plotësimin dhe vënien në funksionim të sistemit të ri të adresave”</a:t>
            </a:r>
            <a:r>
              <a:rPr lang="en-US" altLang="sq-AL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u ngrit grupi ndërinstitucional i punës për administrimin dhe menaxhimin e realizimit të projektit.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sq-AL" sz="1800">
              <a:solidFill>
                <a:schemeClr val="tx1"/>
              </a:solidFill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q-AL" sz="1800">
                <a:solidFill>
                  <a:schemeClr val="tx1"/>
                </a:solidFill>
                <a:cs typeface="Arial" pitchFamily="34" charset="0"/>
              </a:rPr>
              <a:t> </a:t>
            </a:r>
            <a:endParaRPr lang="en-GB" altLang="sq-AL" sz="1800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52500" y="3119438"/>
          <a:ext cx="10221912" cy="2949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0620"/>
                <a:gridCol w="2434759"/>
                <a:gridCol w="4146533"/>
              </a:tblGrid>
              <a:tr h="385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q-AL" sz="1400" dirty="0">
                          <a:effectLst/>
                        </a:rPr>
                        <a:t>Adresa e individit brenda territorit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q-AL" sz="1400" dirty="0">
                          <a:effectLst/>
                        </a:rPr>
                        <a:t>Adresa për biznesin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q-AL" sz="1400" dirty="0">
                          <a:effectLst/>
                        </a:rPr>
                        <a:t>Adresa e individit </a:t>
                      </a:r>
                      <a:r>
                        <a:rPr lang="sq-AL" sz="1400" dirty="0" err="1" smtClean="0">
                          <a:effectLst/>
                        </a:rPr>
                        <a:t>jasht</a:t>
                      </a:r>
                      <a:r>
                        <a:rPr lang="en-US" sz="1400" dirty="0" smtClean="0">
                          <a:effectLst/>
                        </a:rPr>
                        <a:t>ë</a:t>
                      </a:r>
                      <a:r>
                        <a:rPr lang="sq-AL" sz="1400" dirty="0" smtClean="0">
                          <a:effectLst/>
                        </a:rPr>
                        <a:t> </a:t>
                      </a:r>
                      <a:r>
                        <a:rPr lang="sq-AL" sz="1400" dirty="0">
                          <a:effectLst/>
                        </a:rPr>
                        <a:t>territorit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  <a:tr h="2563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q-AL" sz="1400" dirty="0">
                          <a:effectLst/>
                        </a:rPr>
                        <a:t>1. Bashkia</a:t>
                      </a:r>
                      <a:br>
                        <a:rPr lang="sq-AL" sz="1400" dirty="0">
                          <a:effectLst/>
                        </a:rPr>
                      </a:br>
                      <a:r>
                        <a:rPr lang="sq-AL" sz="1400" dirty="0">
                          <a:effectLst/>
                        </a:rPr>
                        <a:t>2. Njësia </a:t>
                      </a:r>
                      <a:r>
                        <a:rPr lang="en-US" sz="1400" dirty="0" smtClean="0">
                          <a:effectLst/>
                        </a:rPr>
                        <a:t>a</a:t>
                      </a:r>
                      <a:r>
                        <a:rPr lang="sq-AL" sz="1400" dirty="0" err="1" smtClean="0">
                          <a:effectLst/>
                        </a:rPr>
                        <a:t>dministrative</a:t>
                      </a:r>
                      <a:r>
                        <a:rPr lang="sq-AL" sz="1400" dirty="0">
                          <a:effectLst/>
                        </a:rPr>
                        <a:t/>
                      </a:r>
                      <a:br>
                        <a:rPr lang="sq-AL" sz="1400" dirty="0">
                          <a:effectLst/>
                        </a:rPr>
                      </a:br>
                      <a:r>
                        <a:rPr lang="sq-AL" sz="1400" dirty="0">
                          <a:effectLst/>
                        </a:rPr>
                        <a:t>3. Qyteti/Fshati</a:t>
                      </a:r>
                      <a:br>
                        <a:rPr lang="sq-AL" sz="1400" dirty="0">
                          <a:effectLst/>
                        </a:rPr>
                      </a:br>
                      <a:r>
                        <a:rPr lang="sq-AL" sz="1400" dirty="0">
                          <a:effectLst/>
                        </a:rPr>
                        <a:t>4. Emri i bulevardit /rrugës/ rrugicës/ sheshit / parkut </a:t>
                      </a:r>
                      <a:br>
                        <a:rPr lang="sq-AL" sz="1400" dirty="0">
                          <a:effectLst/>
                        </a:rPr>
                      </a:br>
                      <a:r>
                        <a:rPr lang="sq-AL" sz="1400" dirty="0">
                          <a:effectLst/>
                        </a:rPr>
                        <a:t>5. Numri i </a:t>
                      </a:r>
                      <a:r>
                        <a:rPr lang="sq-AL" sz="1400" dirty="0" smtClean="0">
                          <a:effectLst/>
                        </a:rPr>
                        <a:t>ndërtesës</a:t>
                      </a:r>
                      <a:r>
                        <a:rPr lang="sq-AL" sz="1400" dirty="0">
                          <a:effectLst/>
                        </a:rPr>
                        <a:t/>
                      </a:r>
                      <a:br>
                        <a:rPr lang="sq-AL" sz="1400" dirty="0">
                          <a:effectLst/>
                        </a:rPr>
                      </a:br>
                      <a:r>
                        <a:rPr lang="sq-AL" sz="1400" dirty="0">
                          <a:effectLst/>
                        </a:rPr>
                        <a:t>6. Numri i hyrjes së ndërtesës</a:t>
                      </a:r>
                      <a:br>
                        <a:rPr lang="sq-AL" sz="1400" dirty="0">
                          <a:effectLst/>
                        </a:rPr>
                      </a:br>
                      <a:r>
                        <a:rPr lang="sq-AL" sz="1400" dirty="0">
                          <a:effectLst/>
                        </a:rPr>
                        <a:t>7. Numri i apartamentit</a:t>
                      </a:r>
                      <a:br>
                        <a:rPr lang="sq-AL" sz="1400" dirty="0">
                          <a:effectLst/>
                        </a:rPr>
                      </a:br>
                      <a:r>
                        <a:rPr lang="sq-AL" sz="1400" dirty="0">
                          <a:effectLst/>
                        </a:rPr>
                        <a:t>8. Kodi postar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q-AL" sz="1400" dirty="0">
                          <a:effectLst/>
                        </a:rPr>
                        <a:t>1. Bashkia</a:t>
                      </a:r>
                      <a:br>
                        <a:rPr lang="sq-AL" sz="1400" dirty="0">
                          <a:effectLst/>
                        </a:rPr>
                      </a:br>
                      <a:r>
                        <a:rPr lang="sq-AL" sz="1400" dirty="0">
                          <a:effectLst/>
                        </a:rPr>
                        <a:t>2. Njësia Administrative</a:t>
                      </a:r>
                      <a:br>
                        <a:rPr lang="sq-AL" sz="1400" dirty="0">
                          <a:effectLst/>
                        </a:rPr>
                      </a:br>
                      <a:r>
                        <a:rPr lang="sq-AL" sz="1400" dirty="0">
                          <a:effectLst/>
                        </a:rPr>
                        <a:t>3. Qyteti/Fshati</a:t>
                      </a:r>
                      <a:br>
                        <a:rPr lang="sq-AL" sz="1400" dirty="0">
                          <a:effectLst/>
                        </a:rPr>
                      </a:br>
                      <a:r>
                        <a:rPr lang="sq-AL" sz="1400" dirty="0">
                          <a:effectLst/>
                        </a:rPr>
                        <a:t>4. Emri i bulevardit/ rrugës/ rrugicës/ sheshit/parkut </a:t>
                      </a:r>
                      <a:br>
                        <a:rPr lang="sq-AL" sz="1400" dirty="0">
                          <a:effectLst/>
                        </a:rPr>
                      </a:br>
                      <a:r>
                        <a:rPr lang="sq-AL" sz="1400" dirty="0">
                          <a:effectLst/>
                        </a:rPr>
                        <a:t>5. Numri i </a:t>
                      </a:r>
                      <a:r>
                        <a:rPr lang="sq-AL" sz="1400" dirty="0" smtClean="0">
                          <a:effectLst/>
                        </a:rPr>
                        <a:t>ndërtesës</a:t>
                      </a:r>
                      <a:r>
                        <a:rPr lang="sq-AL" sz="1400" dirty="0">
                          <a:effectLst/>
                        </a:rPr>
                        <a:t/>
                      </a:r>
                      <a:br>
                        <a:rPr lang="sq-AL" sz="1400" dirty="0">
                          <a:effectLst/>
                        </a:rPr>
                      </a:br>
                      <a:r>
                        <a:rPr lang="sq-AL" sz="1400" dirty="0">
                          <a:effectLst/>
                        </a:rPr>
                        <a:t>6. Numri i hyrjes së ndërtesës</a:t>
                      </a:r>
                      <a:br>
                        <a:rPr lang="sq-AL" sz="1400" dirty="0">
                          <a:effectLst/>
                        </a:rPr>
                      </a:br>
                      <a:r>
                        <a:rPr lang="sq-AL" sz="1400" dirty="0">
                          <a:effectLst/>
                        </a:rPr>
                        <a:t>7. Numri i apartamentit</a:t>
                      </a:r>
                      <a:br>
                        <a:rPr lang="sq-AL" sz="1400" dirty="0">
                          <a:effectLst/>
                        </a:rPr>
                      </a:br>
                      <a:r>
                        <a:rPr lang="sq-AL" sz="1400" dirty="0">
                          <a:effectLst/>
                        </a:rPr>
                        <a:t>8. Kodi postar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q-AL" sz="1400" dirty="0">
                          <a:effectLst/>
                        </a:rPr>
                        <a:t/>
                      </a:r>
                      <a:br>
                        <a:rPr lang="sq-AL" sz="1400" dirty="0">
                          <a:effectLst/>
                        </a:rPr>
                      </a:br>
                      <a:r>
                        <a:rPr lang="sq-AL" sz="1400" dirty="0">
                          <a:effectLst/>
                        </a:rPr>
                        <a:t>1. Plotësim i fushës </a:t>
                      </a:r>
                      <a:r>
                        <a:rPr lang="sq-AL" sz="1400" dirty="0" smtClean="0">
                          <a:effectLst/>
                        </a:rPr>
                        <a:t>te</a:t>
                      </a:r>
                      <a:r>
                        <a:rPr lang="en-US" sz="1400" dirty="0" err="1" smtClean="0">
                          <a:effectLst/>
                        </a:rPr>
                        <a:t>ks</a:t>
                      </a:r>
                      <a:r>
                        <a:rPr lang="sq-AL" sz="1400" dirty="0" smtClean="0">
                          <a:effectLst/>
                        </a:rPr>
                        <a:t>t </a:t>
                      </a:r>
                      <a:r>
                        <a:rPr lang="sq-AL" sz="1400" dirty="0">
                          <a:effectLst/>
                        </a:rPr>
                        <a:t>me të dhënat e adresimit specifik për vendin ku jeton</a:t>
                      </a:r>
                      <a:br>
                        <a:rPr lang="sq-AL" sz="1400" dirty="0">
                          <a:effectLst/>
                        </a:rPr>
                      </a:br>
                      <a:r>
                        <a:rPr lang="sq-AL" sz="1400" dirty="0">
                          <a:effectLst/>
                        </a:rPr>
                        <a:t>2. Emër Rruge,                  </a:t>
                      </a:r>
                      <a:br>
                        <a:rPr lang="sq-AL" sz="1400" dirty="0">
                          <a:effectLst/>
                        </a:rPr>
                      </a:br>
                      <a:r>
                        <a:rPr lang="sq-AL" sz="1400" dirty="0">
                          <a:effectLst/>
                        </a:rPr>
                        <a:t>3. Lokaliteti,                           </a:t>
                      </a:r>
                      <a:br>
                        <a:rPr lang="sq-AL" sz="1400" dirty="0">
                          <a:effectLst/>
                        </a:rPr>
                      </a:br>
                      <a:r>
                        <a:rPr lang="sq-AL" sz="1400" dirty="0">
                          <a:effectLst/>
                        </a:rPr>
                        <a:t>4. Vendi,</a:t>
                      </a:r>
                      <a:br>
                        <a:rPr lang="sq-AL" sz="1400" dirty="0">
                          <a:effectLst/>
                        </a:rPr>
                      </a:br>
                      <a:r>
                        <a:rPr lang="sq-AL" sz="1400" dirty="0">
                          <a:effectLst/>
                        </a:rPr>
                        <a:t>5. Shteti,                         </a:t>
                      </a:r>
                      <a:br>
                        <a:rPr lang="sq-AL" sz="1400" dirty="0">
                          <a:effectLst/>
                        </a:rPr>
                      </a:br>
                      <a:r>
                        <a:rPr lang="sq-AL" sz="1400" dirty="0">
                          <a:effectLst/>
                        </a:rPr>
                        <a:t>6. Kodi postar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</a:tbl>
          </a:graphicData>
        </a:graphic>
      </p:graphicFrame>
      <p:sp>
        <p:nvSpPr>
          <p:cNvPr id="10259" name="Rectangle 1"/>
          <p:cNvSpPr>
            <a:spLocks noChangeArrowheads="1"/>
          </p:cNvSpPr>
          <p:nvPr/>
        </p:nvSpPr>
        <p:spPr bwMode="auto">
          <a:xfrm>
            <a:off x="882650" y="2538413"/>
            <a:ext cx="33004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9pPr>
          </a:lstStyle>
          <a:p>
            <a:pPr algn="just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q-AL" sz="1800">
                <a:solidFill>
                  <a:schemeClr val="tx1"/>
                </a:solidFill>
                <a:cs typeface="Arial" pitchFamily="34" charset="0"/>
              </a:rPr>
              <a:t>- </a:t>
            </a:r>
            <a:r>
              <a:rPr lang="en-US" altLang="sq-AL" sz="1800" b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Modeli i miratuar për adresën</a:t>
            </a:r>
            <a:endParaRPr lang="sq-AL" altLang="sq-AL" sz="1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0" name="Rectangle 1"/>
          <p:cNvSpPr>
            <a:spLocks noChangeArrowheads="1"/>
          </p:cNvSpPr>
          <p:nvPr/>
        </p:nvSpPr>
        <p:spPr bwMode="auto">
          <a:xfrm>
            <a:off x="865188" y="6278563"/>
            <a:ext cx="51165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9pPr>
          </a:lstStyle>
          <a:p>
            <a:pPr algn="just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q-AL" sz="1800" b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Në proces miratimi aktet ligjore dhe nënligjore </a:t>
            </a:r>
            <a:endParaRPr lang="sq-AL" altLang="sq-AL" sz="1800" b="1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102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8" y="5975350"/>
            <a:ext cx="10001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 txBox="1">
            <a:spLocks/>
          </p:cNvSpPr>
          <p:nvPr/>
        </p:nvSpPr>
        <p:spPr>
          <a:xfrm>
            <a:off x="347663" y="644525"/>
            <a:ext cx="10904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defPPr>
              <a:defRPr lang="en-US"/>
            </a:defPPr>
            <a:lvl1pPr marL="0" indent="0" defTabSz="914354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None/>
              <a:defRPr sz="1800" b="1" kern="0" spc="15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Roboto Medium" panose="02000000000000000000" pitchFamily="2" charset="0"/>
                <a:cs typeface="Times New Roman" panose="02020603050405020304" pitchFamily="18" charset="0"/>
              </a:defRPr>
            </a:lvl1pPr>
            <a:lvl2pPr marL="6842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rgbClr val="404040"/>
                </a:solidFill>
                <a:ea typeface="Roboto light"/>
                <a:cs typeface="Roboto light"/>
              </a:defRPr>
            </a:lvl2pPr>
            <a:lvl3pPr marL="11414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rgbClr val="404040"/>
                </a:solidFill>
                <a:ea typeface="Roboto light"/>
                <a:cs typeface="Roboto light"/>
              </a:defRPr>
            </a:lvl3pPr>
            <a:lvl4pPr marL="15986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ea typeface="Roboto light"/>
                <a:cs typeface="Roboto light"/>
              </a:defRPr>
            </a:lvl4pPr>
            <a:lvl5pPr marL="20558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ea typeface="Roboto light"/>
                <a:cs typeface="Roboto light"/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GB" dirty="0" err="1"/>
              <a:t>Etapat</a:t>
            </a:r>
            <a:r>
              <a:rPr lang="en-GB" dirty="0"/>
              <a:t> e </a:t>
            </a:r>
            <a:r>
              <a:rPr lang="en-GB" dirty="0" err="1"/>
              <a:t>projektit</a:t>
            </a:r>
            <a:r>
              <a:rPr lang="en-GB" dirty="0"/>
              <a:t> </a:t>
            </a:r>
            <a:r>
              <a:rPr lang="en-GB" dirty="0" err="1"/>
              <a:t>dhe</a:t>
            </a:r>
            <a:r>
              <a:rPr lang="en-GB" dirty="0"/>
              <a:t> </a:t>
            </a:r>
            <a:r>
              <a:rPr lang="en-GB" dirty="0" err="1"/>
              <a:t>afati</a:t>
            </a:r>
            <a:r>
              <a:rPr lang="en-GB" dirty="0"/>
              <a:t> i </a:t>
            </a:r>
            <a:r>
              <a:rPr lang="en-GB" dirty="0" err="1"/>
              <a:t>parashikuar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realizimin</a:t>
            </a:r>
            <a:r>
              <a:rPr lang="en-GB" dirty="0"/>
              <a:t> e tyre</a:t>
            </a:r>
          </a:p>
        </p:txBody>
      </p:sp>
      <p:sp>
        <p:nvSpPr>
          <p:cNvPr id="9" name="Text Placeholder 8"/>
          <p:cNvSpPr txBox="1">
            <a:spLocks/>
          </p:cNvSpPr>
          <p:nvPr/>
        </p:nvSpPr>
        <p:spPr>
          <a:xfrm>
            <a:off x="347663" y="290513"/>
            <a:ext cx="10904537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defPPr>
              <a:defRPr lang="en-US"/>
            </a:defPPr>
            <a:lvl1pPr marL="0" indent="0" defTabSz="914354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None/>
              <a:defRPr sz="1000" b="1" kern="0" spc="200">
                <a:latin typeface="Times New Roman" panose="02020603050405020304" pitchFamily="18" charset="0"/>
                <a:ea typeface="Roboto Light" panose="02000000000000000000" pitchFamily="2" charset="0"/>
                <a:cs typeface="Times New Roman" panose="02020603050405020304" pitchFamily="18" charset="0"/>
              </a:defRPr>
            </a:lvl1pPr>
            <a:lvl2pPr marL="6842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rgbClr val="404040"/>
                </a:solidFill>
                <a:ea typeface="Roboto light"/>
                <a:cs typeface="Roboto light"/>
              </a:defRPr>
            </a:lvl2pPr>
            <a:lvl3pPr marL="11414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rgbClr val="404040"/>
                </a:solidFill>
                <a:ea typeface="Roboto light"/>
                <a:cs typeface="Roboto light"/>
              </a:defRPr>
            </a:lvl3pPr>
            <a:lvl4pPr marL="15986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ea typeface="Roboto light"/>
                <a:cs typeface="Roboto light"/>
              </a:defRPr>
            </a:lvl4pPr>
            <a:lvl5pPr marL="20558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ea typeface="Roboto light"/>
                <a:cs typeface="Roboto light"/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GB" sz="1050" dirty="0" err="1"/>
              <a:t>Regjistri</a:t>
            </a:r>
            <a:r>
              <a:rPr lang="en-GB" sz="1050" dirty="0"/>
              <a:t> i </a:t>
            </a:r>
            <a:r>
              <a:rPr lang="en-GB" sz="1050" dirty="0" err="1"/>
              <a:t>Integruar</a:t>
            </a:r>
            <a:r>
              <a:rPr lang="en-GB" sz="1050" dirty="0"/>
              <a:t> i </a:t>
            </a:r>
            <a:r>
              <a:rPr lang="en-GB" sz="1050" dirty="0" err="1"/>
              <a:t>Adresave</a:t>
            </a:r>
            <a:r>
              <a:rPr lang="en-GB" sz="1050" dirty="0"/>
              <a:t> </a:t>
            </a:r>
            <a:r>
              <a:rPr lang="en-GB" sz="1050" dirty="0" err="1"/>
              <a:t>dhe</a:t>
            </a:r>
            <a:r>
              <a:rPr lang="en-GB" sz="1050" dirty="0"/>
              <a:t> </a:t>
            </a:r>
            <a:r>
              <a:rPr lang="en-GB" sz="1050" dirty="0" err="1"/>
              <a:t>Shtetasve</a:t>
            </a:r>
            <a:endParaRPr lang="en-GB" sz="105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08363" y="1255713"/>
            <a:ext cx="2978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q-AL" altLang="sq-AL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Azhornimi i sistemit të RKA-së </a:t>
            </a:r>
            <a:endParaRPr lang="en-AU" altLang="sq-AL" sz="16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08363" y="1473200"/>
            <a:ext cx="7094537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sq-AL" altLang="sq-AL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sq-AL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ë</a:t>
            </a:r>
            <a:r>
              <a:rPr lang="sq-AL" altLang="sq-AL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rtimi i nje sistemi  funksional online t</a:t>
            </a:r>
            <a:r>
              <a:rPr lang="en-US" altLang="sq-AL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ë</a:t>
            </a:r>
            <a:r>
              <a:rPr lang="sq-AL" altLang="sq-AL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adresave dhe përditësimi të dhënave</a:t>
            </a:r>
            <a:endParaRPr lang="en-US" altLang="sq-AL" sz="11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736725" y="1317625"/>
            <a:ext cx="1431925" cy="557213"/>
          </a:xfrm>
          <a:prstGeom prst="chevron">
            <a:avLst>
              <a:gd name="adj" fmla="val 270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1736725" y="2119313"/>
            <a:ext cx="1517650" cy="557212"/>
          </a:xfrm>
          <a:prstGeom prst="chevron">
            <a:avLst>
              <a:gd name="adj" fmla="val 2702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736725" y="2930525"/>
            <a:ext cx="1517650" cy="555625"/>
          </a:xfrm>
          <a:prstGeom prst="chevron">
            <a:avLst>
              <a:gd name="adj" fmla="val 2702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</p:txBody>
      </p:sp>
      <p:sp>
        <p:nvSpPr>
          <p:cNvPr id="16" name="Chevron 15"/>
          <p:cNvSpPr/>
          <p:nvPr/>
        </p:nvSpPr>
        <p:spPr>
          <a:xfrm>
            <a:off x="1736725" y="3698875"/>
            <a:ext cx="1517650" cy="512763"/>
          </a:xfrm>
          <a:prstGeom prst="chevron">
            <a:avLst>
              <a:gd name="adj" fmla="val 2702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406775" y="1674813"/>
            <a:ext cx="7094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sq-AL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Prill 2016 – ka përfunduar</a:t>
            </a:r>
            <a:endParaRPr lang="en-US" altLang="sq-AL" sz="10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406775" y="2044700"/>
            <a:ext cx="4270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q-AL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Shkrirja e dy Regjistrave  RKA me RKGjC</a:t>
            </a:r>
            <a:endParaRPr lang="en-AU" altLang="sq-AL" sz="16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406775" y="2266950"/>
            <a:ext cx="709453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sq-AL" altLang="sq-AL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Krijimi i ndërfaqes së komunikimit </a:t>
            </a:r>
            <a:r>
              <a:rPr lang="en-US" altLang="sq-AL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ndërmjet RKA dhe RKGjC dhe </a:t>
            </a:r>
            <a:r>
              <a:rPr lang="sq-AL" altLang="sq-AL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lidhja e çdo shtetasi me një adresë unike</a:t>
            </a:r>
            <a:r>
              <a:rPr lang="en-US" altLang="sq-AL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406775" y="2430463"/>
            <a:ext cx="7096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sq-AL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Tetor 2016</a:t>
            </a:r>
            <a:endParaRPr lang="en-US" altLang="sq-AL" sz="10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406775" y="2852738"/>
            <a:ext cx="3548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q-AL" altLang="sq-AL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Popullimi i adresave dhe banorëve</a:t>
            </a:r>
            <a:endParaRPr lang="en-GB" altLang="sq-AL"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425825" y="3097213"/>
            <a:ext cx="78263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/>
                <a:cs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sq-AL" altLang="sq-AL" sz="1050" dirty="0" smtClean="0">
                <a:latin typeface="Times New Roman" pitchFamily="18" charset="0"/>
                <a:cs typeface="Times New Roman" pitchFamily="18" charset="0"/>
              </a:rPr>
              <a:t>Identifikimi dhe popullimi i adresës për </a:t>
            </a:r>
            <a:r>
              <a:rPr lang="en-US" altLang="sq-AL" sz="1050" dirty="0" smtClean="0">
                <a:latin typeface="Times New Roman" pitchFamily="18" charset="0"/>
                <a:cs typeface="Times New Roman" pitchFamily="18" charset="0"/>
              </a:rPr>
              <a:t>ç</a:t>
            </a:r>
            <a:r>
              <a:rPr lang="sq-AL" altLang="sq-AL" sz="1050" dirty="0" smtClean="0">
                <a:latin typeface="Times New Roman" pitchFamily="18" charset="0"/>
                <a:cs typeface="Times New Roman" pitchFamily="18" charset="0"/>
              </a:rPr>
              <a:t>do shtetas</a:t>
            </a:r>
            <a:r>
              <a:rPr lang="en-US" altLang="sq-AL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q-AL" altLang="sq-AL" sz="1050" dirty="0" smtClean="0">
                <a:latin typeface="Times New Roman" pitchFamily="18" charset="0"/>
                <a:cs typeface="Times New Roman" pitchFamily="18" charset="0"/>
              </a:rPr>
              <a:t>(derë më derë) në terren</a:t>
            </a:r>
            <a:r>
              <a:rPr lang="en-US" altLang="sq-AL" sz="1050" dirty="0" smtClean="0">
                <a:latin typeface="Times New Roman" pitchFamily="18" charset="0"/>
                <a:cs typeface="Times New Roman" pitchFamily="18" charset="0"/>
              </a:rPr>
              <a:t> –Me VKM </a:t>
            </a:r>
            <a:r>
              <a:rPr lang="sq-AL" altLang="sq-AL" sz="1050" dirty="0" smtClean="0">
                <a:latin typeface="Times New Roman" pitchFamily="18" charset="0"/>
                <a:cs typeface="Times New Roman" pitchFamily="18" charset="0"/>
              </a:rPr>
              <a:t>ë</a:t>
            </a:r>
            <a:r>
              <a:rPr lang="en-US" altLang="sq-AL" sz="1050" dirty="0" err="1" smtClean="0">
                <a:latin typeface="Times New Roman" pitchFamily="18" charset="0"/>
                <a:cs typeface="Times New Roman" pitchFamily="18" charset="0"/>
              </a:rPr>
              <a:t>sht</a:t>
            </a:r>
            <a:r>
              <a:rPr lang="sq-AL" altLang="sq-AL" sz="1050" dirty="0" smtClean="0">
                <a:latin typeface="Times New Roman" pitchFamily="18" charset="0"/>
                <a:cs typeface="Times New Roman" pitchFamily="18" charset="0"/>
              </a:rPr>
              <a:t>ë</a:t>
            </a:r>
            <a:r>
              <a:rPr lang="en-US" altLang="sq-AL" sz="1050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sq-AL" altLang="sq-AL" sz="1050" dirty="0" smtClean="0">
                <a:latin typeface="Times New Roman" pitchFamily="18" charset="0"/>
                <a:cs typeface="Times New Roman" pitchFamily="18" charset="0"/>
              </a:rPr>
              <a:t>ë</a:t>
            </a:r>
            <a:r>
              <a:rPr lang="en-US" altLang="sq-AL" sz="1050" dirty="0" err="1" smtClean="0">
                <a:latin typeface="Times New Roman" pitchFamily="18" charset="0"/>
                <a:cs typeface="Times New Roman" pitchFamily="18" charset="0"/>
              </a:rPr>
              <a:t>rcaktuar</a:t>
            </a:r>
            <a:r>
              <a:rPr lang="en-US" altLang="sq-AL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sq-AL" sz="1050" dirty="0" err="1" smtClean="0">
                <a:latin typeface="Times New Roman" pitchFamily="18" charset="0"/>
                <a:cs typeface="Times New Roman" pitchFamily="18" charset="0"/>
              </a:rPr>
              <a:t>menaxhimi</a:t>
            </a:r>
            <a:r>
              <a:rPr lang="en-US" altLang="sq-AL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sq-AL" sz="105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sq-AL" sz="1050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sq-AL" altLang="sq-AL" sz="1050" dirty="0" smtClean="0">
                <a:latin typeface="Times New Roman" pitchFamily="18" charset="0"/>
                <a:cs typeface="Times New Roman" pitchFamily="18" charset="0"/>
              </a:rPr>
              <a:t>ë</a:t>
            </a:r>
            <a:r>
              <a:rPr lang="en-US" altLang="sq-AL" sz="1050" dirty="0" err="1" smtClean="0">
                <a:latin typeface="Times New Roman" pitchFamily="18" charset="0"/>
                <a:cs typeface="Times New Roman" pitchFamily="18" charset="0"/>
              </a:rPr>
              <a:t>rbashk</a:t>
            </a:r>
            <a:r>
              <a:rPr lang="sq-AL" altLang="sq-AL" sz="1050" dirty="0" smtClean="0">
                <a:latin typeface="Times New Roman" pitchFamily="18" charset="0"/>
                <a:cs typeface="Times New Roman" pitchFamily="18" charset="0"/>
              </a:rPr>
              <a:t>ë</a:t>
            </a:r>
            <a:r>
              <a:rPr lang="en-US" altLang="sq-AL" sz="105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sq-AL" sz="105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sq-AL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sq-AL" sz="1050" dirty="0" err="1" smtClean="0">
                <a:latin typeface="Times New Roman" pitchFamily="18" charset="0"/>
                <a:cs typeface="Times New Roman" pitchFamily="18" charset="0"/>
              </a:rPr>
              <a:t>projektit</a:t>
            </a:r>
            <a:r>
              <a:rPr lang="en-US" altLang="sq-AL" sz="105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sq-AL" altLang="sq-AL" sz="1050" dirty="0" smtClean="0">
                <a:latin typeface="Times New Roman" pitchFamily="18" charset="0"/>
                <a:cs typeface="Times New Roman" pitchFamily="18" charset="0"/>
              </a:rPr>
              <a:t>ë</a:t>
            </a:r>
            <a:r>
              <a:rPr lang="en-US" altLang="sq-AL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sq-AL" sz="1050" dirty="0" err="1" smtClean="0">
                <a:latin typeface="Times New Roman" pitchFamily="18" charset="0"/>
                <a:cs typeface="Times New Roman" pitchFamily="18" charset="0"/>
              </a:rPr>
              <a:t>popullimit</a:t>
            </a:r>
            <a:r>
              <a:rPr lang="en-US" altLang="sq-AL" sz="105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sq-AL" altLang="sq-AL" sz="1050" dirty="0" smtClean="0">
                <a:latin typeface="Times New Roman" pitchFamily="18" charset="0"/>
                <a:cs typeface="Times New Roman" pitchFamily="18" charset="0"/>
              </a:rPr>
              <a:t>ë</a:t>
            </a:r>
            <a:r>
              <a:rPr lang="en-US" altLang="sq-AL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sq-AL" sz="1050" dirty="0" err="1" smtClean="0">
                <a:latin typeface="Times New Roman" pitchFamily="18" charset="0"/>
                <a:cs typeface="Times New Roman" pitchFamily="18" charset="0"/>
              </a:rPr>
              <a:t>bashk</a:t>
            </a:r>
            <a:r>
              <a:rPr lang="sq-AL" altLang="sq-AL" sz="1050" dirty="0" smtClean="0">
                <a:latin typeface="Times New Roman" pitchFamily="18" charset="0"/>
                <a:cs typeface="Times New Roman" pitchFamily="18" charset="0"/>
              </a:rPr>
              <a:t>ë</a:t>
            </a:r>
            <a:r>
              <a:rPr lang="en-US" altLang="sq-AL" sz="1050" dirty="0" err="1" smtClean="0">
                <a:latin typeface="Times New Roman" pitchFamily="18" charset="0"/>
                <a:cs typeface="Times New Roman" pitchFamily="18" charset="0"/>
              </a:rPr>
              <a:t>punim</a:t>
            </a:r>
            <a:r>
              <a:rPr lang="en-US" altLang="sq-AL" sz="1050" dirty="0" smtClean="0">
                <a:latin typeface="Times New Roman" pitchFamily="18" charset="0"/>
                <a:cs typeface="Times New Roman" pitchFamily="18" charset="0"/>
              </a:rPr>
              <a:t> me OSHEE. N</a:t>
            </a:r>
            <a:r>
              <a:rPr lang="sq-AL" altLang="sq-AL" sz="1050" dirty="0" smtClean="0">
                <a:latin typeface="Times New Roman" pitchFamily="18" charset="0"/>
                <a:cs typeface="Times New Roman" pitchFamily="18" charset="0"/>
              </a:rPr>
              <a:t>ë</a:t>
            </a:r>
            <a:r>
              <a:rPr lang="en-US" altLang="sq-AL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sq-AL" sz="1050" dirty="0" err="1" smtClean="0">
                <a:latin typeface="Times New Roman" pitchFamily="18" charset="0"/>
                <a:cs typeface="Times New Roman" pitchFamily="18" charset="0"/>
              </a:rPr>
              <a:t>proces</a:t>
            </a:r>
            <a:r>
              <a:rPr lang="en-US" altLang="sq-AL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sq-AL" sz="1050" dirty="0" err="1" smtClean="0">
                <a:latin typeface="Times New Roman" pitchFamily="18" charset="0"/>
                <a:cs typeface="Times New Roman" pitchFamily="18" charset="0"/>
              </a:rPr>
              <a:t>prokurimi</a:t>
            </a:r>
            <a:r>
              <a:rPr lang="en-US" altLang="sq-AL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sq-AL" sz="1050" dirty="0" err="1" smtClean="0">
                <a:latin typeface="Times New Roman" pitchFamily="18" charset="0"/>
                <a:cs typeface="Times New Roman" pitchFamily="18" charset="0"/>
              </a:rPr>
              <a:t>parashikohet</a:t>
            </a:r>
            <a:r>
              <a:rPr lang="en-US" altLang="sq-AL" sz="105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sq-AL" altLang="sq-AL" sz="1050" dirty="0" smtClean="0">
                <a:latin typeface="Times New Roman" pitchFamily="18" charset="0"/>
                <a:cs typeface="Times New Roman" pitchFamily="18" charset="0"/>
              </a:rPr>
              <a:t>ë</a:t>
            </a:r>
            <a:r>
              <a:rPr lang="en-US" altLang="sq-AL" sz="1050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sq-AL" altLang="sq-AL" sz="1050" dirty="0" smtClean="0">
                <a:latin typeface="Times New Roman" pitchFamily="18" charset="0"/>
                <a:cs typeface="Times New Roman" pitchFamily="18" charset="0"/>
              </a:rPr>
              <a:t>ë</a:t>
            </a:r>
            <a:r>
              <a:rPr lang="en-US" altLang="sq-AL" sz="1050" dirty="0" err="1" smtClean="0">
                <a:latin typeface="Times New Roman" pitchFamily="18" charset="0"/>
                <a:cs typeface="Times New Roman" pitchFamily="18" charset="0"/>
              </a:rPr>
              <a:t>rfundoj</a:t>
            </a:r>
            <a:r>
              <a:rPr lang="sq-AL" altLang="sq-AL" sz="1050" dirty="0" smtClean="0">
                <a:latin typeface="Times New Roman" pitchFamily="18" charset="0"/>
                <a:cs typeface="Times New Roman" pitchFamily="18" charset="0"/>
              </a:rPr>
              <a:t>ë</a:t>
            </a:r>
            <a:r>
              <a:rPr lang="en-US" altLang="sq-AL" sz="1050" dirty="0" smtClean="0">
                <a:latin typeface="Times New Roman" pitchFamily="18" charset="0"/>
                <a:cs typeface="Times New Roman" pitchFamily="18" charset="0"/>
              </a:rPr>
              <a:t>3-mujorin e par</a:t>
            </a:r>
            <a:r>
              <a:rPr lang="sq-AL" altLang="sq-AL" sz="1050" dirty="0" smtClean="0">
                <a:latin typeface="Times New Roman" pitchFamily="18" charset="0"/>
                <a:cs typeface="Times New Roman" pitchFamily="18" charset="0"/>
              </a:rPr>
              <a:t>ë</a:t>
            </a:r>
            <a:r>
              <a:rPr lang="en-US" altLang="sq-AL" sz="105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sq-AL" altLang="sq-AL" sz="1050" dirty="0" smtClean="0">
                <a:latin typeface="Times New Roman" pitchFamily="18" charset="0"/>
                <a:cs typeface="Times New Roman" pitchFamily="18" charset="0"/>
              </a:rPr>
              <a:t>ë</a:t>
            </a:r>
            <a:r>
              <a:rPr lang="en-US" altLang="sq-AL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sq-AL" sz="1050" dirty="0" err="1" smtClean="0">
                <a:latin typeface="Times New Roman" pitchFamily="18" charset="0"/>
                <a:cs typeface="Times New Roman" pitchFamily="18" charset="0"/>
              </a:rPr>
              <a:t>vitit</a:t>
            </a:r>
            <a:r>
              <a:rPr lang="en-US" altLang="sq-AL" sz="1050" dirty="0" smtClean="0">
                <a:latin typeface="Times New Roman" pitchFamily="18" charset="0"/>
                <a:cs typeface="Times New Roman" pitchFamily="18" charset="0"/>
              </a:rPr>
              <a:t> 2017</a:t>
            </a:r>
            <a:r>
              <a:rPr lang="en-US" altLang="sq-AL" sz="1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446463" y="3675063"/>
            <a:ext cx="60690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q-AL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q-AL" altLang="sq-AL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egjistrimi </a:t>
            </a:r>
            <a:r>
              <a:rPr lang="en-US" altLang="sq-AL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q-AL" altLang="sq-AL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adresës së </a:t>
            </a:r>
            <a:r>
              <a:rPr lang="en-US" altLang="sq-AL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emigrantëve shqiptarë</a:t>
            </a:r>
            <a:endParaRPr lang="en-US" altLang="sq-AL" sz="1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444875" y="3857625"/>
            <a:ext cx="66897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sq-AL" sz="1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q-AL" altLang="sq-AL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egjistrimi</a:t>
            </a:r>
            <a:r>
              <a:rPr lang="en-US" altLang="sq-AL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ONLINE i </a:t>
            </a:r>
            <a:r>
              <a:rPr lang="sq-AL" altLang="sq-AL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adresës së shtetasve shqiptarë që jetojnë jashtë territorit të </a:t>
            </a:r>
            <a:r>
              <a:rPr lang="en-US" altLang="sq-AL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q-AL" altLang="sq-AL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epublikës</a:t>
            </a:r>
            <a:r>
              <a:rPr lang="en-US" altLang="sq-AL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q-AL" altLang="sq-AL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së </a:t>
            </a:r>
            <a:r>
              <a:rPr lang="en-US" altLang="sq-AL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q-AL" altLang="sq-AL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hqipërisë</a:t>
            </a:r>
            <a:r>
              <a:rPr lang="en-US" altLang="sq-AL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sq-AL" sz="11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Fillon  Maj 2016    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sq-AL" sz="1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1736725" y="4394200"/>
            <a:ext cx="1517650" cy="512763"/>
          </a:xfrm>
          <a:prstGeom prst="chevron">
            <a:avLst>
              <a:gd name="adj" fmla="val 2702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1736725" y="5146675"/>
            <a:ext cx="1517650" cy="512763"/>
          </a:xfrm>
          <a:prstGeom prst="chevron">
            <a:avLst>
              <a:gd name="adj" fmla="val 2702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284" name="Rectangle 6"/>
          <p:cNvSpPr>
            <a:spLocks noChangeArrowheads="1"/>
          </p:cNvSpPr>
          <p:nvPr/>
        </p:nvSpPr>
        <p:spPr bwMode="auto">
          <a:xfrm>
            <a:off x="3444875" y="4337050"/>
            <a:ext cx="2763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q-AL" altLang="sq-AL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Fushata informuese</a:t>
            </a:r>
            <a:endParaRPr lang="en-GB" altLang="sq-AL"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5" name="Rectangle 9"/>
          <p:cNvSpPr>
            <a:spLocks noChangeArrowheads="1"/>
          </p:cNvSpPr>
          <p:nvPr/>
        </p:nvSpPr>
        <p:spPr bwMode="auto">
          <a:xfrm>
            <a:off x="3446463" y="4532313"/>
            <a:ext cx="3278187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sq-AL" altLang="sq-AL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Fushata për </a:t>
            </a:r>
            <a:r>
              <a:rPr lang="en-US" altLang="sq-AL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informimin dhe </a:t>
            </a:r>
            <a:r>
              <a:rPr lang="sq-AL" altLang="sq-AL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ndërgjegjësimin e publikut</a:t>
            </a:r>
            <a:r>
              <a:rPr lang="en-US" altLang="sq-AL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q-AL" altLang="sq-AL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sq-AL" sz="11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465513" y="4729163"/>
            <a:ext cx="7094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sq-AL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2016 - 2017</a:t>
            </a:r>
            <a:endParaRPr lang="en-US" altLang="sq-AL" sz="10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7" name="Rectangle 10"/>
          <p:cNvSpPr>
            <a:spLocks noChangeArrowheads="1"/>
          </p:cNvSpPr>
          <p:nvPr/>
        </p:nvSpPr>
        <p:spPr bwMode="auto">
          <a:xfrm>
            <a:off x="3406775" y="5872163"/>
            <a:ext cx="5162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q-AL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Ofrimi i informacionit për adresën për palët e treta</a:t>
            </a:r>
            <a:endParaRPr lang="en-GB" altLang="sq-AL"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8" name="Rectangle 11"/>
          <p:cNvSpPr>
            <a:spLocks noChangeArrowheads="1"/>
          </p:cNvSpPr>
          <p:nvPr/>
        </p:nvSpPr>
        <p:spPr bwMode="auto">
          <a:xfrm>
            <a:off x="3425825" y="6091238"/>
            <a:ext cx="51435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sq-AL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Ofrimi i informacionit për adresën për insitucionet shtetërore dhe private</a:t>
            </a:r>
            <a:endParaRPr lang="en-GB" altLang="sq-AL" sz="11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444875" y="6254750"/>
            <a:ext cx="70945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sq-AL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2017 - 2018</a:t>
            </a:r>
            <a:endParaRPr lang="en-US" altLang="sq-AL" sz="10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Chevron 33"/>
          <p:cNvSpPr/>
          <p:nvPr/>
        </p:nvSpPr>
        <p:spPr>
          <a:xfrm>
            <a:off x="1736725" y="5910263"/>
            <a:ext cx="1517650" cy="511175"/>
          </a:xfrm>
          <a:prstGeom prst="chevron">
            <a:avLst>
              <a:gd name="adj" fmla="val 2702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291" name="Rectangle 12"/>
          <p:cNvSpPr>
            <a:spLocks noChangeArrowheads="1"/>
          </p:cNvSpPr>
          <p:nvPr/>
        </p:nvSpPr>
        <p:spPr bwMode="auto">
          <a:xfrm>
            <a:off x="3490913" y="5067300"/>
            <a:ext cx="2590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q-AL" altLang="sq-AL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Vendosja e sinjalistikës</a:t>
            </a:r>
            <a:endParaRPr lang="en-GB" altLang="sq-AL"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2" name="Rectangle 13"/>
          <p:cNvSpPr>
            <a:spLocks noChangeArrowheads="1"/>
          </p:cNvSpPr>
          <p:nvPr/>
        </p:nvSpPr>
        <p:spPr bwMode="auto">
          <a:xfrm>
            <a:off x="3490913" y="5254625"/>
            <a:ext cx="6096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sq-AL" altLang="sq-AL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Vendosja e shenjave të rrugës dhe numrave të ndërtesave, hyrjeve dhe apartamenteve</a:t>
            </a:r>
            <a:r>
              <a:rPr lang="en-US" altLang="sq-AL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altLang="sq-AL" sz="11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548063" y="5411788"/>
            <a:ext cx="70945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4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404040"/>
                </a:solidFill>
                <a:latin typeface="Roboto light"/>
                <a:ea typeface="Roboto light"/>
                <a:cs typeface="Roboto light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sq-AL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– 2018</a:t>
            </a:r>
            <a:endParaRPr lang="en-US" altLang="sq-AL" sz="10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788" y="6022975"/>
            <a:ext cx="10001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 animBg="1"/>
      <p:bldP spid="27" grpId="0" animBg="1"/>
      <p:bldP spid="30" grpId="0"/>
      <p:bldP spid="33" grpId="0"/>
      <p:bldP spid="34" grpId="0" animBg="1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 txBox="1">
            <a:spLocks/>
          </p:cNvSpPr>
          <p:nvPr/>
        </p:nvSpPr>
        <p:spPr>
          <a:xfrm>
            <a:off x="557213" y="679450"/>
            <a:ext cx="10904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marL="0" indent="0" defTabSz="914354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None/>
              <a:defRPr lang="en-US" sz="1800" b="1" kern="0" spc="15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Roboto Medium" panose="02000000000000000000" pitchFamily="2" charset="0"/>
                <a:cs typeface="Times New Roman" panose="02020603050405020304" pitchFamily="18" charset="0"/>
              </a:defRPr>
            </a:lvl1pPr>
            <a:lvl2pPr marL="6842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sz="2000" dirty="0">
                <a:solidFill>
                  <a:srgbClr val="404040"/>
                </a:solidFill>
                <a:ea typeface="Roboto light"/>
                <a:cs typeface="Roboto light"/>
              </a:defRPr>
            </a:lvl2pPr>
            <a:lvl3pPr marL="11414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dirty="0">
                <a:solidFill>
                  <a:srgbClr val="404040"/>
                </a:solidFill>
                <a:ea typeface="Roboto light"/>
                <a:cs typeface="Roboto light"/>
              </a:defRPr>
            </a:lvl3pPr>
            <a:lvl4pPr marL="15986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sz="1600" dirty="0">
                <a:solidFill>
                  <a:srgbClr val="404040"/>
                </a:solidFill>
                <a:ea typeface="Roboto light"/>
                <a:cs typeface="Roboto light"/>
              </a:defRPr>
            </a:lvl4pPr>
            <a:lvl5pPr marL="20558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sz="1600" dirty="0">
                <a:solidFill>
                  <a:srgbClr val="404040"/>
                </a:solidFill>
                <a:ea typeface="Roboto light"/>
                <a:cs typeface="Roboto light"/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dirty="0" err="1" smtClean="0"/>
              <a:t>Regjistri</a:t>
            </a:r>
            <a:r>
              <a:rPr dirty="0" smtClean="0"/>
              <a:t> </a:t>
            </a:r>
            <a:r>
              <a:rPr dirty="0" err="1" smtClean="0"/>
              <a:t>Kombëtar</a:t>
            </a:r>
            <a:r>
              <a:rPr dirty="0" smtClean="0"/>
              <a:t> i </a:t>
            </a:r>
            <a:r>
              <a:rPr dirty="0" err="1" smtClean="0"/>
              <a:t>Adresave</a:t>
            </a:r>
            <a:r>
              <a:rPr dirty="0" smtClean="0"/>
              <a:t> – </a:t>
            </a:r>
            <a:r>
              <a:rPr dirty="0" err="1" smtClean="0"/>
              <a:t>Funksionalitete</a:t>
            </a:r>
            <a:r>
              <a:rPr dirty="0" smtClean="0"/>
              <a:t> </a:t>
            </a:r>
            <a:r>
              <a:rPr dirty="0" err="1" smtClean="0"/>
              <a:t>kryesore</a:t>
            </a:r>
            <a:r>
              <a:rPr dirty="0" smtClean="0"/>
              <a:t> </a:t>
            </a:r>
            <a:endParaRPr lang="en-GB" dirty="0"/>
          </a:p>
        </p:txBody>
      </p:sp>
      <p:sp>
        <p:nvSpPr>
          <p:cNvPr id="5" name="Text Placeholder 8"/>
          <p:cNvSpPr txBox="1">
            <a:spLocks/>
          </p:cNvSpPr>
          <p:nvPr/>
        </p:nvSpPr>
        <p:spPr>
          <a:xfrm>
            <a:off x="557213" y="160338"/>
            <a:ext cx="10904537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marL="0" indent="0" defTabSz="914354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None/>
              <a:defRPr lang="en-US" sz="1000" b="1" kern="0" spc="200">
                <a:latin typeface="Times New Roman" panose="02020603050405020304" pitchFamily="18" charset="0"/>
                <a:ea typeface="Roboto Light" panose="02000000000000000000" pitchFamily="2" charset="0"/>
                <a:cs typeface="Times New Roman" panose="02020603050405020304" pitchFamily="18" charset="0"/>
              </a:defRPr>
            </a:lvl1pPr>
            <a:lvl2pPr marL="6842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sz="2000" dirty="0">
                <a:solidFill>
                  <a:srgbClr val="404040"/>
                </a:solidFill>
                <a:ea typeface="Roboto light"/>
                <a:cs typeface="Roboto light"/>
              </a:defRPr>
            </a:lvl2pPr>
            <a:lvl3pPr marL="11414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dirty="0">
                <a:solidFill>
                  <a:srgbClr val="404040"/>
                </a:solidFill>
                <a:ea typeface="Roboto light"/>
                <a:cs typeface="Roboto light"/>
              </a:defRPr>
            </a:lvl3pPr>
            <a:lvl4pPr marL="15986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sz="1600" dirty="0">
                <a:solidFill>
                  <a:srgbClr val="404040"/>
                </a:solidFill>
                <a:ea typeface="Roboto light"/>
                <a:cs typeface="Roboto light"/>
              </a:defRPr>
            </a:lvl4pPr>
            <a:lvl5pPr marL="20558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sz="1600" dirty="0">
                <a:solidFill>
                  <a:srgbClr val="404040"/>
                </a:solidFill>
                <a:ea typeface="Roboto light"/>
                <a:cs typeface="Roboto light"/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GB" sz="1050" dirty="0" err="1"/>
              <a:t>Regjistri</a:t>
            </a:r>
            <a:r>
              <a:rPr lang="en-GB" sz="1050" dirty="0"/>
              <a:t> i </a:t>
            </a:r>
            <a:r>
              <a:rPr lang="en-GB" sz="1050" dirty="0" err="1"/>
              <a:t>Integruar</a:t>
            </a:r>
            <a:r>
              <a:rPr lang="en-GB" sz="1050" dirty="0"/>
              <a:t> i </a:t>
            </a:r>
            <a:r>
              <a:rPr lang="en-GB" sz="1050" dirty="0" err="1"/>
              <a:t>Adresave</a:t>
            </a:r>
            <a:r>
              <a:rPr lang="en-GB" sz="1050" dirty="0"/>
              <a:t> </a:t>
            </a:r>
            <a:r>
              <a:rPr lang="en-GB" sz="1050" dirty="0" err="1"/>
              <a:t>dhe</a:t>
            </a:r>
            <a:r>
              <a:rPr lang="en-GB" sz="1050" dirty="0"/>
              <a:t> </a:t>
            </a:r>
            <a:r>
              <a:rPr lang="en-GB" sz="1050" dirty="0" err="1"/>
              <a:t>Shtetasve</a:t>
            </a:r>
            <a:endParaRPr lang="en-GB" sz="1050" dirty="0"/>
          </a:p>
        </p:txBody>
      </p:sp>
      <p:sp>
        <p:nvSpPr>
          <p:cNvPr id="2" name="Rectangle 1"/>
          <p:cNvSpPr/>
          <p:nvPr/>
        </p:nvSpPr>
        <p:spPr>
          <a:xfrm>
            <a:off x="557213" y="1293813"/>
            <a:ext cx="6096000" cy="2724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sq-A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Përdorim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q-A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nline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(Web Application)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sq-A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Administrim Qendror dhe Lokal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dhënash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qendërzuar</a:t>
            </a:r>
            <a:endParaRPr lang="sq-A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sq-A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Lehtësim për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sq-A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jetjen</a:t>
            </a:r>
            <a:r>
              <a:rPr lang="sq-A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q-A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q-A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dresave</a:t>
            </a:r>
            <a:endParaRPr lang="sq-A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sq-A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q-A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q-A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apësinore</a:t>
            </a:r>
            <a:endParaRPr lang="sq-A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sq-A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Krijim dhe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q-A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fishim</a:t>
            </a:r>
            <a:r>
              <a:rPr lang="sq-A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q-A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ë</a:t>
            </a:r>
            <a:r>
              <a:rPr lang="sq-A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sq-A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aporteve</a:t>
            </a:r>
            <a:endParaRPr lang="sq-A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sq-A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Printim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q-A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artave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adresës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(16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Shifror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938" y="6032500"/>
            <a:ext cx="10001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 t="11839" b="25237"/>
          <a:stretch>
            <a:fillRect/>
          </a:stretch>
        </p:blipFill>
        <p:spPr bwMode="auto">
          <a:xfrm>
            <a:off x="6172200" y="1084263"/>
            <a:ext cx="5126038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8" descr="C:\Documents and Settings\ArchiveClient\Desktop\Presentation\flori p\Qytet_tirane_meOrth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833813"/>
            <a:ext cx="4657725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9" descr="C:\Documents and Settings\ArchiveClient\Desktop\Presentation\flori p\Qytet_tirane_paOrth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17963"/>
            <a:ext cx="437991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 txBox="1">
            <a:spLocks/>
          </p:cNvSpPr>
          <p:nvPr/>
        </p:nvSpPr>
        <p:spPr>
          <a:xfrm>
            <a:off x="557213" y="160338"/>
            <a:ext cx="10904537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marL="0" indent="0" defTabSz="914354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None/>
              <a:defRPr lang="en-US" sz="1000" b="1" kern="0" spc="200">
                <a:latin typeface="Times New Roman" panose="02020603050405020304" pitchFamily="18" charset="0"/>
                <a:ea typeface="Roboto Light" panose="02000000000000000000" pitchFamily="2" charset="0"/>
                <a:cs typeface="Times New Roman" panose="02020603050405020304" pitchFamily="18" charset="0"/>
              </a:defRPr>
            </a:lvl1pPr>
            <a:lvl2pPr marL="6842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sz="2000" dirty="0">
                <a:solidFill>
                  <a:srgbClr val="404040"/>
                </a:solidFill>
                <a:ea typeface="Roboto light"/>
                <a:cs typeface="Roboto light"/>
              </a:defRPr>
            </a:lvl2pPr>
            <a:lvl3pPr marL="11414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dirty="0">
                <a:solidFill>
                  <a:srgbClr val="404040"/>
                </a:solidFill>
                <a:ea typeface="Roboto light"/>
                <a:cs typeface="Roboto light"/>
              </a:defRPr>
            </a:lvl3pPr>
            <a:lvl4pPr marL="15986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sz="1600" dirty="0">
                <a:solidFill>
                  <a:srgbClr val="404040"/>
                </a:solidFill>
                <a:ea typeface="Roboto light"/>
                <a:cs typeface="Roboto light"/>
              </a:defRPr>
            </a:lvl4pPr>
            <a:lvl5pPr marL="20558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sz="1600" dirty="0">
                <a:solidFill>
                  <a:srgbClr val="404040"/>
                </a:solidFill>
                <a:ea typeface="Roboto light"/>
                <a:cs typeface="Roboto light"/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GB" sz="1050" dirty="0" err="1"/>
              <a:t>Regjistri</a:t>
            </a:r>
            <a:r>
              <a:rPr lang="en-GB" sz="1050" dirty="0"/>
              <a:t> i </a:t>
            </a:r>
            <a:r>
              <a:rPr lang="en-GB" sz="1050" dirty="0" err="1"/>
              <a:t>Integruar</a:t>
            </a:r>
            <a:r>
              <a:rPr lang="en-GB" sz="1050" dirty="0"/>
              <a:t> i </a:t>
            </a:r>
            <a:r>
              <a:rPr lang="en-GB" sz="1050" dirty="0" err="1"/>
              <a:t>Adresave</a:t>
            </a:r>
            <a:r>
              <a:rPr lang="en-GB" sz="1050" dirty="0"/>
              <a:t> </a:t>
            </a:r>
            <a:r>
              <a:rPr lang="en-GB" sz="1050" dirty="0" err="1"/>
              <a:t>dhe</a:t>
            </a:r>
            <a:r>
              <a:rPr lang="en-GB" sz="1050" dirty="0"/>
              <a:t> </a:t>
            </a:r>
            <a:r>
              <a:rPr lang="en-GB" sz="1050" dirty="0" err="1"/>
              <a:t>Shtetasve</a:t>
            </a:r>
            <a:endParaRPr lang="en-GB" sz="1050" dirty="0"/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3792538" y="2416175"/>
            <a:ext cx="10904537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0" indent="0" defTabSz="914354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None/>
              <a:defRPr lang="en-US" sz="1000" b="1" kern="0" spc="200">
                <a:latin typeface="Times New Roman" panose="02020603050405020304" pitchFamily="18" charset="0"/>
                <a:ea typeface="Roboto Light" panose="02000000000000000000" pitchFamily="2" charset="0"/>
                <a:cs typeface="Times New Roman" panose="02020603050405020304" pitchFamily="18" charset="0"/>
              </a:defRPr>
            </a:lvl1pPr>
            <a:lvl2pPr marL="6842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sz="2000" dirty="0">
                <a:solidFill>
                  <a:srgbClr val="404040"/>
                </a:solidFill>
                <a:ea typeface="Roboto light"/>
                <a:cs typeface="Roboto light"/>
              </a:defRPr>
            </a:lvl2pPr>
            <a:lvl3pPr marL="11414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dirty="0">
                <a:solidFill>
                  <a:srgbClr val="404040"/>
                </a:solidFill>
                <a:ea typeface="Roboto light"/>
                <a:cs typeface="Roboto light"/>
              </a:defRPr>
            </a:lvl3pPr>
            <a:lvl4pPr marL="15986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sz="1600" dirty="0">
                <a:solidFill>
                  <a:srgbClr val="404040"/>
                </a:solidFill>
                <a:ea typeface="Roboto light"/>
                <a:cs typeface="Roboto light"/>
              </a:defRPr>
            </a:lvl4pPr>
            <a:lvl5pPr marL="2055813" indent="-2270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sz="1600" dirty="0">
                <a:solidFill>
                  <a:srgbClr val="404040"/>
                </a:solidFill>
                <a:ea typeface="Roboto light"/>
                <a:cs typeface="Roboto light"/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sz="2000" dirty="0"/>
              <a:t> </a:t>
            </a:r>
            <a:r>
              <a:rPr sz="2000" dirty="0" err="1" smtClean="0"/>
              <a:t>Ju</a:t>
            </a:r>
            <a:r>
              <a:rPr sz="2000" dirty="0" smtClean="0"/>
              <a:t> </a:t>
            </a:r>
            <a:r>
              <a:rPr sz="2000" dirty="0" err="1" smtClean="0"/>
              <a:t>faleminderit</a:t>
            </a:r>
            <a:r>
              <a:rPr sz="2000" dirty="0" smtClean="0"/>
              <a:t>!</a:t>
            </a:r>
            <a:endParaRPr lang="en-GB" sz="2000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8" y="5997575"/>
            <a:ext cx="10001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1">
      <a:dk1>
        <a:sysClr val="windowText" lastClr="000000"/>
      </a:dk1>
      <a:lt1>
        <a:sysClr val="window" lastClr="FFFFFF"/>
      </a:lt1>
      <a:dk2>
        <a:srgbClr val="32424F"/>
      </a:dk2>
      <a:lt2>
        <a:srgbClr val="C3AFCC"/>
      </a:lt2>
      <a:accent1>
        <a:srgbClr val="EC2138"/>
      </a:accent1>
      <a:accent2>
        <a:srgbClr val="FEC709"/>
      </a:accent2>
      <a:accent3>
        <a:srgbClr val="75436E"/>
      </a:accent3>
      <a:accent4>
        <a:srgbClr val="F15A24"/>
      </a:accent4>
      <a:accent5>
        <a:srgbClr val="A4CC29"/>
      </a:accent5>
      <a:accent6>
        <a:srgbClr val="118CE7"/>
      </a:accent6>
      <a:hlink>
        <a:srgbClr val="118CE7"/>
      </a:hlink>
      <a:folHlink>
        <a:srgbClr val="A4CC29"/>
      </a:folHlink>
    </a:clrScheme>
    <a:fontScheme name="Custom 2">
      <a:majorFont>
        <a:latin typeface="Roboto medium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19913</TotalTime>
  <Words>743</Words>
  <Application>Microsoft Office PowerPoint</Application>
  <PresentationFormat>Custom</PresentationFormat>
  <Paragraphs>78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Roboto light</vt:lpstr>
      <vt:lpstr>Arial</vt:lpstr>
      <vt:lpstr>Roboto Medium</vt:lpstr>
      <vt:lpstr>Calibri</vt:lpstr>
      <vt:lpstr>Source Sans Pro</vt:lpstr>
      <vt:lpstr>Roboto Black</vt:lpstr>
      <vt:lpstr>Times New Roman</vt:lpstr>
      <vt:lpstr>FontAwesome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</dc:creator>
  <cp:lastModifiedBy>Arlinda Koleniço</cp:lastModifiedBy>
  <cp:revision>2541</cp:revision>
  <dcterms:created xsi:type="dcterms:W3CDTF">2014-10-04T04:19:21Z</dcterms:created>
  <dcterms:modified xsi:type="dcterms:W3CDTF">2016-06-07T08:49:12Z</dcterms:modified>
</cp:coreProperties>
</file>