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5197" r:id="rId4"/>
    <p:sldMasterId id="2147485265" r:id="rId5"/>
    <p:sldMasterId id="2147485616" r:id="rId6"/>
    <p:sldMasterId id="2147485442" r:id="rId7"/>
    <p:sldMasterId id="2147485830" r:id="rId8"/>
  </p:sldMasterIdLst>
  <p:notesMasterIdLst>
    <p:notesMasterId r:id="rId28"/>
  </p:notesMasterIdLst>
  <p:handoutMasterIdLst>
    <p:handoutMasterId r:id="rId29"/>
  </p:handoutMasterIdLst>
  <p:sldIdLst>
    <p:sldId id="266" r:id="rId9"/>
    <p:sldId id="465" r:id="rId10"/>
    <p:sldId id="284" r:id="rId11"/>
    <p:sldId id="463" r:id="rId12"/>
    <p:sldId id="464" r:id="rId13"/>
    <p:sldId id="457" r:id="rId14"/>
    <p:sldId id="462" r:id="rId15"/>
    <p:sldId id="467" r:id="rId16"/>
    <p:sldId id="482" r:id="rId17"/>
    <p:sldId id="461" r:id="rId18"/>
    <p:sldId id="475" r:id="rId19"/>
    <p:sldId id="483" r:id="rId20"/>
    <p:sldId id="265" r:id="rId21"/>
    <p:sldId id="472" r:id="rId22"/>
    <p:sldId id="473" r:id="rId23"/>
    <p:sldId id="476" r:id="rId24"/>
    <p:sldId id="478" r:id="rId25"/>
    <p:sldId id="480" r:id="rId26"/>
    <p:sldId id="360" r:id="rId27"/>
  </p:sldIdLst>
  <p:sldSz cx="12192000" cy="6858000"/>
  <p:notesSz cx="7102475" cy="9388475"/>
  <p:defaultTextStyle>
    <a:defPPr>
      <a:defRPr lang="en-US"/>
    </a:defPPr>
    <a:lvl1pPr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33671-959C-4BDF-DB2E-F8CD972EB7BE}" name="Nenad Bosiljcic" initials="NB" userId="e00c764357b2cd6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ana Kimlin Fook" initials="AKF" lastIdx="29" clrIdx="0"/>
  <p:cmAuthor id="2" name="seymour fortescue" initials="sf" lastIdx="17" clrIdx="1"/>
  <p:cmAuthor id="3" name="Maria Do Ceu Da Silva Pereira" initials="MDCDSP" lastIdx="25" clrIdx="2"/>
  <p:cmAuthor id="4" name="Edlira Dashi" initials="ED" lastIdx="15" clrIdx="3"/>
  <p:cmAuthor id="5" name="Oya Pinar Ardic Alper" initials="OPAA" lastIdx="1" clrIdx="4"/>
  <p:cmAuthor id="6" name="Ragheb Budeiri" initials="RB" lastIdx="4" clrIdx="5">
    <p:extLst>
      <p:ext uri="{19B8F6BF-5375-455C-9EA6-DF929625EA0E}">
        <p15:presenceInfo xmlns:p15="http://schemas.microsoft.com/office/powerpoint/2012/main" userId="e4c7acd7aadefd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F01"/>
    <a:srgbClr val="D17D01"/>
    <a:srgbClr val="20421E"/>
    <a:srgbClr val="88C785"/>
    <a:srgbClr val="203F5C"/>
    <a:srgbClr val="0772CB"/>
    <a:srgbClr val="F19001"/>
    <a:srgbClr val="033056"/>
    <a:srgbClr val="017BBA"/>
    <a:srgbClr val="00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A8CDC-7338-4D5B-AA57-7B02E7A9F91D}" v="1665" dt="2021-12-16T12:35:25.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34" autoAdjust="0"/>
  </p:normalViewPr>
  <p:slideViewPr>
    <p:cSldViewPr snapToGrid="0">
      <p:cViewPr varScale="1">
        <p:scale>
          <a:sx n="75" d="100"/>
          <a:sy n="75" d="100"/>
        </p:scale>
        <p:origin x="946"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lira Dashi" userId="0f602b31-5b3a-4c54-a428-94ef3c2a5392" providerId="ADAL" clId="{C0AA8CDC-7338-4D5B-AA57-7B02E7A9F91D}"/>
    <pc:docChg chg="undo custSel addSld delSld modSld sldOrd modMainMaster">
      <pc:chgData name="Edlira Dashi" userId="0f602b31-5b3a-4c54-a428-94ef3c2a5392" providerId="ADAL" clId="{C0AA8CDC-7338-4D5B-AA57-7B02E7A9F91D}" dt="2021-12-16T12:35:25.399" v="2256" actId="20577"/>
      <pc:docMkLst>
        <pc:docMk/>
      </pc:docMkLst>
      <pc:sldChg chg="addSp modSp mod setBg">
        <pc:chgData name="Edlira Dashi" userId="0f602b31-5b3a-4c54-a428-94ef3c2a5392" providerId="ADAL" clId="{C0AA8CDC-7338-4D5B-AA57-7B02E7A9F91D}" dt="2021-12-16T11:06:08.967" v="2110" actId="13926"/>
        <pc:sldMkLst>
          <pc:docMk/>
          <pc:sldMk cId="1805650740" sldId="265"/>
        </pc:sldMkLst>
        <pc:spChg chg="mod">
          <ac:chgData name="Edlira Dashi" userId="0f602b31-5b3a-4c54-a428-94ef3c2a5392" providerId="ADAL" clId="{C0AA8CDC-7338-4D5B-AA57-7B02E7A9F91D}" dt="2021-12-14T11:01:46.694" v="412" actId="26606"/>
          <ac:spMkLst>
            <pc:docMk/>
            <pc:sldMk cId="1805650740" sldId="265"/>
            <ac:spMk id="2" creationId="{00000000-0000-0000-0000-000000000000}"/>
          </ac:spMkLst>
        </pc:spChg>
        <pc:spChg chg="mod">
          <ac:chgData name="Edlira Dashi" userId="0f602b31-5b3a-4c54-a428-94ef3c2a5392" providerId="ADAL" clId="{C0AA8CDC-7338-4D5B-AA57-7B02E7A9F91D}" dt="2021-12-14T11:27:00.151" v="831" actId="108"/>
          <ac:spMkLst>
            <pc:docMk/>
            <pc:sldMk cId="1805650740" sldId="265"/>
            <ac:spMk id="3" creationId="{52F38B23-6BB6-4835-9FD6-7D96E8A536E7}"/>
          </ac:spMkLst>
        </pc:spChg>
        <pc:spChg chg="mod">
          <ac:chgData name="Edlira Dashi" userId="0f602b31-5b3a-4c54-a428-94ef3c2a5392" providerId="ADAL" clId="{C0AA8CDC-7338-4D5B-AA57-7B02E7A9F91D}" dt="2021-12-16T11:06:08.967" v="2110" actId="13926"/>
          <ac:spMkLst>
            <pc:docMk/>
            <pc:sldMk cId="1805650740" sldId="265"/>
            <ac:spMk id="7" creationId="{ECE21E9E-2192-4346-9545-4E687315E6FA}"/>
          </ac:spMkLst>
        </pc:spChg>
        <pc:spChg chg="add">
          <ac:chgData name="Edlira Dashi" userId="0f602b31-5b3a-4c54-a428-94ef3c2a5392" providerId="ADAL" clId="{C0AA8CDC-7338-4D5B-AA57-7B02E7A9F91D}" dt="2021-12-14T11:01:46.694" v="412" actId="26606"/>
          <ac:spMkLst>
            <pc:docMk/>
            <pc:sldMk cId="1805650740" sldId="265"/>
            <ac:spMk id="43" creationId="{BB717F82-1948-4BF5-B31E-F8E018DE40FA}"/>
          </ac:spMkLst>
        </pc:spChg>
        <pc:picChg chg="mod ord">
          <ac:chgData name="Edlira Dashi" userId="0f602b31-5b3a-4c54-a428-94ef3c2a5392" providerId="ADAL" clId="{C0AA8CDC-7338-4D5B-AA57-7B02E7A9F91D}" dt="2021-12-14T11:02:01.193" v="417" actId="1076"/>
          <ac:picMkLst>
            <pc:docMk/>
            <pc:sldMk cId="1805650740" sldId="265"/>
            <ac:picMk id="27" creationId="{0F772E53-C706-43C6-A152-32A289BDEF6E}"/>
          </ac:picMkLst>
        </pc:picChg>
        <pc:cxnChg chg="add">
          <ac:chgData name="Edlira Dashi" userId="0f602b31-5b3a-4c54-a428-94ef3c2a5392" providerId="ADAL" clId="{C0AA8CDC-7338-4D5B-AA57-7B02E7A9F91D}" dt="2021-12-14T11:01:46.694" v="412" actId="26606"/>
          <ac:cxnSpMkLst>
            <pc:docMk/>
            <pc:sldMk cId="1805650740" sldId="265"/>
            <ac:cxnSpMk id="41" creationId="{F4F4AF38-8AAD-4B65-9274-0033CABC4A16}"/>
          </ac:cxnSpMkLst>
        </pc:cxnChg>
        <pc:cxnChg chg="add">
          <ac:chgData name="Edlira Dashi" userId="0f602b31-5b3a-4c54-a428-94ef3c2a5392" providerId="ADAL" clId="{C0AA8CDC-7338-4D5B-AA57-7B02E7A9F91D}" dt="2021-12-14T11:01:46.694" v="412" actId="26606"/>
          <ac:cxnSpMkLst>
            <pc:docMk/>
            <pc:sldMk cId="1805650740" sldId="265"/>
            <ac:cxnSpMk id="45" creationId="{07AAE15F-6D59-4252-8427-D134C0066F97}"/>
          </ac:cxnSpMkLst>
        </pc:cxnChg>
      </pc:sldChg>
      <pc:sldChg chg="addSp modSp mod setBg addAnim">
        <pc:chgData name="Edlira Dashi" userId="0f602b31-5b3a-4c54-a428-94ef3c2a5392" providerId="ADAL" clId="{C0AA8CDC-7338-4D5B-AA57-7B02E7A9F91D}" dt="2021-12-14T11:08:25.006" v="484" actId="20577"/>
        <pc:sldMkLst>
          <pc:docMk/>
          <pc:sldMk cId="4193087217" sldId="266"/>
        </pc:sldMkLst>
        <pc:spChg chg="mod">
          <ac:chgData name="Edlira Dashi" userId="0f602b31-5b3a-4c54-a428-94ef3c2a5392" providerId="ADAL" clId="{C0AA8CDC-7338-4D5B-AA57-7B02E7A9F91D}" dt="2021-12-14T11:08:25.006" v="484" actId="20577"/>
          <ac:spMkLst>
            <pc:docMk/>
            <pc:sldMk cId="4193087217" sldId="266"/>
            <ac:spMk id="6" creationId="{00000000-0000-0000-0000-000000000000}"/>
          </ac:spMkLst>
        </pc:spChg>
        <pc:spChg chg="add">
          <ac:chgData name="Edlira Dashi" userId="0f602b31-5b3a-4c54-a428-94ef3c2a5392" providerId="ADAL" clId="{C0AA8CDC-7338-4D5B-AA57-7B02E7A9F91D}" dt="2021-12-14T10:14:45.217" v="32" actId="26606"/>
          <ac:spMkLst>
            <pc:docMk/>
            <pc:sldMk cId="4193087217" sldId="266"/>
            <ac:spMk id="11" creationId="{31E7C082-5B81-400A-A1DE-7CA9F26ED812}"/>
          </ac:spMkLst>
        </pc:spChg>
        <pc:spChg chg="add">
          <ac:chgData name="Edlira Dashi" userId="0f602b31-5b3a-4c54-a428-94ef3c2a5392" providerId="ADAL" clId="{C0AA8CDC-7338-4D5B-AA57-7B02E7A9F91D}" dt="2021-12-14T10:14:45.217" v="32" actId="26606"/>
          <ac:spMkLst>
            <pc:docMk/>
            <pc:sldMk cId="4193087217" sldId="266"/>
            <ac:spMk id="15" creationId="{4C0648FB-4388-443C-8D4E-4A9FF0336078}"/>
          </ac:spMkLst>
        </pc:spChg>
        <pc:spChg chg="add">
          <ac:chgData name="Edlira Dashi" userId="0f602b31-5b3a-4c54-a428-94ef3c2a5392" providerId="ADAL" clId="{C0AA8CDC-7338-4D5B-AA57-7B02E7A9F91D}" dt="2021-12-14T10:14:45.217" v="32" actId="26606"/>
          <ac:spMkLst>
            <pc:docMk/>
            <pc:sldMk cId="4193087217" sldId="266"/>
            <ac:spMk id="17" creationId="{4A8D762E-DA8D-419A-BA44-68B93D3D92F8}"/>
          </ac:spMkLst>
        </pc:spChg>
        <pc:picChg chg="add mod">
          <ac:chgData name="Edlira Dashi" userId="0f602b31-5b3a-4c54-a428-94ef3c2a5392" providerId="ADAL" clId="{C0AA8CDC-7338-4D5B-AA57-7B02E7A9F91D}" dt="2021-12-14T10:22:17.301" v="87" actId="1076"/>
          <ac:picMkLst>
            <pc:docMk/>
            <pc:sldMk cId="4193087217" sldId="266"/>
            <ac:picMk id="7" creationId="{DD264977-758E-4D8F-98C1-672C32A34F08}"/>
          </ac:picMkLst>
        </pc:picChg>
        <pc:cxnChg chg="add">
          <ac:chgData name="Edlira Dashi" userId="0f602b31-5b3a-4c54-a428-94ef3c2a5392" providerId="ADAL" clId="{C0AA8CDC-7338-4D5B-AA57-7B02E7A9F91D}" dt="2021-12-14T10:14:45.217" v="32" actId="26606"/>
          <ac:cxnSpMkLst>
            <pc:docMk/>
            <pc:sldMk cId="4193087217" sldId="266"/>
            <ac:cxnSpMk id="13" creationId="{08D54232-CDE1-4B53-B430-AB82206F6B55}"/>
          </ac:cxnSpMkLst>
        </pc:cxnChg>
      </pc:sldChg>
      <pc:sldChg chg="addSp delSp modSp mod setBg modClrScheme chgLayout">
        <pc:chgData name="Edlira Dashi" userId="0f602b31-5b3a-4c54-a428-94ef3c2a5392" providerId="ADAL" clId="{C0AA8CDC-7338-4D5B-AA57-7B02E7A9F91D}" dt="2021-12-14T11:29:50.946" v="922" actId="108"/>
        <pc:sldMkLst>
          <pc:docMk/>
          <pc:sldMk cId="2148327194" sldId="284"/>
        </pc:sldMkLst>
        <pc:spChg chg="mod ord">
          <ac:chgData name="Edlira Dashi" userId="0f602b31-5b3a-4c54-a428-94ef3c2a5392" providerId="ADAL" clId="{C0AA8CDC-7338-4D5B-AA57-7B02E7A9F91D}" dt="2021-12-14T10:23:10.352" v="99" actId="26606"/>
          <ac:spMkLst>
            <pc:docMk/>
            <pc:sldMk cId="2148327194" sldId="284"/>
            <ac:spMk id="2" creationId="{D85C3A72-E502-4B39-BAE6-C101CA66A82D}"/>
          </ac:spMkLst>
        </pc:spChg>
        <pc:spChg chg="del mod ord">
          <ac:chgData name="Edlira Dashi" userId="0f602b31-5b3a-4c54-a428-94ef3c2a5392" providerId="ADAL" clId="{C0AA8CDC-7338-4D5B-AA57-7B02E7A9F91D}" dt="2021-12-14T10:15:31.853" v="38" actId="700"/>
          <ac:spMkLst>
            <pc:docMk/>
            <pc:sldMk cId="2148327194" sldId="284"/>
            <ac:spMk id="3" creationId="{07B84CE8-3F24-4F60-B9A3-CF4126E03405}"/>
          </ac:spMkLst>
        </pc:spChg>
        <pc:spChg chg="mod ord">
          <ac:chgData name="Edlira Dashi" userId="0f602b31-5b3a-4c54-a428-94ef3c2a5392" providerId="ADAL" clId="{C0AA8CDC-7338-4D5B-AA57-7B02E7A9F91D}" dt="2021-12-14T10:23:10.352" v="99" actId="26606"/>
          <ac:spMkLst>
            <pc:docMk/>
            <pc:sldMk cId="2148327194" sldId="284"/>
            <ac:spMk id="4" creationId="{00000000-0000-0000-0000-000000000000}"/>
          </ac:spMkLst>
        </pc:spChg>
        <pc:spChg chg="add mod ord">
          <ac:chgData name="Edlira Dashi" userId="0f602b31-5b3a-4c54-a428-94ef3c2a5392" providerId="ADAL" clId="{C0AA8CDC-7338-4D5B-AA57-7B02E7A9F91D}" dt="2021-12-14T11:29:50.946" v="922" actId="108"/>
          <ac:spMkLst>
            <pc:docMk/>
            <pc:sldMk cId="2148327194" sldId="284"/>
            <ac:spMk id="5" creationId="{D2C44767-1919-4ABF-B962-6EC6581155DE}"/>
          </ac:spMkLst>
        </pc:spChg>
        <pc:spChg chg="add">
          <ac:chgData name="Edlira Dashi" userId="0f602b31-5b3a-4c54-a428-94ef3c2a5392" providerId="ADAL" clId="{C0AA8CDC-7338-4D5B-AA57-7B02E7A9F91D}" dt="2021-12-14T10:23:10.352" v="99" actId="26606"/>
          <ac:spMkLst>
            <pc:docMk/>
            <pc:sldMk cId="2148327194" sldId="284"/>
            <ac:spMk id="12" creationId="{DAA7C513-277B-4325-9779-116946C0D319}"/>
          </ac:spMkLst>
        </pc:spChg>
        <pc:spChg chg="add">
          <ac:chgData name="Edlira Dashi" userId="0f602b31-5b3a-4c54-a428-94ef3c2a5392" providerId="ADAL" clId="{C0AA8CDC-7338-4D5B-AA57-7B02E7A9F91D}" dt="2021-12-14T10:23:10.352" v="99" actId="26606"/>
          <ac:spMkLst>
            <pc:docMk/>
            <pc:sldMk cId="2148327194" sldId="284"/>
            <ac:spMk id="14" creationId="{A20F6923-DC2F-4143-ACA0-519D0FE6C7E7}"/>
          </ac:spMkLst>
        </pc:spChg>
        <pc:spChg chg="add">
          <ac:chgData name="Edlira Dashi" userId="0f602b31-5b3a-4c54-a428-94ef3c2a5392" providerId="ADAL" clId="{C0AA8CDC-7338-4D5B-AA57-7B02E7A9F91D}" dt="2021-12-14T10:23:10.352" v="99" actId="26606"/>
          <ac:spMkLst>
            <pc:docMk/>
            <pc:sldMk cId="2148327194" sldId="284"/>
            <ac:spMk id="16" creationId="{8319B32C-704E-4A0B-BD7B-186B70511A5B}"/>
          </ac:spMkLst>
        </pc:spChg>
        <pc:picChg chg="del">
          <ac:chgData name="Edlira Dashi" userId="0f602b31-5b3a-4c54-a428-94ef3c2a5392" providerId="ADAL" clId="{C0AA8CDC-7338-4D5B-AA57-7B02E7A9F91D}" dt="2021-12-14T10:21:38.024" v="80" actId="478"/>
          <ac:picMkLst>
            <pc:docMk/>
            <pc:sldMk cId="2148327194" sldId="284"/>
            <ac:picMk id="7" creationId="{FFFBB83D-8C74-4D74-950F-4FCECEC6E050}"/>
          </ac:picMkLst>
        </pc:picChg>
        <pc:picChg chg="add del mod">
          <ac:chgData name="Edlira Dashi" userId="0f602b31-5b3a-4c54-a428-94ef3c2a5392" providerId="ADAL" clId="{C0AA8CDC-7338-4D5B-AA57-7B02E7A9F91D}" dt="2021-12-14T10:23:01.664" v="98" actId="478"/>
          <ac:picMkLst>
            <pc:docMk/>
            <pc:sldMk cId="2148327194" sldId="284"/>
            <ac:picMk id="8" creationId="{38351A7C-C0E4-4125-8A53-48EB1FAC90C3}"/>
          </ac:picMkLst>
        </pc:picChg>
        <pc:cxnChg chg="add">
          <ac:chgData name="Edlira Dashi" userId="0f602b31-5b3a-4c54-a428-94ef3c2a5392" providerId="ADAL" clId="{C0AA8CDC-7338-4D5B-AA57-7B02E7A9F91D}" dt="2021-12-14T10:23:10.352" v="99" actId="26606"/>
          <ac:cxnSpMkLst>
            <pc:docMk/>
            <pc:sldMk cId="2148327194" sldId="284"/>
            <ac:cxnSpMk id="10" creationId="{D84960AC-1CD6-452A-B5F4-2186E3FD7450}"/>
          </ac:cxnSpMkLst>
        </pc:cxnChg>
      </pc:sldChg>
      <pc:sldChg chg="addSp delSp modSp mod setBg">
        <pc:chgData name="Edlira Dashi" userId="0f602b31-5b3a-4c54-a428-94ef3c2a5392" providerId="ADAL" clId="{C0AA8CDC-7338-4D5B-AA57-7B02E7A9F91D}" dt="2021-12-14T10:18:55.847" v="67" actId="26606"/>
        <pc:sldMkLst>
          <pc:docMk/>
          <pc:sldMk cId="142283499" sldId="360"/>
        </pc:sldMkLst>
        <pc:spChg chg="mod">
          <ac:chgData name="Edlira Dashi" userId="0f602b31-5b3a-4c54-a428-94ef3c2a5392" providerId="ADAL" clId="{C0AA8CDC-7338-4D5B-AA57-7B02E7A9F91D}" dt="2021-12-14T10:18:55.847" v="67" actId="26606"/>
          <ac:spMkLst>
            <pc:docMk/>
            <pc:sldMk cId="142283499" sldId="360"/>
            <ac:spMk id="2" creationId="{00000000-0000-0000-0000-000000000000}"/>
          </ac:spMkLst>
        </pc:spChg>
        <pc:spChg chg="del">
          <ac:chgData name="Edlira Dashi" userId="0f602b31-5b3a-4c54-a428-94ef3c2a5392" providerId="ADAL" clId="{C0AA8CDC-7338-4D5B-AA57-7B02E7A9F91D}" dt="2021-12-14T10:18:50.172" v="66" actId="478"/>
          <ac:spMkLst>
            <pc:docMk/>
            <pc:sldMk cId="142283499" sldId="360"/>
            <ac:spMk id="4" creationId="{C1C83FEA-B5A1-4BE8-8132-BA5E2B8B541D}"/>
          </ac:spMkLst>
        </pc:spChg>
        <pc:spChg chg="add">
          <ac:chgData name="Edlira Dashi" userId="0f602b31-5b3a-4c54-a428-94ef3c2a5392" providerId="ADAL" clId="{C0AA8CDC-7338-4D5B-AA57-7B02E7A9F91D}" dt="2021-12-14T10:18:55.847" v="67" actId="26606"/>
          <ac:spMkLst>
            <pc:docMk/>
            <pc:sldMk cId="142283499" sldId="360"/>
            <ac:spMk id="7" creationId="{31E7C082-5B81-400A-A1DE-7CA9F26ED812}"/>
          </ac:spMkLst>
        </pc:spChg>
        <pc:spChg chg="add">
          <ac:chgData name="Edlira Dashi" userId="0f602b31-5b3a-4c54-a428-94ef3c2a5392" providerId="ADAL" clId="{C0AA8CDC-7338-4D5B-AA57-7B02E7A9F91D}" dt="2021-12-14T10:18:55.847" v="67" actId="26606"/>
          <ac:spMkLst>
            <pc:docMk/>
            <pc:sldMk cId="142283499" sldId="360"/>
            <ac:spMk id="11" creationId="{47E47667-8CE3-466C-B745-9411E1CE3CF1}"/>
          </ac:spMkLst>
        </pc:spChg>
        <pc:spChg chg="add">
          <ac:chgData name="Edlira Dashi" userId="0f602b31-5b3a-4c54-a428-94ef3c2a5392" providerId="ADAL" clId="{C0AA8CDC-7338-4D5B-AA57-7B02E7A9F91D}" dt="2021-12-14T10:18:55.847" v="67" actId="26606"/>
          <ac:spMkLst>
            <pc:docMk/>
            <pc:sldMk cId="142283499" sldId="360"/>
            <ac:spMk id="13" creationId="{BDF44D33-97EB-4277-B538-B458E3FD16CC}"/>
          </ac:spMkLst>
        </pc:spChg>
        <pc:spChg chg="add">
          <ac:chgData name="Edlira Dashi" userId="0f602b31-5b3a-4c54-a428-94ef3c2a5392" providerId="ADAL" clId="{C0AA8CDC-7338-4D5B-AA57-7B02E7A9F91D}" dt="2021-12-14T10:18:55.847" v="67" actId="26606"/>
          <ac:spMkLst>
            <pc:docMk/>
            <pc:sldMk cId="142283499" sldId="360"/>
            <ac:spMk id="17" creationId="{19D0A23D-BBDB-4BEA-8515-A7D0DF9B3086}"/>
          </ac:spMkLst>
        </pc:spChg>
        <pc:cxnChg chg="add">
          <ac:chgData name="Edlira Dashi" userId="0f602b31-5b3a-4c54-a428-94ef3c2a5392" providerId="ADAL" clId="{C0AA8CDC-7338-4D5B-AA57-7B02E7A9F91D}" dt="2021-12-14T10:18:55.847" v="67" actId="26606"/>
          <ac:cxnSpMkLst>
            <pc:docMk/>
            <pc:sldMk cId="142283499" sldId="360"/>
            <ac:cxnSpMk id="9" creationId="{08D54232-CDE1-4B53-B430-AB82206F6B55}"/>
          </ac:cxnSpMkLst>
        </pc:cxnChg>
        <pc:cxnChg chg="add">
          <ac:chgData name="Edlira Dashi" userId="0f602b31-5b3a-4c54-a428-94ef3c2a5392" providerId="ADAL" clId="{C0AA8CDC-7338-4D5B-AA57-7B02E7A9F91D}" dt="2021-12-14T10:18:55.847" v="67" actId="26606"/>
          <ac:cxnSpMkLst>
            <pc:docMk/>
            <pc:sldMk cId="142283499" sldId="360"/>
            <ac:cxnSpMk id="15" creationId="{11534F52-E710-4998-921B-6147812C1889}"/>
          </ac:cxnSpMkLst>
        </pc:cxnChg>
      </pc:sldChg>
      <pc:sldChg chg="modSp del mod">
        <pc:chgData name="Edlira Dashi" userId="0f602b31-5b3a-4c54-a428-94ef3c2a5392" providerId="ADAL" clId="{C0AA8CDC-7338-4D5B-AA57-7B02E7A9F91D}" dt="2021-12-14T10:20:32.918" v="70" actId="47"/>
        <pc:sldMkLst>
          <pc:docMk/>
          <pc:sldMk cId="3841699702" sldId="446"/>
        </pc:sldMkLst>
        <pc:spChg chg="mod">
          <ac:chgData name="Edlira Dashi" userId="0f602b31-5b3a-4c54-a428-94ef3c2a5392" providerId="ADAL" clId="{C0AA8CDC-7338-4D5B-AA57-7B02E7A9F91D}" dt="2021-12-14T10:14:39.400" v="31"/>
          <ac:spMkLst>
            <pc:docMk/>
            <pc:sldMk cId="3841699702" sldId="446"/>
            <ac:spMk id="2" creationId="{00000000-0000-0000-0000-000000000000}"/>
          </ac:spMkLst>
        </pc:spChg>
        <pc:spChg chg="mod">
          <ac:chgData name="Edlira Dashi" userId="0f602b31-5b3a-4c54-a428-94ef3c2a5392" providerId="ADAL" clId="{C0AA8CDC-7338-4D5B-AA57-7B02E7A9F91D}" dt="2021-12-14T10:14:39.400" v="31"/>
          <ac:spMkLst>
            <pc:docMk/>
            <pc:sldMk cId="3841699702" sldId="446"/>
            <ac:spMk id="8" creationId="{00000000-0000-0000-0000-000000000000}"/>
          </ac:spMkLst>
        </pc:spChg>
        <pc:spChg chg="mod">
          <ac:chgData name="Edlira Dashi" userId="0f602b31-5b3a-4c54-a428-94ef3c2a5392" providerId="ADAL" clId="{C0AA8CDC-7338-4D5B-AA57-7B02E7A9F91D}" dt="2021-12-14T10:14:17.833" v="26" actId="27636"/>
          <ac:spMkLst>
            <pc:docMk/>
            <pc:sldMk cId="3841699702" sldId="446"/>
            <ac:spMk id="11" creationId="{9AF009B1-146D-403A-A641-ABE5BE71A7F1}"/>
          </ac:spMkLst>
        </pc:spChg>
      </pc:sldChg>
      <pc:sldChg chg="delSp modSp add del mod">
        <pc:chgData name="Edlira Dashi" userId="0f602b31-5b3a-4c54-a428-94ef3c2a5392" providerId="ADAL" clId="{C0AA8CDC-7338-4D5B-AA57-7B02E7A9F91D}" dt="2021-12-14T12:01:04.067" v="1204" actId="47"/>
        <pc:sldMkLst>
          <pc:docMk/>
          <pc:sldMk cId="98904874" sldId="449"/>
        </pc:sldMkLst>
        <pc:spChg chg="del">
          <ac:chgData name="Edlira Dashi" userId="0f602b31-5b3a-4c54-a428-94ef3c2a5392" providerId="ADAL" clId="{C0AA8CDC-7338-4D5B-AA57-7B02E7A9F91D}" dt="2021-12-14T10:56:35.951" v="306" actId="478"/>
          <ac:spMkLst>
            <pc:docMk/>
            <pc:sldMk cId="98904874" sldId="449"/>
            <ac:spMk id="7" creationId="{00000000-0000-0000-0000-000000000000}"/>
          </ac:spMkLst>
        </pc:spChg>
        <pc:spChg chg="mod">
          <ac:chgData name="Edlira Dashi" userId="0f602b31-5b3a-4c54-a428-94ef3c2a5392" providerId="ADAL" clId="{C0AA8CDC-7338-4D5B-AA57-7B02E7A9F91D}" dt="2021-12-14T11:26:47.387" v="828" actId="1076"/>
          <ac:spMkLst>
            <pc:docMk/>
            <pc:sldMk cId="98904874" sldId="449"/>
            <ac:spMk id="8" creationId="{00000000-0000-0000-0000-000000000000}"/>
          </ac:spMkLst>
        </pc:spChg>
        <pc:spChg chg="del mod">
          <ac:chgData name="Edlira Dashi" userId="0f602b31-5b3a-4c54-a428-94ef3c2a5392" providerId="ADAL" clId="{C0AA8CDC-7338-4D5B-AA57-7B02E7A9F91D}" dt="2021-12-14T10:56:40.198" v="308" actId="478"/>
          <ac:spMkLst>
            <pc:docMk/>
            <pc:sldMk cId="98904874" sldId="449"/>
            <ac:spMk id="21510" creationId="{00000000-0000-0000-0000-000000000000}"/>
          </ac:spMkLst>
        </pc:spChg>
        <pc:graphicFrameChg chg="mod">
          <ac:chgData name="Edlira Dashi" userId="0f602b31-5b3a-4c54-a428-94ef3c2a5392" providerId="ADAL" clId="{C0AA8CDC-7338-4D5B-AA57-7B02E7A9F91D}" dt="2021-12-14T10:57:44.188" v="327" actId="403"/>
          <ac:graphicFrameMkLst>
            <pc:docMk/>
            <pc:sldMk cId="98904874" sldId="449"/>
            <ac:graphicFrameMk id="2" creationId="{6D8C558C-1105-4593-B429-C92EB4392499}"/>
          </ac:graphicFrameMkLst>
        </pc:graphicFrameChg>
        <pc:picChg chg="del">
          <ac:chgData name="Edlira Dashi" userId="0f602b31-5b3a-4c54-a428-94ef3c2a5392" providerId="ADAL" clId="{C0AA8CDC-7338-4D5B-AA57-7B02E7A9F91D}" dt="2021-12-14T10:57:22.727" v="320" actId="478"/>
          <ac:picMkLst>
            <pc:docMk/>
            <pc:sldMk cId="98904874" sldId="449"/>
            <ac:picMk id="9" creationId="{8B3AE1AB-E9E0-4D4C-B01A-70DA34B9453A}"/>
          </ac:picMkLst>
        </pc:picChg>
      </pc:sldChg>
      <pc:sldChg chg="addSp delSp modSp mod setBg">
        <pc:chgData name="Edlira Dashi" userId="0f602b31-5b3a-4c54-a428-94ef3c2a5392" providerId="ADAL" clId="{C0AA8CDC-7338-4D5B-AA57-7B02E7A9F91D}" dt="2021-12-14T11:25:41.658" v="817" actId="14100"/>
        <pc:sldMkLst>
          <pc:docMk/>
          <pc:sldMk cId="4027368359" sldId="457"/>
        </pc:sldMkLst>
        <pc:spChg chg="del">
          <ac:chgData name="Edlira Dashi" userId="0f602b31-5b3a-4c54-a428-94ef3c2a5392" providerId="ADAL" clId="{C0AA8CDC-7338-4D5B-AA57-7B02E7A9F91D}" dt="2021-12-14T10:17:43.947" v="54" actId="26606"/>
          <ac:spMkLst>
            <pc:docMk/>
            <pc:sldMk cId="4027368359" sldId="457"/>
            <ac:spMk id="3" creationId="{13AC92FC-FCFB-4009-ABAD-BD9D7ED14F0E}"/>
          </ac:spMkLst>
        </pc:spChg>
        <pc:spChg chg="mod">
          <ac:chgData name="Edlira Dashi" userId="0f602b31-5b3a-4c54-a428-94ef3c2a5392" providerId="ADAL" clId="{C0AA8CDC-7338-4D5B-AA57-7B02E7A9F91D}" dt="2021-12-14T11:24:34.126" v="799" actId="26606"/>
          <ac:spMkLst>
            <pc:docMk/>
            <pc:sldMk cId="4027368359" sldId="457"/>
            <ac:spMk id="6" creationId="{3185F93A-D41B-45D4-B61A-DAF7CBAF9B0B}"/>
          </ac:spMkLst>
        </pc:spChg>
        <pc:spChg chg="add del">
          <ac:chgData name="Edlira Dashi" userId="0f602b31-5b3a-4c54-a428-94ef3c2a5392" providerId="ADAL" clId="{C0AA8CDC-7338-4D5B-AA57-7B02E7A9F91D}" dt="2021-12-14T11:24:34.126" v="799" actId="26606"/>
          <ac:spMkLst>
            <pc:docMk/>
            <pc:sldMk cId="4027368359" sldId="457"/>
            <ac:spMk id="14" creationId="{FC695245-44E3-4A14-900A-D06036644A4E}"/>
          </ac:spMkLst>
        </pc:spChg>
        <pc:graphicFrameChg chg="add mod modGraphic">
          <ac:chgData name="Edlira Dashi" userId="0f602b31-5b3a-4c54-a428-94ef3c2a5392" providerId="ADAL" clId="{C0AA8CDC-7338-4D5B-AA57-7B02E7A9F91D}" dt="2021-12-14T11:25:41.658" v="817" actId="14100"/>
          <ac:graphicFrameMkLst>
            <pc:docMk/>
            <pc:sldMk cId="4027368359" sldId="457"/>
            <ac:graphicFrameMk id="8" creationId="{3C6D059B-868A-4A32-B099-47F8885223AA}"/>
          </ac:graphicFrameMkLst>
        </pc:graphicFrameChg>
        <pc:picChg chg="del">
          <ac:chgData name="Edlira Dashi" userId="0f602b31-5b3a-4c54-a428-94ef3c2a5392" providerId="ADAL" clId="{C0AA8CDC-7338-4D5B-AA57-7B02E7A9F91D}" dt="2021-12-14T10:17:36.102" v="53" actId="478"/>
          <ac:picMkLst>
            <pc:docMk/>
            <pc:sldMk cId="4027368359" sldId="457"/>
            <ac:picMk id="12" creationId="{682A6D7E-1CB9-4643-9C43-5A15D0827CDA}"/>
          </ac:picMkLst>
        </pc:picChg>
        <pc:cxnChg chg="add del">
          <ac:chgData name="Edlira Dashi" userId="0f602b31-5b3a-4c54-a428-94ef3c2a5392" providerId="ADAL" clId="{C0AA8CDC-7338-4D5B-AA57-7B02E7A9F91D}" dt="2021-12-14T11:24:34.126" v="799" actId="26606"/>
          <ac:cxnSpMkLst>
            <pc:docMk/>
            <pc:sldMk cId="4027368359" sldId="457"/>
            <ac:cxnSpMk id="9" creationId="{0E117F94-4A49-4CCB-AB97-121615AE4FCA}"/>
          </ac:cxnSpMkLst>
        </pc:cxnChg>
        <pc:cxnChg chg="add">
          <ac:chgData name="Edlira Dashi" userId="0f602b31-5b3a-4c54-a428-94ef3c2a5392" providerId="ADAL" clId="{C0AA8CDC-7338-4D5B-AA57-7B02E7A9F91D}" dt="2021-12-14T11:24:34.126" v="799" actId="26606"/>
          <ac:cxnSpMkLst>
            <pc:docMk/>
            <pc:sldMk cId="4027368359" sldId="457"/>
            <ac:cxnSpMk id="19" creationId="{0E117F94-4A49-4CCB-AB97-121615AE4FCA}"/>
          </ac:cxnSpMkLst>
        </pc:cxnChg>
      </pc:sldChg>
      <pc:sldChg chg="addSp delSp modSp add del mod setClrOvrMap">
        <pc:chgData name="Edlira Dashi" userId="0f602b31-5b3a-4c54-a428-94ef3c2a5392" providerId="ADAL" clId="{C0AA8CDC-7338-4D5B-AA57-7B02E7A9F91D}" dt="2021-12-14T11:48:23.616" v="1157" actId="47"/>
        <pc:sldMkLst>
          <pc:docMk/>
          <pc:sldMk cId="2795586432" sldId="461"/>
        </pc:sldMkLst>
        <pc:spChg chg="mod">
          <ac:chgData name="Edlira Dashi" userId="0f602b31-5b3a-4c54-a428-94ef3c2a5392" providerId="ADAL" clId="{C0AA8CDC-7338-4D5B-AA57-7B02E7A9F91D}" dt="2021-12-14T11:26:23.714" v="823" actId="108"/>
          <ac:spMkLst>
            <pc:docMk/>
            <pc:sldMk cId="2795586432" sldId="461"/>
            <ac:spMk id="2" creationId="{38F49574-01AB-4208-911F-41D3FE3C367E}"/>
          </ac:spMkLst>
        </pc:spChg>
        <pc:spChg chg="del">
          <ac:chgData name="Edlira Dashi" userId="0f602b31-5b3a-4c54-a428-94ef3c2a5392" providerId="ADAL" clId="{C0AA8CDC-7338-4D5B-AA57-7B02E7A9F91D}" dt="2021-12-14T10:30:15.140" v="245" actId="478"/>
          <ac:spMkLst>
            <pc:docMk/>
            <pc:sldMk cId="2795586432" sldId="461"/>
            <ac:spMk id="3" creationId="{373AEA6A-F093-4C35-9327-9BC2F0ECFF3C}"/>
          </ac:spMkLst>
        </pc:spChg>
        <pc:spChg chg="mod">
          <ac:chgData name="Edlira Dashi" userId="0f602b31-5b3a-4c54-a428-94ef3c2a5392" providerId="ADAL" clId="{C0AA8CDC-7338-4D5B-AA57-7B02E7A9F91D}" dt="2021-12-14T10:30:34.789" v="250" actId="26606"/>
          <ac:spMkLst>
            <pc:docMk/>
            <pc:sldMk cId="2795586432" sldId="461"/>
            <ac:spMk id="4" creationId="{74AB364C-340F-47C0-A136-7EB8A01878B3}"/>
          </ac:spMkLst>
        </pc:spChg>
        <pc:spChg chg="add del">
          <ac:chgData name="Edlira Dashi" userId="0f602b31-5b3a-4c54-a428-94ef3c2a5392" providerId="ADAL" clId="{C0AA8CDC-7338-4D5B-AA57-7B02E7A9F91D}" dt="2021-12-14T10:30:34.789" v="250" actId="26606"/>
          <ac:spMkLst>
            <pc:docMk/>
            <pc:sldMk cId="2795586432" sldId="461"/>
            <ac:spMk id="5" creationId="{C911FF98-4D59-4595-8C18-AC9DF9F4CFCB}"/>
          </ac:spMkLst>
        </pc:spChg>
        <pc:graphicFrameChg chg="add del">
          <ac:chgData name="Edlira Dashi" userId="0f602b31-5b3a-4c54-a428-94ef3c2a5392" providerId="ADAL" clId="{C0AA8CDC-7338-4D5B-AA57-7B02E7A9F91D}" dt="2021-12-14T10:30:30.371" v="247" actId="26606"/>
          <ac:graphicFrameMkLst>
            <pc:docMk/>
            <pc:sldMk cId="2795586432" sldId="461"/>
            <ac:graphicFrameMk id="7" creationId="{600C7D27-5D02-4784-9399-77461BA84D1E}"/>
          </ac:graphicFrameMkLst>
        </pc:graphicFrameChg>
        <pc:graphicFrameChg chg="add del">
          <ac:chgData name="Edlira Dashi" userId="0f602b31-5b3a-4c54-a428-94ef3c2a5392" providerId="ADAL" clId="{C0AA8CDC-7338-4D5B-AA57-7B02E7A9F91D}" dt="2021-12-14T10:30:34.705" v="249" actId="26606"/>
          <ac:graphicFrameMkLst>
            <pc:docMk/>
            <pc:sldMk cId="2795586432" sldId="461"/>
            <ac:graphicFrameMk id="9" creationId="{479AB912-68DD-4925-AF02-D340025F743D}"/>
          </ac:graphicFrameMkLst>
        </pc:graphicFrameChg>
        <pc:graphicFrameChg chg="add mod">
          <ac:chgData name="Edlira Dashi" userId="0f602b31-5b3a-4c54-a428-94ef3c2a5392" providerId="ADAL" clId="{C0AA8CDC-7338-4D5B-AA57-7B02E7A9F91D}" dt="2021-12-14T11:48:04.822" v="1155"/>
          <ac:graphicFrameMkLst>
            <pc:docMk/>
            <pc:sldMk cId="2795586432" sldId="461"/>
            <ac:graphicFrameMk id="14" creationId="{5E596314-F1E0-44DA-B7F4-0A0633505A65}"/>
          </ac:graphicFrameMkLst>
        </pc:graphicFrameChg>
        <pc:picChg chg="del">
          <ac:chgData name="Edlira Dashi" userId="0f602b31-5b3a-4c54-a428-94ef3c2a5392" providerId="ADAL" clId="{C0AA8CDC-7338-4D5B-AA57-7B02E7A9F91D}" dt="2021-12-14T10:30:10.487" v="244" actId="478"/>
          <ac:picMkLst>
            <pc:docMk/>
            <pc:sldMk cId="2795586432" sldId="461"/>
            <ac:picMk id="8" creationId="{1CED8A55-8CDC-495A-B3DB-5E157C8A485A}"/>
          </ac:picMkLst>
        </pc:picChg>
        <pc:cxnChg chg="add del">
          <ac:chgData name="Edlira Dashi" userId="0f602b31-5b3a-4c54-a428-94ef3c2a5392" providerId="ADAL" clId="{C0AA8CDC-7338-4D5B-AA57-7B02E7A9F91D}" dt="2021-12-14T10:30:34.705" v="249" actId="26606"/>
          <ac:cxnSpMkLst>
            <pc:docMk/>
            <pc:sldMk cId="2795586432" sldId="461"/>
            <ac:cxnSpMk id="11" creationId="{0E117F94-4A49-4CCB-AB97-121615AE4FCA}"/>
          </ac:cxnSpMkLst>
        </pc:cxnChg>
        <pc:cxnChg chg="add">
          <ac:chgData name="Edlira Dashi" userId="0f602b31-5b3a-4c54-a428-94ef3c2a5392" providerId="ADAL" clId="{C0AA8CDC-7338-4D5B-AA57-7B02E7A9F91D}" dt="2021-12-14T10:30:34.789" v="250" actId="26606"/>
          <ac:cxnSpMkLst>
            <pc:docMk/>
            <pc:sldMk cId="2795586432" sldId="461"/>
            <ac:cxnSpMk id="13" creationId="{0E117F94-4A49-4CCB-AB97-121615AE4FCA}"/>
          </ac:cxnSpMkLst>
        </pc:cxnChg>
      </pc:sldChg>
      <pc:sldChg chg="addSp delSp modSp mod ord setBg">
        <pc:chgData name="Edlira Dashi" userId="0f602b31-5b3a-4c54-a428-94ef3c2a5392" providerId="ADAL" clId="{C0AA8CDC-7338-4D5B-AA57-7B02E7A9F91D}" dt="2021-12-14T11:18:44.303" v="770"/>
        <pc:sldMkLst>
          <pc:docMk/>
          <pc:sldMk cId="4073184734" sldId="462"/>
        </pc:sldMkLst>
        <pc:spChg chg="mod">
          <ac:chgData name="Edlira Dashi" userId="0f602b31-5b3a-4c54-a428-94ef3c2a5392" providerId="ADAL" clId="{C0AA8CDC-7338-4D5B-AA57-7B02E7A9F91D}" dt="2021-12-14T10:18:38.246" v="65" actId="26606"/>
          <ac:spMkLst>
            <pc:docMk/>
            <pc:sldMk cId="4073184734" sldId="462"/>
            <ac:spMk id="2" creationId="{D85C3A72-E502-4B39-BAE6-C101CA66A82D}"/>
          </ac:spMkLst>
        </pc:spChg>
        <pc:spChg chg="mod">
          <ac:chgData name="Edlira Dashi" userId="0f602b31-5b3a-4c54-a428-94ef3c2a5392" providerId="ADAL" clId="{C0AA8CDC-7338-4D5B-AA57-7B02E7A9F91D}" dt="2021-12-14T11:14:38.082" v="572" actId="27636"/>
          <ac:spMkLst>
            <pc:docMk/>
            <pc:sldMk cId="4073184734" sldId="462"/>
            <ac:spMk id="3" creationId="{07B84CE8-3F24-4F60-B9A3-CF4126E03405}"/>
          </ac:spMkLst>
        </pc:spChg>
        <pc:spChg chg="mod">
          <ac:chgData name="Edlira Dashi" userId="0f602b31-5b3a-4c54-a428-94ef3c2a5392" providerId="ADAL" clId="{C0AA8CDC-7338-4D5B-AA57-7B02E7A9F91D}" dt="2021-12-14T10:14:39.400" v="31"/>
          <ac:spMkLst>
            <pc:docMk/>
            <pc:sldMk cId="4073184734" sldId="462"/>
            <ac:spMk id="4" creationId="{00000000-0000-0000-0000-000000000000}"/>
          </ac:spMkLst>
        </pc:spChg>
        <pc:spChg chg="add del">
          <ac:chgData name="Edlira Dashi" userId="0f602b31-5b3a-4c54-a428-94ef3c2a5392" providerId="ADAL" clId="{C0AA8CDC-7338-4D5B-AA57-7B02E7A9F91D}" dt="2021-12-14T10:29:41.455" v="238" actId="26606"/>
          <ac:spMkLst>
            <pc:docMk/>
            <pc:sldMk cId="4073184734" sldId="462"/>
            <ac:spMk id="11" creationId="{77D7B666-D5E6-48CE-B26A-FB5E5C34AF90}"/>
          </ac:spMkLst>
        </pc:spChg>
        <pc:spChg chg="add del">
          <ac:chgData name="Edlira Dashi" userId="0f602b31-5b3a-4c54-a428-94ef3c2a5392" providerId="ADAL" clId="{C0AA8CDC-7338-4D5B-AA57-7B02E7A9F91D}" dt="2021-12-14T10:29:41.455" v="238" actId="26606"/>
          <ac:spMkLst>
            <pc:docMk/>
            <pc:sldMk cId="4073184734" sldId="462"/>
            <ac:spMk id="13" creationId="{F6EE670A-A41A-44AD-BC1C-2090365EB5B3}"/>
          </ac:spMkLst>
        </pc:spChg>
        <pc:spChg chg="add">
          <ac:chgData name="Edlira Dashi" userId="0f602b31-5b3a-4c54-a428-94ef3c2a5392" providerId="ADAL" clId="{C0AA8CDC-7338-4D5B-AA57-7B02E7A9F91D}" dt="2021-12-14T10:29:41.455" v="238" actId="26606"/>
          <ac:spMkLst>
            <pc:docMk/>
            <pc:sldMk cId="4073184734" sldId="462"/>
            <ac:spMk id="20" creationId="{77D7B666-D5E6-48CE-B26A-FB5E5C34AF90}"/>
          </ac:spMkLst>
        </pc:spChg>
        <pc:spChg chg="add">
          <ac:chgData name="Edlira Dashi" userId="0f602b31-5b3a-4c54-a428-94ef3c2a5392" providerId="ADAL" clId="{C0AA8CDC-7338-4D5B-AA57-7B02E7A9F91D}" dt="2021-12-14T10:29:41.455" v="238" actId="26606"/>
          <ac:spMkLst>
            <pc:docMk/>
            <pc:sldMk cId="4073184734" sldId="462"/>
            <ac:spMk id="22" creationId="{F6EE670A-A41A-44AD-BC1C-2090365EB5B3}"/>
          </ac:spMkLst>
        </pc:spChg>
        <pc:picChg chg="del">
          <ac:chgData name="Edlira Dashi" userId="0f602b31-5b3a-4c54-a428-94ef3c2a5392" providerId="ADAL" clId="{C0AA8CDC-7338-4D5B-AA57-7B02E7A9F91D}" dt="2021-12-14T10:18:32.794" v="64" actId="478"/>
          <ac:picMkLst>
            <pc:docMk/>
            <pc:sldMk cId="4073184734" sldId="462"/>
            <ac:picMk id="7" creationId="{FFFBB83D-8C74-4D74-950F-4FCECEC6E050}"/>
          </ac:picMkLst>
        </pc:picChg>
        <pc:cxnChg chg="add del">
          <ac:chgData name="Edlira Dashi" userId="0f602b31-5b3a-4c54-a428-94ef3c2a5392" providerId="ADAL" clId="{C0AA8CDC-7338-4D5B-AA57-7B02E7A9F91D}" dt="2021-12-14T10:29:41.455" v="238" actId="26606"/>
          <ac:cxnSpMkLst>
            <pc:docMk/>
            <pc:sldMk cId="4073184734" sldId="462"/>
            <ac:cxnSpMk id="9" creationId="{D84960AC-1CD6-452A-B5F4-2186E3FD7450}"/>
          </ac:cxnSpMkLst>
        </pc:cxnChg>
        <pc:cxnChg chg="add">
          <ac:chgData name="Edlira Dashi" userId="0f602b31-5b3a-4c54-a428-94ef3c2a5392" providerId="ADAL" clId="{C0AA8CDC-7338-4D5B-AA57-7B02E7A9F91D}" dt="2021-12-14T10:29:41.455" v="238" actId="26606"/>
          <ac:cxnSpMkLst>
            <pc:docMk/>
            <pc:sldMk cId="4073184734" sldId="462"/>
            <ac:cxnSpMk id="18" creationId="{D84960AC-1CD6-452A-B5F4-2186E3FD7450}"/>
          </ac:cxnSpMkLst>
        </pc:cxnChg>
      </pc:sldChg>
      <pc:sldChg chg="addSp delSp modSp mod setBg">
        <pc:chgData name="Edlira Dashi" userId="0f602b31-5b3a-4c54-a428-94ef3c2a5392" providerId="ADAL" clId="{C0AA8CDC-7338-4D5B-AA57-7B02E7A9F91D}" dt="2021-12-14T11:10:56.627" v="507" actId="27636"/>
        <pc:sldMkLst>
          <pc:docMk/>
          <pc:sldMk cId="2640258387" sldId="463"/>
        </pc:sldMkLst>
        <pc:spChg chg="mod">
          <ac:chgData name="Edlira Dashi" userId="0f602b31-5b3a-4c54-a428-94ef3c2a5392" providerId="ADAL" clId="{C0AA8CDC-7338-4D5B-AA57-7B02E7A9F91D}" dt="2021-12-14T10:17:07.308" v="51" actId="26606"/>
          <ac:spMkLst>
            <pc:docMk/>
            <pc:sldMk cId="2640258387" sldId="463"/>
            <ac:spMk id="2" creationId="{D85C3A72-E502-4B39-BAE6-C101CA66A82D}"/>
          </ac:spMkLst>
        </pc:spChg>
        <pc:spChg chg="mod">
          <ac:chgData name="Edlira Dashi" userId="0f602b31-5b3a-4c54-a428-94ef3c2a5392" providerId="ADAL" clId="{C0AA8CDC-7338-4D5B-AA57-7B02E7A9F91D}" dt="2021-12-14T11:10:56.627" v="507" actId="27636"/>
          <ac:spMkLst>
            <pc:docMk/>
            <pc:sldMk cId="2640258387" sldId="463"/>
            <ac:spMk id="3" creationId="{07B84CE8-3F24-4F60-B9A3-CF4126E03405}"/>
          </ac:spMkLst>
        </pc:spChg>
        <pc:spChg chg="mod ord">
          <ac:chgData name="Edlira Dashi" userId="0f602b31-5b3a-4c54-a428-94ef3c2a5392" providerId="ADAL" clId="{C0AA8CDC-7338-4D5B-AA57-7B02E7A9F91D}" dt="2021-12-14T10:16:51.968" v="48" actId="26606"/>
          <ac:spMkLst>
            <pc:docMk/>
            <pc:sldMk cId="2640258387" sldId="463"/>
            <ac:spMk id="4" creationId="{00000000-0000-0000-0000-000000000000}"/>
          </ac:spMkLst>
        </pc:spChg>
        <pc:spChg chg="add del">
          <ac:chgData name="Edlira Dashi" userId="0f602b31-5b3a-4c54-a428-94ef3c2a5392" providerId="ADAL" clId="{C0AA8CDC-7338-4D5B-AA57-7B02E7A9F91D}" dt="2021-12-14T10:17:07.308" v="51" actId="26606"/>
          <ac:spMkLst>
            <pc:docMk/>
            <pc:sldMk cId="2640258387" sldId="463"/>
            <ac:spMk id="14" creationId="{8880BE9B-2849-495A-AB0E-E80D71B324A8}"/>
          </ac:spMkLst>
        </pc:spChg>
        <pc:spChg chg="add">
          <ac:chgData name="Edlira Dashi" userId="0f602b31-5b3a-4c54-a428-94ef3c2a5392" providerId="ADAL" clId="{C0AA8CDC-7338-4D5B-AA57-7B02E7A9F91D}" dt="2021-12-14T10:17:07.308" v="51" actId="26606"/>
          <ac:spMkLst>
            <pc:docMk/>
            <pc:sldMk cId="2640258387" sldId="463"/>
            <ac:spMk id="21" creationId="{B0890400-BB8B-4A44-AB63-65C7CA223EBA}"/>
          </ac:spMkLst>
        </pc:spChg>
        <pc:picChg chg="del mod">
          <ac:chgData name="Edlira Dashi" userId="0f602b31-5b3a-4c54-a428-94ef3c2a5392" providerId="ADAL" clId="{C0AA8CDC-7338-4D5B-AA57-7B02E7A9F91D}" dt="2021-12-14T10:16:55.338" v="49" actId="478"/>
          <ac:picMkLst>
            <pc:docMk/>
            <pc:sldMk cId="2640258387" sldId="463"/>
            <ac:picMk id="7" creationId="{FFFBB83D-8C74-4D74-950F-4FCECEC6E050}"/>
          </ac:picMkLst>
        </pc:picChg>
        <pc:picChg chg="add del mod">
          <ac:chgData name="Edlira Dashi" userId="0f602b31-5b3a-4c54-a428-94ef3c2a5392" providerId="ADAL" clId="{C0AA8CDC-7338-4D5B-AA57-7B02E7A9F91D}" dt="2021-12-14T10:23:22.945" v="100" actId="478"/>
          <ac:picMkLst>
            <pc:docMk/>
            <pc:sldMk cId="2640258387" sldId="463"/>
            <ac:picMk id="11" creationId="{8110CE24-A256-42FC-B1A5-F61FB126CE58}"/>
          </ac:picMkLst>
        </pc:picChg>
        <pc:cxnChg chg="add del">
          <ac:chgData name="Edlira Dashi" userId="0f602b31-5b3a-4c54-a428-94ef3c2a5392" providerId="ADAL" clId="{C0AA8CDC-7338-4D5B-AA57-7B02E7A9F91D}" dt="2021-12-14T10:17:07.308" v="51" actId="26606"/>
          <ac:cxnSpMkLst>
            <pc:docMk/>
            <pc:sldMk cId="2640258387" sldId="463"/>
            <ac:cxnSpMk id="12" creationId="{F4F4AF38-8AAD-4B65-9274-0033CABC4A16}"/>
          </ac:cxnSpMkLst>
        </pc:cxnChg>
        <pc:cxnChg chg="add">
          <ac:chgData name="Edlira Dashi" userId="0f602b31-5b3a-4c54-a428-94ef3c2a5392" providerId="ADAL" clId="{C0AA8CDC-7338-4D5B-AA57-7B02E7A9F91D}" dt="2021-12-14T10:17:07.308" v="51" actId="26606"/>
          <ac:cxnSpMkLst>
            <pc:docMk/>
            <pc:sldMk cId="2640258387" sldId="463"/>
            <ac:cxnSpMk id="19" creationId="{D84960AC-1CD6-452A-B5F4-2186E3FD7450}"/>
          </ac:cxnSpMkLst>
        </pc:cxnChg>
        <pc:cxnChg chg="add">
          <ac:chgData name="Edlira Dashi" userId="0f602b31-5b3a-4c54-a428-94ef3c2a5392" providerId="ADAL" clId="{C0AA8CDC-7338-4D5B-AA57-7B02E7A9F91D}" dt="2021-12-14T10:17:07.308" v="51" actId="26606"/>
          <ac:cxnSpMkLst>
            <pc:docMk/>
            <pc:sldMk cId="2640258387" sldId="463"/>
            <ac:cxnSpMk id="23" creationId="{4D39B797-CDC6-4529-8A36-9CBFC9816337}"/>
          </ac:cxnSpMkLst>
        </pc:cxnChg>
      </pc:sldChg>
      <pc:sldChg chg="addSp delSp modSp mod setBg">
        <pc:chgData name="Edlira Dashi" userId="0f602b31-5b3a-4c54-a428-94ef3c2a5392" providerId="ADAL" clId="{C0AA8CDC-7338-4D5B-AA57-7B02E7A9F91D}" dt="2021-12-14T11:32:31.821" v="967" actId="255"/>
        <pc:sldMkLst>
          <pc:docMk/>
          <pc:sldMk cId="2916858928" sldId="464"/>
        </pc:sldMkLst>
        <pc:spChg chg="mod">
          <ac:chgData name="Edlira Dashi" userId="0f602b31-5b3a-4c54-a428-94ef3c2a5392" providerId="ADAL" clId="{C0AA8CDC-7338-4D5B-AA57-7B02E7A9F91D}" dt="2021-12-14T10:23:45.867" v="104" actId="26606"/>
          <ac:spMkLst>
            <pc:docMk/>
            <pc:sldMk cId="2916858928" sldId="464"/>
            <ac:spMk id="2" creationId="{D85C3A72-E502-4B39-BAE6-C101CA66A82D}"/>
          </ac:spMkLst>
        </pc:spChg>
        <pc:spChg chg="mod">
          <ac:chgData name="Edlira Dashi" userId="0f602b31-5b3a-4c54-a428-94ef3c2a5392" providerId="ADAL" clId="{C0AA8CDC-7338-4D5B-AA57-7B02E7A9F91D}" dt="2021-12-14T10:14:39.400" v="31"/>
          <ac:spMkLst>
            <pc:docMk/>
            <pc:sldMk cId="2916858928" sldId="464"/>
            <ac:spMk id="4" creationId="{00000000-0000-0000-0000-000000000000}"/>
          </ac:spMkLst>
        </pc:spChg>
        <pc:spChg chg="add del">
          <ac:chgData name="Edlira Dashi" userId="0f602b31-5b3a-4c54-a428-94ef3c2a5392" providerId="ADAL" clId="{C0AA8CDC-7338-4D5B-AA57-7B02E7A9F91D}" dt="2021-12-14T10:23:45.608" v="103" actId="26606"/>
          <ac:spMkLst>
            <pc:docMk/>
            <pc:sldMk cId="2916858928" sldId="464"/>
            <ac:spMk id="15" creationId="{875D9C90-9BC4-475D-882D-E5CE728248F9}"/>
          </ac:spMkLst>
        </pc:spChg>
        <pc:graphicFrameChg chg="mod modGraphic">
          <ac:chgData name="Edlira Dashi" userId="0f602b31-5b3a-4c54-a428-94ef3c2a5392" providerId="ADAL" clId="{C0AA8CDC-7338-4D5B-AA57-7B02E7A9F91D}" dt="2021-12-14T11:32:31.821" v="967" actId="255"/>
          <ac:graphicFrameMkLst>
            <pc:docMk/>
            <pc:sldMk cId="2916858928" sldId="464"/>
            <ac:graphicFrameMk id="8" creationId="{C2644ECE-7754-4B69-864D-06D0FF58B8BB}"/>
          </ac:graphicFrameMkLst>
        </pc:graphicFrameChg>
        <pc:picChg chg="del">
          <ac:chgData name="Edlira Dashi" userId="0f602b31-5b3a-4c54-a428-94ef3c2a5392" providerId="ADAL" clId="{C0AA8CDC-7338-4D5B-AA57-7B02E7A9F91D}" dt="2021-12-14T10:17:32.862" v="52" actId="478"/>
          <ac:picMkLst>
            <pc:docMk/>
            <pc:sldMk cId="2916858928" sldId="464"/>
            <ac:picMk id="7" creationId="{FFFBB83D-8C74-4D74-950F-4FCECEC6E050}"/>
          </ac:picMkLst>
        </pc:picChg>
        <pc:cxnChg chg="add del">
          <ac:chgData name="Edlira Dashi" userId="0f602b31-5b3a-4c54-a428-94ef3c2a5392" providerId="ADAL" clId="{C0AA8CDC-7338-4D5B-AA57-7B02E7A9F91D}" dt="2021-12-14T10:23:45.608" v="103" actId="26606"/>
          <ac:cxnSpMkLst>
            <pc:docMk/>
            <pc:sldMk cId="2916858928" sldId="464"/>
            <ac:cxnSpMk id="13" creationId="{0E117F94-4A49-4CCB-AB97-121615AE4FCA}"/>
          </ac:cxnSpMkLst>
        </pc:cxnChg>
        <pc:cxnChg chg="add del">
          <ac:chgData name="Edlira Dashi" userId="0f602b31-5b3a-4c54-a428-94ef3c2a5392" providerId="ADAL" clId="{C0AA8CDC-7338-4D5B-AA57-7B02E7A9F91D}" dt="2021-12-14T10:23:45.608" v="103" actId="26606"/>
          <ac:cxnSpMkLst>
            <pc:docMk/>
            <pc:sldMk cId="2916858928" sldId="464"/>
            <ac:cxnSpMk id="17" creationId="{5B9A992A-8032-4495-B8E1-DA5D877041CE}"/>
          </ac:cxnSpMkLst>
        </pc:cxnChg>
        <pc:cxnChg chg="add">
          <ac:chgData name="Edlira Dashi" userId="0f602b31-5b3a-4c54-a428-94ef3c2a5392" providerId="ADAL" clId="{C0AA8CDC-7338-4D5B-AA57-7B02E7A9F91D}" dt="2021-12-14T10:23:45.867" v="104" actId="26606"/>
          <ac:cxnSpMkLst>
            <pc:docMk/>
            <pc:sldMk cId="2916858928" sldId="464"/>
            <ac:cxnSpMk id="19" creationId="{0E117F94-4A49-4CCB-AB97-121615AE4FCA}"/>
          </ac:cxnSpMkLst>
        </pc:cxnChg>
      </pc:sldChg>
      <pc:sldChg chg="addSp delSp modSp mod setBg">
        <pc:chgData name="Edlira Dashi" userId="0f602b31-5b3a-4c54-a428-94ef3c2a5392" providerId="ADAL" clId="{C0AA8CDC-7338-4D5B-AA57-7B02E7A9F91D}" dt="2021-12-16T12:23:07.340" v="2255" actId="20577"/>
        <pc:sldMkLst>
          <pc:docMk/>
          <pc:sldMk cId="4199812279" sldId="465"/>
        </pc:sldMkLst>
        <pc:spChg chg="mod">
          <ac:chgData name="Edlira Dashi" userId="0f602b31-5b3a-4c54-a428-94ef3c2a5392" providerId="ADAL" clId="{C0AA8CDC-7338-4D5B-AA57-7B02E7A9F91D}" dt="2021-12-14T11:22:10.734" v="784" actId="26606"/>
          <ac:spMkLst>
            <pc:docMk/>
            <pc:sldMk cId="4199812279" sldId="465"/>
            <ac:spMk id="3" creationId="{07938F9C-0BC4-45D5-9A44-E61748A8B729}"/>
          </ac:spMkLst>
        </pc:spChg>
        <pc:spChg chg="del mod">
          <ac:chgData name="Edlira Dashi" userId="0f602b31-5b3a-4c54-a428-94ef3c2a5392" providerId="ADAL" clId="{C0AA8CDC-7338-4D5B-AA57-7B02E7A9F91D}" dt="2021-12-14T10:14:57.472" v="34" actId="26606"/>
          <ac:spMkLst>
            <pc:docMk/>
            <pc:sldMk cId="4199812279" sldId="465"/>
            <ac:spMk id="4" creationId="{48FAC213-ABA4-46AF-B8A0-56410EB6991B}"/>
          </ac:spMkLst>
        </pc:spChg>
        <pc:spChg chg="add del">
          <ac:chgData name="Edlira Dashi" userId="0f602b31-5b3a-4c54-a428-94ef3c2a5392" providerId="ADAL" clId="{C0AA8CDC-7338-4D5B-AA57-7B02E7A9F91D}" dt="2021-12-14T11:21:42.607" v="780" actId="26606"/>
          <ac:spMkLst>
            <pc:docMk/>
            <pc:sldMk cId="4199812279" sldId="465"/>
            <ac:spMk id="12" creationId="{FC695245-44E3-4A14-900A-D06036644A4E}"/>
          </ac:spMkLst>
        </pc:spChg>
        <pc:spChg chg="add del">
          <ac:chgData name="Edlira Dashi" userId="0f602b31-5b3a-4c54-a428-94ef3c2a5392" providerId="ADAL" clId="{C0AA8CDC-7338-4D5B-AA57-7B02E7A9F91D}" dt="2021-12-14T11:22:11.587" v="787" actId="26606"/>
          <ac:spMkLst>
            <pc:docMk/>
            <pc:sldMk cId="4199812279" sldId="465"/>
            <ac:spMk id="19" creationId="{FC695245-44E3-4A14-900A-D06036644A4E}"/>
          </ac:spMkLst>
        </pc:spChg>
        <pc:spChg chg="add del">
          <ac:chgData name="Edlira Dashi" userId="0f602b31-5b3a-4c54-a428-94ef3c2a5392" providerId="ADAL" clId="{C0AA8CDC-7338-4D5B-AA57-7B02E7A9F91D}" dt="2021-12-14T11:22:08.477" v="782" actId="26606"/>
          <ac:spMkLst>
            <pc:docMk/>
            <pc:sldMk cId="4199812279" sldId="465"/>
            <ac:spMk id="26" creationId="{FC695245-44E3-4A14-900A-D06036644A4E}"/>
          </ac:spMkLst>
        </pc:spChg>
        <pc:spChg chg="add del">
          <ac:chgData name="Edlira Dashi" userId="0f602b31-5b3a-4c54-a428-94ef3c2a5392" providerId="ADAL" clId="{C0AA8CDC-7338-4D5B-AA57-7B02E7A9F91D}" dt="2021-12-14T11:22:11.568" v="786" actId="26606"/>
          <ac:spMkLst>
            <pc:docMk/>
            <pc:sldMk cId="4199812279" sldId="465"/>
            <ac:spMk id="31" creationId="{FC695245-44E3-4A14-900A-D06036644A4E}"/>
          </ac:spMkLst>
        </pc:spChg>
        <pc:spChg chg="add">
          <ac:chgData name="Edlira Dashi" userId="0f602b31-5b3a-4c54-a428-94ef3c2a5392" providerId="ADAL" clId="{C0AA8CDC-7338-4D5B-AA57-7B02E7A9F91D}" dt="2021-12-14T11:22:11.587" v="787" actId="26606"/>
          <ac:spMkLst>
            <pc:docMk/>
            <pc:sldMk cId="4199812279" sldId="465"/>
            <ac:spMk id="34" creationId="{FC695245-44E3-4A14-900A-D06036644A4E}"/>
          </ac:spMkLst>
        </pc:spChg>
        <pc:graphicFrameChg chg="add mod modGraphic">
          <ac:chgData name="Edlira Dashi" userId="0f602b31-5b3a-4c54-a428-94ef3c2a5392" providerId="ADAL" clId="{C0AA8CDC-7338-4D5B-AA57-7B02E7A9F91D}" dt="2021-12-16T12:23:07.340" v="2255" actId="20577"/>
          <ac:graphicFrameMkLst>
            <pc:docMk/>
            <pc:sldMk cId="4199812279" sldId="465"/>
            <ac:graphicFrameMk id="6" creationId="{B14F5576-D198-475B-AFD3-DB8DC4CD275A}"/>
          </ac:graphicFrameMkLst>
        </pc:graphicFrameChg>
        <pc:picChg chg="add del mod">
          <ac:chgData name="Edlira Dashi" userId="0f602b31-5b3a-4c54-a428-94ef3c2a5392" providerId="ADAL" clId="{C0AA8CDC-7338-4D5B-AA57-7B02E7A9F91D}" dt="2021-12-14T10:22:46.836" v="94" actId="478"/>
          <ac:picMkLst>
            <pc:docMk/>
            <pc:sldMk cId="4199812279" sldId="465"/>
            <ac:picMk id="7" creationId="{DD64356D-7641-451D-9915-F11FF1FD5F8C}"/>
          </ac:picMkLst>
        </pc:picChg>
        <pc:cxnChg chg="add del">
          <ac:chgData name="Edlira Dashi" userId="0f602b31-5b3a-4c54-a428-94ef3c2a5392" providerId="ADAL" clId="{C0AA8CDC-7338-4D5B-AA57-7B02E7A9F91D}" dt="2021-12-14T11:21:42.607" v="780" actId="26606"/>
          <ac:cxnSpMkLst>
            <pc:docMk/>
            <pc:sldMk cId="4199812279" sldId="465"/>
            <ac:cxnSpMk id="10" creationId="{0E117F94-4A49-4CCB-AB97-121615AE4FCA}"/>
          </ac:cxnSpMkLst>
        </pc:cxnChg>
        <pc:cxnChg chg="add del">
          <ac:chgData name="Edlira Dashi" userId="0f602b31-5b3a-4c54-a428-94ef3c2a5392" providerId="ADAL" clId="{C0AA8CDC-7338-4D5B-AA57-7B02E7A9F91D}" dt="2021-12-14T11:22:11.587" v="787" actId="26606"/>
          <ac:cxnSpMkLst>
            <pc:docMk/>
            <pc:sldMk cId="4199812279" sldId="465"/>
            <ac:cxnSpMk id="17" creationId="{0E117F94-4A49-4CCB-AB97-121615AE4FCA}"/>
          </ac:cxnSpMkLst>
        </pc:cxnChg>
        <pc:cxnChg chg="add del">
          <ac:chgData name="Edlira Dashi" userId="0f602b31-5b3a-4c54-a428-94ef3c2a5392" providerId="ADAL" clId="{C0AA8CDC-7338-4D5B-AA57-7B02E7A9F91D}" dt="2021-12-14T11:22:08.477" v="782" actId="26606"/>
          <ac:cxnSpMkLst>
            <pc:docMk/>
            <pc:sldMk cId="4199812279" sldId="465"/>
            <ac:cxnSpMk id="24" creationId="{0E117F94-4A49-4CCB-AB97-121615AE4FCA}"/>
          </ac:cxnSpMkLst>
        </pc:cxnChg>
        <pc:cxnChg chg="add del">
          <ac:chgData name="Edlira Dashi" userId="0f602b31-5b3a-4c54-a428-94ef3c2a5392" providerId="ADAL" clId="{C0AA8CDC-7338-4D5B-AA57-7B02E7A9F91D}" dt="2021-12-14T11:22:10.734" v="784" actId="26606"/>
          <ac:cxnSpMkLst>
            <pc:docMk/>
            <pc:sldMk cId="4199812279" sldId="465"/>
            <ac:cxnSpMk id="28" creationId="{0E117F94-4A49-4CCB-AB97-121615AE4FCA}"/>
          </ac:cxnSpMkLst>
        </pc:cxnChg>
        <pc:cxnChg chg="add del">
          <ac:chgData name="Edlira Dashi" userId="0f602b31-5b3a-4c54-a428-94ef3c2a5392" providerId="ADAL" clId="{C0AA8CDC-7338-4D5B-AA57-7B02E7A9F91D}" dt="2021-12-14T11:22:11.568" v="786" actId="26606"/>
          <ac:cxnSpMkLst>
            <pc:docMk/>
            <pc:sldMk cId="4199812279" sldId="465"/>
            <ac:cxnSpMk id="30" creationId="{0E117F94-4A49-4CCB-AB97-121615AE4FCA}"/>
          </ac:cxnSpMkLst>
        </pc:cxnChg>
        <pc:cxnChg chg="add">
          <ac:chgData name="Edlira Dashi" userId="0f602b31-5b3a-4c54-a428-94ef3c2a5392" providerId="ADAL" clId="{C0AA8CDC-7338-4D5B-AA57-7B02E7A9F91D}" dt="2021-12-14T11:22:11.587" v="787" actId="26606"/>
          <ac:cxnSpMkLst>
            <pc:docMk/>
            <pc:sldMk cId="4199812279" sldId="465"/>
            <ac:cxnSpMk id="33" creationId="{0E117F94-4A49-4CCB-AB97-121615AE4FCA}"/>
          </ac:cxnSpMkLst>
        </pc:cxnChg>
      </pc:sldChg>
      <pc:sldChg chg="addSp delSp modSp del mod setBg addAnim delAnim setClrOvrMap">
        <pc:chgData name="Edlira Dashi" userId="0f602b31-5b3a-4c54-a428-94ef3c2a5392" providerId="ADAL" clId="{C0AA8CDC-7338-4D5B-AA57-7B02E7A9F91D}" dt="2021-12-14T11:18:13.946" v="768" actId="47"/>
        <pc:sldMkLst>
          <pc:docMk/>
          <pc:sldMk cId="34004632" sldId="466"/>
        </pc:sldMkLst>
        <pc:spChg chg="mod ord">
          <ac:chgData name="Edlira Dashi" userId="0f602b31-5b3a-4c54-a428-94ef3c2a5392" providerId="ADAL" clId="{C0AA8CDC-7338-4D5B-AA57-7B02E7A9F91D}" dt="2021-12-14T11:16:43.321" v="595" actId="26606"/>
          <ac:spMkLst>
            <pc:docMk/>
            <pc:sldMk cId="34004632" sldId="466"/>
            <ac:spMk id="2" creationId="{00000000-0000-0000-0000-000000000000}"/>
          </ac:spMkLst>
        </pc:spChg>
        <pc:spChg chg="add del mod">
          <ac:chgData name="Edlira Dashi" userId="0f602b31-5b3a-4c54-a428-94ef3c2a5392" providerId="ADAL" clId="{C0AA8CDC-7338-4D5B-AA57-7B02E7A9F91D}" dt="2021-12-14T11:17:56.664" v="764" actId="478"/>
          <ac:spMkLst>
            <pc:docMk/>
            <pc:sldMk cId="34004632" sldId="466"/>
            <ac:spMk id="8" creationId="{00000000-0000-0000-0000-000000000000}"/>
          </ac:spMkLst>
        </pc:spChg>
        <pc:spChg chg="add del">
          <ac:chgData name="Edlira Dashi" userId="0f602b31-5b3a-4c54-a428-94ef3c2a5392" providerId="ADAL" clId="{C0AA8CDC-7338-4D5B-AA57-7B02E7A9F91D}" dt="2021-12-14T11:16:13.225" v="581" actId="26606"/>
          <ac:spMkLst>
            <pc:docMk/>
            <pc:sldMk cId="34004632" sldId="466"/>
            <ac:spMk id="18" creationId="{6F7FAA46-F63C-45FE-B4F0-A7E677E9F4C8}"/>
          </ac:spMkLst>
        </pc:spChg>
        <pc:spChg chg="add del">
          <ac:chgData name="Edlira Dashi" userId="0f602b31-5b3a-4c54-a428-94ef3c2a5392" providerId="ADAL" clId="{C0AA8CDC-7338-4D5B-AA57-7B02E7A9F91D}" dt="2021-12-14T11:16:13.225" v="581" actId="26606"/>
          <ac:spMkLst>
            <pc:docMk/>
            <pc:sldMk cId="34004632" sldId="466"/>
            <ac:spMk id="22" creationId="{B8D726A5-7900-41B4-8D49-49B4A2010E7C}"/>
          </ac:spMkLst>
        </pc:spChg>
        <pc:spChg chg="add del">
          <ac:chgData name="Edlira Dashi" userId="0f602b31-5b3a-4c54-a428-94ef3c2a5392" providerId="ADAL" clId="{C0AA8CDC-7338-4D5B-AA57-7B02E7A9F91D}" dt="2021-12-14T11:16:14.646" v="583" actId="26606"/>
          <ac:spMkLst>
            <pc:docMk/>
            <pc:sldMk cId="34004632" sldId="466"/>
            <ac:spMk id="26" creationId="{6F7FAA46-F63C-45FE-B4F0-A7E677E9F4C8}"/>
          </ac:spMkLst>
        </pc:spChg>
        <pc:spChg chg="add del">
          <ac:chgData name="Edlira Dashi" userId="0f602b31-5b3a-4c54-a428-94ef3c2a5392" providerId="ADAL" clId="{C0AA8CDC-7338-4D5B-AA57-7B02E7A9F91D}" dt="2021-12-14T11:16:14.646" v="583" actId="26606"/>
          <ac:spMkLst>
            <pc:docMk/>
            <pc:sldMk cId="34004632" sldId="466"/>
            <ac:spMk id="28" creationId="{462F97DB-9183-4E6E-8155-7BC67242DF35}"/>
          </ac:spMkLst>
        </pc:spChg>
        <pc:spChg chg="add del">
          <ac:chgData name="Edlira Dashi" userId="0f602b31-5b3a-4c54-a428-94ef3c2a5392" providerId="ADAL" clId="{C0AA8CDC-7338-4D5B-AA57-7B02E7A9F91D}" dt="2021-12-14T11:16:16.312" v="585" actId="26606"/>
          <ac:spMkLst>
            <pc:docMk/>
            <pc:sldMk cId="34004632" sldId="466"/>
            <ac:spMk id="31" creationId="{FD12A5BA-B063-4B33-AB08-86CF7D23F625}"/>
          </ac:spMkLst>
        </pc:spChg>
        <pc:spChg chg="add del">
          <ac:chgData name="Edlira Dashi" userId="0f602b31-5b3a-4c54-a428-94ef3c2a5392" providerId="ADAL" clId="{C0AA8CDC-7338-4D5B-AA57-7B02E7A9F91D}" dt="2021-12-14T11:16:16.312" v="585" actId="26606"/>
          <ac:spMkLst>
            <pc:docMk/>
            <pc:sldMk cId="34004632" sldId="466"/>
            <ac:spMk id="33" creationId="{FB24EDA8-DF72-4C37-9EC2-D92134F72F0B}"/>
          </ac:spMkLst>
        </pc:spChg>
        <pc:spChg chg="add del">
          <ac:chgData name="Edlira Dashi" userId="0f602b31-5b3a-4c54-a428-94ef3c2a5392" providerId="ADAL" clId="{C0AA8CDC-7338-4D5B-AA57-7B02E7A9F91D}" dt="2021-12-14T11:16:16.312" v="585" actId="26606"/>
          <ac:spMkLst>
            <pc:docMk/>
            <pc:sldMk cId="34004632" sldId="466"/>
            <ac:spMk id="34" creationId="{76F64638-3523-4975-845C-48099809A60F}"/>
          </ac:spMkLst>
        </pc:spChg>
        <pc:spChg chg="add del">
          <ac:chgData name="Edlira Dashi" userId="0f602b31-5b3a-4c54-a428-94ef3c2a5392" providerId="ADAL" clId="{C0AA8CDC-7338-4D5B-AA57-7B02E7A9F91D}" dt="2021-12-14T11:16:17.163" v="587" actId="26606"/>
          <ac:spMkLst>
            <pc:docMk/>
            <pc:sldMk cId="34004632" sldId="466"/>
            <ac:spMk id="37" creationId="{FD12A5BA-B063-4B33-AB08-86CF7D23F625}"/>
          </ac:spMkLst>
        </pc:spChg>
        <pc:spChg chg="add del">
          <ac:chgData name="Edlira Dashi" userId="0f602b31-5b3a-4c54-a428-94ef3c2a5392" providerId="ADAL" clId="{C0AA8CDC-7338-4D5B-AA57-7B02E7A9F91D}" dt="2021-12-14T11:16:17.163" v="587" actId="26606"/>
          <ac:spMkLst>
            <pc:docMk/>
            <pc:sldMk cId="34004632" sldId="466"/>
            <ac:spMk id="39" creationId="{C228B962-6D59-47D7-8215-55B79A4D370A}"/>
          </ac:spMkLst>
        </pc:spChg>
        <pc:spChg chg="add del">
          <ac:chgData name="Edlira Dashi" userId="0f602b31-5b3a-4c54-a428-94ef3c2a5392" providerId="ADAL" clId="{C0AA8CDC-7338-4D5B-AA57-7B02E7A9F91D}" dt="2021-12-14T11:16:20.038" v="589" actId="26606"/>
          <ac:spMkLst>
            <pc:docMk/>
            <pc:sldMk cId="34004632" sldId="466"/>
            <ac:spMk id="41" creationId="{6F7FAA46-F63C-45FE-B4F0-A7E677E9F4C8}"/>
          </ac:spMkLst>
        </pc:spChg>
        <pc:spChg chg="add del">
          <ac:chgData name="Edlira Dashi" userId="0f602b31-5b3a-4c54-a428-94ef3c2a5392" providerId="ADAL" clId="{C0AA8CDC-7338-4D5B-AA57-7B02E7A9F91D}" dt="2021-12-14T11:16:20.038" v="589" actId="26606"/>
          <ac:spMkLst>
            <pc:docMk/>
            <pc:sldMk cId="34004632" sldId="466"/>
            <ac:spMk id="43" creationId="{E92B50E3-AF1E-419B-9A22-017C46AE7E97}"/>
          </ac:spMkLst>
        </pc:spChg>
        <pc:spChg chg="add del">
          <ac:chgData name="Edlira Dashi" userId="0f602b31-5b3a-4c54-a428-94ef3c2a5392" providerId="ADAL" clId="{C0AA8CDC-7338-4D5B-AA57-7B02E7A9F91D}" dt="2021-12-14T11:16:43.321" v="595" actId="26606"/>
          <ac:spMkLst>
            <pc:docMk/>
            <pc:sldMk cId="34004632" sldId="466"/>
            <ac:spMk id="46" creationId="{6F7FAA46-F63C-45FE-B4F0-A7E677E9F4C8}"/>
          </ac:spMkLst>
        </pc:spChg>
        <pc:spChg chg="add del">
          <ac:chgData name="Edlira Dashi" userId="0f602b31-5b3a-4c54-a428-94ef3c2a5392" providerId="ADAL" clId="{C0AA8CDC-7338-4D5B-AA57-7B02E7A9F91D}" dt="2021-12-14T11:16:43.321" v="595" actId="26606"/>
          <ac:spMkLst>
            <pc:docMk/>
            <pc:sldMk cId="34004632" sldId="466"/>
            <ac:spMk id="48" creationId="{B8D726A5-7900-41B4-8D49-49B4A2010E7C}"/>
          </ac:spMkLst>
        </pc:spChg>
        <pc:spChg chg="add del">
          <ac:chgData name="Edlira Dashi" userId="0f602b31-5b3a-4c54-a428-94ef3c2a5392" providerId="ADAL" clId="{C0AA8CDC-7338-4D5B-AA57-7B02E7A9F91D}" dt="2021-12-14T11:16:43.298" v="594" actId="26606"/>
          <ac:spMkLst>
            <pc:docMk/>
            <pc:sldMk cId="34004632" sldId="466"/>
            <ac:spMk id="54" creationId="{6F7FAA46-F63C-45FE-B4F0-A7E677E9F4C8}"/>
          </ac:spMkLst>
        </pc:spChg>
        <pc:spChg chg="add del">
          <ac:chgData name="Edlira Dashi" userId="0f602b31-5b3a-4c54-a428-94ef3c2a5392" providerId="ADAL" clId="{C0AA8CDC-7338-4D5B-AA57-7B02E7A9F91D}" dt="2021-12-14T11:16:43.298" v="594" actId="26606"/>
          <ac:spMkLst>
            <pc:docMk/>
            <pc:sldMk cId="34004632" sldId="466"/>
            <ac:spMk id="58" creationId="{65DD4B2F-1C7E-407F-B344-CC8C187894A8}"/>
          </ac:spMkLst>
        </pc:spChg>
        <pc:spChg chg="add">
          <ac:chgData name="Edlira Dashi" userId="0f602b31-5b3a-4c54-a428-94ef3c2a5392" providerId="ADAL" clId="{C0AA8CDC-7338-4D5B-AA57-7B02E7A9F91D}" dt="2021-12-14T11:16:43.321" v="595" actId="26606"/>
          <ac:spMkLst>
            <pc:docMk/>
            <pc:sldMk cId="34004632" sldId="466"/>
            <ac:spMk id="62" creationId="{FD12A5BA-B063-4B33-AB08-86CF7D23F625}"/>
          </ac:spMkLst>
        </pc:spChg>
        <pc:spChg chg="add">
          <ac:chgData name="Edlira Dashi" userId="0f602b31-5b3a-4c54-a428-94ef3c2a5392" providerId="ADAL" clId="{C0AA8CDC-7338-4D5B-AA57-7B02E7A9F91D}" dt="2021-12-14T11:16:43.321" v="595" actId="26606"/>
          <ac:spMkLst>
            <pc:docMk/>
            <pc:sldMk cId="34004632" sldId="466"/>
            <ac:spMk id="64" creationId="{C228B962-6D59-47D7-8215-55B79A4D370A}"/>
          </ac:spMkLst>
        </pc:spChg>
        <pc:picChg chg="add del mod ord">
          <ac:chgData name="Edlira Dashi" userId="0f602b31-5b3a-4c54-a428-94ef3c2a5392" providerId="ADAL" clId="{C0AA8CDC-7338-4D5B-AA57-7B02E7A9F91D}" dt="2021-12-14T11:18:09.759" v="767" actId="478"/>
          <ac:picMkLst>
            <pc:docMk/>
            <pc:sldMk cId="34004632" sldId="466"/>
            <ac:picMk id="13" creationId="{F52F7AF5-32EB-4F0F-A22B-17DA39ED16F8}"/>
          </ac:picMkLst>
        </pc:picChg>
        <pc:picChg chg="del">
          <ac:chgData name="Edlira Dashi" userId="0f602b31-5b3a-4c54-a428-94ef3c2a5392" providerId="ADAL" clId="{C0AA8CDC-7338-4D5B-AA57-7B02E7A9F91D}" dt="2021-12-14T11:15:33.054" v="576" actId="478"/>
          <ac:picMkLst>
            <pc:docMk/>
            <pc:sldMk cId="34004632" sldId="466"/>
            <ac:picMk id="14" creationId="{AAA5A669-6876-4119-97F1-FA190ECAD33B}"/>
          </ac:picMkLst>
        </pc:picChg>
        <pc:cxnChg chg="add del">
          <ac:chgData name="Edlira Dashi" userId="0f602b31-5b3a-4c54-a428-94ef3c2a5392" providerId="ADAL" clId="{C0AA8CDC-7338-4D5B-AA57-7B02E7A9F91D}" dt="2021-12-14T11:16:13.225" v="581" actId="26606"/>
          <ac:cxnSpMkLst>
            <pc:docMk/>
            <pc:sldMk cId="34004632" sldId="466"/>
            <ac:cxnSpMk id="20" creationId="{DA9B7795-7E78-4F68-B6FE-6ECC916562CD}"/>
          </ac:cxnSpMkLst>
        </pc:cxnChg>
        <pc:cxnChg chg="add del">
          <ac:chgData name="Edlira Dashi" userId="0f602b31-5b3a-4c54-a428-94ef3c2a5392" providerId="ADAL" clId="{C0AA8CDC-7338-4D5B-AA57-7B02E7A9F91D}" dt="2021-12-14T11:16:13.225" v="581" actId="26606"/>
          <ac:cxnSpMkLst>
            <pc:docMk/>
            <pc:sldMk cId="34004632" sldId="466"/>
            <ac:cxnSpMk id="24" creationId="{46E49661-E258-450C-8150-A91A6B30D1CD}"/>
          </ac:cxnSpMkLst>
        </pc:cxnChg>
        <pc:cxnChg chg="add del">
          <ac:chgData name="Edlira Dashi" userId="0f602b31-5b3a-4c54-a428-94ef3c2a5392" providerId="ADAL" clId="{C0AA8CDC-7338-4D5B-AA57-7B02E7A9F91D}" dt="2021-12-14T11:16:14.646" v="583" actId="26606"/>
          <ac:cxnSpMkLst>
            <pc:docMk/>
            <pc:sldMk cId="34004632" sldId="466"/>
            <ac:cxnSpMk id="27" creationId="{DA9B7795-7E78-4F68-B6FE-6ECC916562CD}"/>
          </ac:cxnSpMkLst>
        </pc:cxnChg>
        <pc:cxnChg chg="add del">
          <ac:chgData name="Edlira Dashi" userId="0f602b31-5b3a-4c54-a428-94ef3c2a5392" providerId="ADAL" clId="{C0AA8CDC-7338-4D5B-AA57-7B02E7A9F91D}" dt="2021-12-14T11:16:14.646" v="583" actId="26606"/>
          <ac:cxnSpMkLst>
            <pc:docMk/>
            <pc:sldMk cId="34004632" sldId="466"/>
            <ac:cxnSpMk id="29" creationId="{731ADB2A-A571-40A6-AC59-21025129400E}"/>
          </ac:cxnSpMkLst>
        </pc:cxnChg>
        <pc:cxnChg chg="add del">
          <ac:chgData name="Edlira Dashi" userId="0f602b31-5b3a-4c54-a428-94ef3c2a5392" providerId="ADAL" clId="{C0AA8CDC-7338-4D5B-AA57-7B02E7A9F91D}" dt="2021-12-14T11:16:16.312" v="585" actId="26606"/>
          <ac:cxnSpMkLst>
            <pc:docMk/>
            <pc:sldMk cId="34004632" sldId="466"/>
            <ac:cxnSpMk id="32" creationId="{07DFAF29-6BD8-4A93-A292-D6A8C6EFB5DC}"/>
          </ac:cxnSpMkLst>
        </pc:cxnChg>
        <pc:cxnChg chg="add del">
          <ac:chgData name="Edlira Dashi" userId="0f602b31-5b3a-4c54-a428-94ef3c2a5392" providerId="ADAL" clId="{C0AA8CDC-7338-4D5B-AA57-7B02E7A9F91D}" dt="2021-12-14T11:16:16.312" v="585" actId="26606"/>
          <ac:cxnSpMkLst>
            <pc:docMk/>
            <pc:sldMk cId="34004632" sldId="466"/>
            <ac:cxnSpMk id="35" creationId="{0A046F70-04DA-4509-A661-28463B63FF3B}"/>
          </ac:cxnSpMkLst>
        </pc:cxnChg>
        <pc:cxnChg chg="add del">
          <ac:chgData name="Edlira Dashi" userId="0f602b31-5b3a-4c54-a428-94ef3c2a5392" providerId="ADAL" clId="{C0AA8CDC-7338-4D5B-AA57-7B02E7A9F91D}" dt="2021-12-14T11:16:17.163" v="587" actId="26606"/>
          <ac:cxnSpMkLst>
            <pc:docMk/>
            <pc:sldMk cId="34004632" sldId="466"/>
            <ac:cxnSpMk id="38" creationId="{07DFAF29-6BD8-4A93-A292-D6A8C6EFB5DC}"/>
          </ac:cxnSpMkLst>
        </pc:cxnChg>
        <pc:cxnChg chg="add del">
          <ac:chgData name="Edlira Dashi" userId="0f602b31-5b3a-4c54-a428-94ef3c2a5392" providerId="ADAL" clId="{C0AA8CDC-7338-4D5B-AA57-7B02E7A9F91D}" dt="2021-12-14T11:16:20.038" v="589" actId="26606"/>
          <ac:cxnSpMkLst>
            <pc:docMk/>
            <pc:sldMk cId="34004632" sldId="466"/>
            <ac:cxnSpMk id="42" creationId="{DA9B7795-7E78-4F68-B6FE-6ECC916562CD}"/>
          </ac:cxnSpMkLst>
        </pc:cxnChg>
        <pc:cxnChg chg="add del">
          <ac:chgData name="Edlira Dashi" userId="0f602b31-5b3a-4c54-a428-94ef3c2a5392" providerId="ADAL" clId="{C0AA8CDC-7338-4D5B-AA57-7B02E7A9F91D}" dt="2021-12-14T11:16:20.038" v="589" actId="26606"/>
          <ac:cxnSpMkLst>
            <pc:docMk/>
            <pc:sldMk cId="34004632" sldId="466"/>
            <ac:cxnSpMk id="44" creationId="{61AB1470-1983-4EB8-82E7-A9DC0B20E7D8}"/>
          </ac:cxnSpMkLst>
        </pc:cxnChg>
        <pc:cxnChg chg="add del">
          <ac:chgData name="Edlira Dashi" userId="0f602b31-5b3a-4c54-a428-94ef3c2a5392" providerId="ADAL" clId="{C0AA8CDC-7338-4D5B-AA57-7B02E7A9F91D}" dt="2021-12-14T11:16:43.321" v="595" actId="26606"/>
          <ac:cxnSpMkLst>
            <pc:docMk/>
            <pc:sldMk cId="34004632" sldId="466"/>
            <ac:cxnSpMk id="47" creationId="{DA9B7795-7E78-4F68-B6FE-6ECC916562CD}"/>
          </ac:cxnSpMkLst>
        </pc:cxnChg>
        <pc:cxnChg chg="add del">
          <ac:chgData name="Edlira Dashi" userId="0f602b31-5b3a-4c54-a428-94ef3c2a5392" providerId="ADAL" clId="{C0AA8CDC-7338-4D5B-AA57-7B02E7A9F91D}" dt="2021-12-14T11:16:43.321" v="595" actId="26606"/>
          <ac:cxnSpMkLst>
            <pc:docMk/>
            <pc:sldMk cId="34004632" sldId="466"/>
            <ac:cxnSpMk id="49" creationId="{46E49661-E258-450C-8150-A91A6B30D1CD}"/>
          </ac:cxnSpMkLst>
        </pc:cxnChg>
        <pc:cxnChg chg="add del">
          <ac:chgData name="Edlira Dashi" userId="0f602b31-5b3a-4c54-a428-94ef3c2a5392" providerId="ADAL" clId="{C0AA8CDC-7338-4D5B-AA57-7B02E7A9F91D}" dt="2021-12-14T11:16:43.298" v="594" actId="26606"/>
          <ac:cxnSpMkLst>
            <pc:docMk/>
            <pc:sldMk cId="34004632" sldId="466"/>
            <ac:cxnSpMk id="56" creationId="{DA9B7795-7E78-4F68-B6FE-6ECC916562CD}"/>
          </ac:cxnSpMkLst>
        </pc:cxnChg>
        <pc:cxnChg chg="add del">
          <ac:chgData name="Edlira Dashi" userId="0f602b31-5b3a-4c54-a428-94ef3c2a5392" providerId="ADAL" clId="{C0AA8CDC-7338-4D5B-AA57-7B02E7A9F91D}" dt="2021-12-14T11:16:43.298" v="594" actId="26606"/>
          <ac:cxnSpMkLst>
            <pc:docMk/>
            <pc:sldMk cId="34004632" sldId="466"/>
            <ac:cxnSpMk id="60" creationId="{BDC89D4E-94EA-4E1D-96A9-1C6319577D86}"/>
          </ac:cxnSpMkLst>
        </pc:cxnChg>
        <pc:cxnChg chg="add">
          <ac:chgData name="Edlira Dashi" userId="0f602b31-5b3a-4c54-a428-94ef3c2a5392" providerId="ADAL" clId="{C0AA8CDC-7338-4D5B-AA57-7B02E7A9F91D}" dt="2021-12-14T11:16:43.321" v="595" actId="26606"/>
          <ac:cxnSpMkLst>
            <pc:docMk/>
            <pc:sldMk cId="34004632" sldId="466"/>
            <ac:cxnSpMk id="63" creationId="{07DFAF29-6BD8-4A93-A292-D6A8C6EFB5DC}"/>
          </ac:cxnSpMkLst>
        </pc:cxnChg>
      </pc:sldChg>
      <pc:sldChg chg="addSp delSp modSp mod">
        <pc:chgData name="Edlira Dashi" userId="0f602b31-5b3a-4c54-a428-94ef3c2a5392" providerId="ADAL" clId="{C0AA8CDC-7338-4D5B-AA57-7B02E7A9F91D}" dt="2021-12-14T11:26:09.259" v="820" actId="108"/>
        <pc:sldMkLst>
          <pc:docMk/>
          <pc:sldMk cId="175878052" sldId="467"/>
        </pc:sldMkLst>
        <pc:spChg chg="mod">
          <ac:chgData name="Edlira Dashi" userId="0f602b31-5b3a-4c54-a428-94ef3c2a5392" providerId="ADAL" clId="{C0AA8CDC-7338-4D5B-AA57-7B02E7A9F91D}" dt="2021-12-14T10:14:39.400" v="31"/>
          <ac:spMkLst>
            <pc:docMk/>
            <pc:sldMk cId="175878052" sldId="467"/>
            <ac:spMk id="2" creationId="{00000000-0000-0000-0000-000000000000}"/>
          </ac:spMkLst>
        </pc:spChg>
        <pc:spChg chg="mod">
          <ac:chgData name="Edlira Dashi" userId="0f602b31-5b3a-4c54-a428-94ef3c2a5392" providerId="ADAL" clId="{C0AA8CDC-7338-4D5B-AA57-7B02E7A9F91D}" dt="2021-12-14T11:26:09.259" v="820" actId="108"/>
          <ac:spMkLst>
            <pc:docMk/>
            <pc:sldMk cId="175878052" sldId="467"/>
            <ac:spMk id="8" creationId="{00000000-0000-0000-0000-000000000000}"/>
          </ac:spMkLst>
        </pc:spChg>
        <pc:graphicFrameChg chg="add del mod">
          <ac:chgData name="Edlira Dashi" userId="0f602b31-5b3a-4c54-a428-94ef3c2a5392" providerId="ADAL" clId="{C0AA8CDC-7338-4D5B-AA57-7B02E7A9F91D}" dt="2021-12-14T11:20:14.238" v="776" actId="478"/>
          <ac:graphicFrameMkLst>
            <pc:docMk/>
            <pc:sldMk cId="175878052" sldId="467"/>
            <ac:graphicFrameMk id="3" creationId="{A27F8F90-48D4-4FC2-9691-532A2D7CD733}"/>
          </ac:graphicFrameMkLst>
        </pc:graphicFrameChg>
        <pc:picChg chg="del mod">
          <ac:chgData name="Edlira Dashi" userId="0f602b31-5b3a-4c54-a428-94ef3c2a5392" providerId="ADAL" clId="{C0AA8CDC-7338-4D5B-AA57-7B02E7A9F91D}" dt="2021-12-14T11:20:07.977" v="774" actId="478"/>
          <ac:picMkLst>
            <pc:docMk/>
            <pc:sldMk cId="175878052" sldId="467"/>
            <ac:picMk id="14" creationId="{AAA5A669-6876-4119-97F1-FA190ECAD33B}"/>
          </ac:picMkLst>
        </pc:picChg>
      </pc:sldChg>
      <pc:sldChg chg="addSp delSp modSp del mod setBg">
        <pc:chgData name="Edlira Dashi" userId="0f602b31-5b3a-4c54-a428-94ef3c2a5392" providerId="ADAL" clId="{C0AA8CDC-7338-4D5B-AA57-7B02E7A9F91D}" dt="2021-12-14T11:21:11.263" v="777" actId="47"/>
        <pc:sldMkLst>
          <pc:docMk/>
          <pc:sldMk cId="253718199" sldId="469"/>
        </pc:sldMkLst>
        <pc:spChg chg="mod">
          <ac:chgData name="Edlira Dashi" userId="0f602b31-5b3a-4c54-a428-94ef3c2a5392" providerId="ADAL" clId="{C0AA8CDC-7338-4D5B-AA57-7B02E7A9F91D}" dt="2021-12-14T10:28:30.751" v="228" actId="26606"/>
          <ac:spMkLst>
            <pc:docMk/>
            <pc:sldMk cId="253718199" sldId="469"/>
            <ac:spMk id="2" creationId="{D85C3A72-E502-4B39-BAE6-C101CA66A82D}"/>
          </ac:spMkLst>
        </pc:spChg>
        <pc:spChg chg="del mod">
          <ac:chgData name="Edlira Dashi" userId="0f602b31-5b3a-4c54-a428-94ef3c2a5392" providerId="ADAL" clId="{C0AA8CDC-7338-4D5B-AA57-7B02E7A9F91D}" dt="2021-12-14T10:28:30.751" v="228" actId="26606"/>
          <ac:spMkLst>
            <pc:docMk/>
            <pc:sldMk cId="253718199" sldId="469"/>
            <ac:spMk id="3" creationId="{07B84CE8-3F24-4F60-B9A3-CF4126E03405}"/>
          </ac:spMkLst>
        </pc:spChg>
        <pc:spChg chg="mod">
          <ac:chgData name="Edlira Dashi" userId="0f602b31-5b3a-4c54-a428-94ef3c2a5392" providerId="ADAL" clId="{C0AA8CDC-7338-4D5B-AA57-7B02E7A9F91D}" dt="2021-12-14T10:14:39.400" v="31"/>
          <ac:spMkLst>
            <pc:docMk/>
            <pc:sldMk cId="253718199" sldId="469"/>
            <ac:spMk id="4" creationId="{00000000-0000-0000-0000-000000000000}"/>
          </ac:spMkLst>
        </pc:spChg>
        <pc:spChg chg="add del">
          <ac:chgData name="Edlira Dashi" userId="0f602b31-5b3a-4c54-a428-94ef3c2a5392" providerId="ADAL" clId="{C0AA8CDC-7338-4D5B-AA57-7B02E7A9F91D}" dt="2021-12-14T10:28:30.751" v="228" actId="26606"/>
          <ac:spMkLst>
            <pc:docMk/>
            <pc:sldMk cId="253718199" sldId="469"/>
            <ac:spMk id="11" creationId="{BC82E0D7-37D0-4C31-B2DA-233C8F10C968}"/>
          </ac:spMkLst>
        </pc:spChg>
        <pc:spChg chg="add del">
          <ac:chgData name="Edlira Dashi" userId="0f602b31-5b3a-4c54-a428-94ef3c2a5392" providerId="ADAL" clId="{C0AA8CDC-7338-4D5B-AA57-7B02E7A9F91D}" dt="2021-12-14T10:28:30.751" v="228" actId="26606"/>
          <ac:spMkLst>
            <pc:docMk/>
            <pc:sldMk cId="253718199" sldId="469"/>
            <ac:spMk id="15" creationId="{F9F40211-4307-4706-AE59-83AC153FBFFA}"/>
          </ac:spMkLst>
        </pc:spChg>
        <pc:graphicFrameChg chg="add mod modGraphic">
          <ac:chgData name="Edlira Dashi" userId="0f602b31-5b3a-4c54-a428-94ef3c2a5392" providerId="ADAL" clId="{C0AA8CDC-7338-4D5B-AA57-7B02E7A9F91D}" dt="2021-12-14T10:29:16.433" v="237" actId="26606"/>
          <ac:graphicFrameMkLst>
            <pc:docMk/>
            <pc:sldMk cId="253718199" sldId="469"/>
            <ac:graphicFrameMk id="17" creationId="{6BC359E0-DD35-422D-8BE2-5BD7754DFE08}"/>
          </ac:graphicFrameMkLst>
        </pc:graphicFrameChg>
        <pc:picChg chg="del">
          <ac:chgData name="Edlira Dashi" userId="0f602b31-5b3a-4c54-a428-94ef3c2a5392" providerId="ADAL" clId="{C0AA8CDC-7338-4D5B-AA57-7B02E7A9F91D}" dt="2021-12-14T10:18:06.456" v="57" actId="478"/>
          <ac:picMkLst>
            <pc:docMk/>
            <pc:sldMk cId="253718199" sldId="469"/>
            <ac:picMk id="7" creationId="{FFFBB83D-8C74-4D74-950F-4FCECEC6E050}"/>
          </ac:picMkLst>
        </pc:picChg>
        <pc:cxnChg chg="add del">
          <ac:chgData name="Edlira Dashi" userId="0f602b31-5b3a-4c54-a428-94ef3c2a5392" providerId="ADAL" clId="{C0AA8CDC-7338-4D5B-AA57-7B02E7A9F91D}" dt="2021-12-14T10:28:30.751" v="228" actId="26606"/>
          <ac:cxnSpMkLst>
            <pc:docMk/>
            <pc:sldMk cId="253718199" sldId="469"/>
            <ac:cxnSpMk id="9" creationId="{D84960AC-1CD6-452A-B5F4-2186E3FD7450}"/>
          </ac:cxnSpMkLst>
        </pc:cxnChg>
        <pc:cxnChg chg="add del">
          <ac:chgData name="Edlira Dashi" userId="0f602b31-5b3a-4c54-a428-94ef3c2a5392" providerId="ADAL" clId="{C0AA8CDC-7338-4D5B-AA57-7B02E7A9F91D}" dt="2021-12-14T10:28:30.751" v="228" actId="26606"/>
          <ac:cxnSpMkLst>
            <pc:docMk/>
            <pc:sldMk cId="253718199" sldId="469"/>
            <ac:cxnSpMk id="13" creationId="{1AD3A364-FD48-4C42-B623-DAD0C3ED6B47}"/>
          </ac:cxnSpMkLst>
        </pc:cxnChg>
        <pc:cxnChg chg="add del">
          <ac:chgData name="Edlira Dashi" userId="0f602b31-5b3a-4c54-a428-94ef3c2a5392" providerId="ADAL" clId="{C0AA8CDC-7338-4D5B-AA57-7B02E7A9F91D}" dt="2021-12-14T10:29:16.433" v="237" actId="26606"/>
          <ac:cxnSpMkLst>
            <pc:docMk/>
            <pc:sldMk cId="253718199" sldId="469"/>
            <ac:cxnSpMk id="21" creationId="{0E117F94-4A49-4CCB-AB97-121615AE4FCA}"/>
          </ac:cxnSpMkLst>
        </pc:cxnChg>
        <pc:cxnChg chg="add del">
          <ac:chgData name="Edlira Dashi" userId="0f602b31-5b3a-4c54-a428-94ef3c2a5392" providerId="ADAL" clId="{C0AA8CDC-7338-4D5B-AA57-7B02E7A9F91D}" dt="2021-12-14T10:29:16.433" v="237" actId="26606"/>
          <ac:cxnSpMkLst>
            <pc:docMk/>
            <pc:sldMk cId="253718199" sldId="469"/>
            <ac:cxnSpMk id="26" creationId="{B0AD926A-6A49-4FAF-A392-4534F4E93918}"/>
          </ac:cxnSpMkLst>
        </pc:cxnChg>
        <pc:cxnChg chg="add del">
          <ac:chgData name="Edlira Dashi" userId="0f602b31-5b3a-4c54-a428-94ef3c2a5392" providerId="ADAL" clId="{C0AA8CDC-7338-4D5B-AA57-7B02E7A9F91D}" dt="2021-12-14T10:29:16.433" v="237" actId="26606"/>
          <ac:cxnSpMkLst>
            <pc:docMk/>
            <pc:sldMk cId="253718199" sldId="469"/>
            <ac:cxnSpMk id="28" creationId="{3CEB095E-D776-4087-A910-2658B2951D5A}"/>
          </ac:cxnSpMkLst>
        </pc:cxnChg>
      </pc:sldChg>
      <pc:sldChg chg="delSp modSp del mod">
        <pc:chgData name="Edlira Dashi" userId="0f602b31-5b3a-4c54-a428-94ef3c2a5392" providerId="ADAL" clId="{C0AA8CDC-7338-4D5B-AA57-7B02E7A9F91D}" dt="2021-12-14T10:29:58.112" v="242" actId="47"/>
        <pc:sldMkLst>
          <pc:docMk/>
          <pc:sldMk cId="1865250117" sldId="470"/>
        </pc:sldMkLst>
        <pc:spChg chg="mod">
          <ac:chgData name="Edlira Dashi" userId="0f602b31-5b3a-4c54-a428-94ef3c2a5392" providerId="ADAL" clId="{C0AA8CDC-7338-4D5B-AA57-7B02E7A9F91D}" dt="2021-12-14T10:14:39.400" v="31"/>
          <ac:spMkLst>
            <pc:docMk/>
            <pc:sldMk cId="1865250117" sldId="470"/>
            <ac:spMk id="2" creationId="{00000000-0000-0000-0000-000000000000}"/>
          </ac:spMkLst>
        </pc:spChg>
        <pc:spChg chg="mod">
          <ac:chgData name="Edlira Dashi" userId="0f602b31-5b3a-4c54-a428-94ef3c2a5392" providerId="ADAL" clId="{C0AA8CDC-7338-4D5B-AA57-7B02E7A9F91D}" dt="2021-12-14T10:29:55.898" v="241" actId="14100"/>
          <ac:spMkLst>
            <pc:docMk/>
            <pc:sldMk cId="1865250117" sldId="470"/>
            <ac:spMk id="3" creationId="{62370B97-D86C-42FF-A1F7-DFBDB7450904}"/>
          </ac:spMkLst>
        </pc:spChg>
        <pc:spChg chg="mod">
          <ac:chgData name="Edlira Dashi" userId="0f602b31-5b3a-4c54-a428-94ef3c2a5392" providerId="ADAL" clId="{C0AA8CDC-7338-4D5B-AA57-7B02E7A9F91D}" dt="2021-12-14T10:29:52.722" v="240" actId="1076"/>
          <ac:spMkLst>
            <pc:docMk/>
            <pc:sldMk cId="1865250117" sldId="470"/>
            <ac:spMk id="8" creationId="{00000000-0000-0000-0000-000000000000}"/>
          </ac:spMkLst>
        </pc:spChg>
        <pc:picChg chg="del">
          <ac:chgData name="Edlira Dashi" userId="0f602b31-5b3a-4c54-a428-94ef3c2a5392" providerId="ADAL" clId="{C0AA8CDC-7338-4D5B-AA57-7B02E7A9F91D}" dt="2021-12-14T10:29:48.003" v="239" actId="478"/>
          <ac:picMkLst>
            <pc:docMk/>
            <pc:sldMk cId="1865250117" sldId="470"/>
            <ac:picMk id="14" creationId="{AAA5A669-6876-4119-97F1-FA190ECAD33B}"/>
          </ac:picMkLst>
        </pc:picChg>
      </pc:sldChg>
      <pc:sldChg chg="addSp delSp modSp mod setBg">
        <pc:chgData name="Edlira Dashi" userId="0f602b31-5b3a-4c54-a428-94ef3c2a5392" providerId="ADAL" clId="{C0AA8CDC-7338-4D5B-AA57-7B02E7A9F91D}" dt="2021-12-14T12:04:27.353" v="1460" actId="20577"/>
        <pc:sldMkLst>
          <pc:docMk/>
          <pc:sldMk cId="3402891502" sldId="472"/>
        </pc:sldMkLst>
        <pc:spChg chg="mod">
          <ac:chgData name="Edlira Dashi" userId="0f602b31-5b3a-4c54-a428-94ef3c2a5392" providerId="ADAL" clId="{C0AA8CDC-7338-4D5B-AA57-7B02E7A9F91D}" dt="2021-12-14T11:02:56.269" v="429" actId="26606"/>
          <ac:spMkLst>
            <pc:docMk/>
            <pc:sldMk cId="3402891502" sldId="472"/>
            <ac:spMk id="2" creationId="{00000000-0000-0000-0000-000000000000}"/>
          </ac:spMkLst>
        </pc:spChg>
        <pc:spChg chg="mod">
          <ac:chgData name="Edlira Dashi" userId="0f602b31-5b3a-4c54-a428-94ef3c2a5392" providerId="ADAL" clId="{C0AA8CDC-7338-4D5B-AA57-7B02E7A9F91D}" dt="2021-12-14T11:27:32.866" v="837" actId="1076"/>
          <ac:spMkLst>
            <pc:docMk/>
            <pc:sldMk cId="3402891502" sldId="472"/>
            <ac:spMk id="3" creationId="{52F38B23-6BB6-4835-9FD6-7D96E8A536E7}"/>
          </ac:spMkLst>
        </pc:spChg>
        <pc:spChg chg="add del mod">
          <ac:chgData name="Edlira Dashi" userId="0f602b31-5b3a-4c54-a428-94ef3c2a5392" providerId="ADAL" clId="{C0AA8CDC-7338-4D5B-AA57-7B02E7A9F91D}" dt="2021-12-14T10:31:48.716" v="272" actId="26606"/>
          <ac:spMkLst>
            <pc:docMk/>
            <pc:sldMk cId="3402891502" sldId="472"/>
            <ac:spMk id="5" creationId="{7D3C3DFD-1617-4132-9C33-D83C735EC6C1}"/>
          </ac:spMkLst>
        </pc:spChg>
        <pc:spChg chg="add del">
          <ac:chgData name="Edlira Dashi" userId="0f602b31-5b3a-4c54-a428-94ef3c2a5392" providerId="ADAL" clId="{C0AA8CDC-7338-4D5B-AA57-7B02E7A9F91D}" dt="2021-12-14T10:31:28.942" v="261" actId="26606"/>
          <ac:spMkLst>
            <pc:docMk/>
            <pc:sldMk cId="3402891502" sldId="472"/>
            <ac:spMk id="44" creationId="{FC695245-44E3-4A14-900A-D06036644A4E}"/>
          </ac:spMkLst>
        </pc:spChg>
        <pc:spChg chg="add del">
          <ac:chgData name="Edlira Dashi" userId="0f602b31-5b3a-4c54-a428-94ef3c2a5392" providerId="ADAL" clId="{C0AA8CDC-7338-4D5B-AA57-7B02E7A9F91D}" dt="2021-12-14T10:31:36.205" v="263" actId="26606"/>
          <ac:spMkLst>
            <pc:docMk/>
            <pc:sldMk cId="3402891502" sldId="472"/>
            <ac:spMk id="49" creationId="{FC695245-44E3-4A14-900A-D06036644A4E}"/>
          </ac:spMkLst>
        </pc:spChg>
        <pc:spChg chg="add del">
          <ac:chgData name="Edlira Dashi" userId="0f602b31-5b3a-4c54-a428-94ef3c2a5392" providerId="ADAL" clId="{C0AA8CDC-7338-4D5B-AA57-7B02E7A9F91D}" dt="2021-12-14T11:02:56.269" v="429" actId="26606"/>
          <ac:spMkLst>
            <pc:docMk/>
            <pc:sldMk cId="3402891502" sldId="472"/>
            <ac:spMk id="67" creationId="{FC695245-44E3-4A14-900A-D06036644A4E}"/>
          </ac:spMkLst>
        </pc:spChg>
        <pc:graphicFrameChg chg="add del">
          <ac:chgData name="Edlira Dashi" userId="0f602b31-5b3a-4c54-a428-94ef3c2a5392" providerId="ADAL" clId="{C0AA8CDC-7338-4D5B-AA57-7B02E7A9F91D}" dt="2021-12-14T10:31:26.428" v="259" actId="26606"/>
          <ac:graphicFrameMkLst>
            <pc:docMk/>
            <pc:sldMk cId="3402891502" sldId="472"/>
            <ac:graphicFrameMk id="38" creationId="{DBF85BBC-8779-4F2C-B9BE-71DC118CF0EE}"/>
          </ac:graphicFrameMkLst>
        </pc:graphicFrameChg>
        <pc:graphicFrameChg chg="add del">
          <ac:chgData name="Edlira Dashi" userId="0f602b31-5b3a-4c54-a428-94ef3c2a5392" providerId="ADAL" clId="{C0AA8CDC-7338-4D5B-AA57-7B02E7A9F91D}" dt="2021-12-14T10:31:28.942" v="261" actId="26606"/>
          <ac:graphicFrameMkLst>
            <pc:docMk/>
            <pc:sldMk cId="3402891502" sldId="472"/>
            <ac:graphicFrameMk id="46" creationId="{BA44355E-BE4F-4407-A65B-87FC39712ABF}"/>
          </ac:graphicFrameMkLst>
        </pc:graphicFrameChg>
        <pc:graphicFrameChg chg="add del">
          <ac:chgData name="Edlira Dashi" userId="0f602b31-5b3a-4c54-a428-94ef3c2a5392" providerId="ADAL" clId="{C0AA8CDC-7338-4D5B-AA57-7B02E7A9F91D}" dt="2021-12-14T10:31:36.205" v="263" actId="26606"/>
          <ac:graphicFrameMkLst>
            <pc:docMk/>
            <pc:sldMk cId="3402891502" sldId="472"/>
            <ac:graphicFrameMk id="50" creationId="{5AE846E1-34EA-48B6-99B0-EAB0F0091D40}"/>
          </ac:graphicFrameMkLst>
        </pc:graphicFrameChg>
        <pc:graphicFrameChg chg="add del">
          <ac:chgData name="Edlira Dashi" userId="0f602b31-5b3a-4c54-a428-94ef3c2a5392" providerId="ADAL" clId="{C0AA8CDC-7338-4D5B-AA57-7B02E7A9F91D}" dt="2021-12-14T10:31:38.388" v="265" actId="26606"/>
          <ac:graphicFrameMkLst>
            <pc:docMk/>
            <pc:sldMk cId="3402891502" sldId="472"/>
            <ac:graphicFrameMk id="52" creationId="{E9A328A3-57DC-4FC3-AD38-5628F3D6C974}"/>
          </ac:graphicFrameMkLst>
        </pc:graphicFrameChg>
        <pc:graphicFrameChg chg="add del">
          <ac:chgData name="Edlira Dashi" userId="0f602b31-5b3a-4c54-a428-94ef3c2a5392" providerId="ADAL" clId="{C0AA8CDC-7338-4D5B-AA57-7B02E7A9F91D}" dt="2021-12-14T10:31:41.782" v="267" actId="26606"/>
          <ac:graphicFrameMkLst>
            <pc:docMk/>
            <pc:sldMk cId="3402891502" sldId="472"/>
            <ac:graphicFrameMk id="54" creationId="{4D4D1A86-5811-413F-8874-EC6360735384}"/>
          </ac:graphicFrameMkLst>
        </pc:graphicFrameChg>
        <pc:graphicFrameChg chg="add del">
          <ac:chgData name="Edlira Dashi" userId="0f602b31-5b3a-4c54-a428-94ef3c2a5392" providerId="ADAL" clId="{C0AA8CDC-7338-4D5B-AA57-7B02E7A9F91D}" dt="2021-12-14T10:31:46.942" v="269" actId="26606"/>
          <ac:graphicFrameMkLst>
            <pc:docMk/>
            <pc:sldMk cId="3402891502" sldId="472"/>
            <ac:graphicFrameMk id="56" creationId="{3EF31917-7B1B-482E-A392-F19E20E6F812}"/>
          </ac:graphicFrameMkLst>
        </pc:graphicFrameChg>
        <pc:graphicFrameChg chg="add del">
          <ac:chgData name="Edlira Dashi" userId="0f602b31-5b3a-4c54-a428-94ef3c2a5392" providerId="ADAL" clId="{C0AA8CDC-7338-4D5B-AA57-7B02E7A9F91D}" dt="2021-12-14T10:31:48.675" v="271" actId="26606"/>
          <ac:graphicFrameMkLst>
            <pc:docMk/>
            <pc:sldMk cId="3402891502" sldId="472"/>
            <ac:graphicFrameMk id="58" creationId="{4D4D1A86-5811-413F-8874-EC6360735384}"/>
          </ac:graphicFrameMkLst>
        </pc:graphicFrameChg>
        <pc:graphicFrameChg chg="add mod modGraphic">
          <ac:chgData name="Edlira Dashi" userId="0f602b31-5b3a-4c54-a428-94ef3c2a5392" providerId="ADAL" clId="{C0AA8CDC-7338-4D5B-AA57-7B02E7A9F91D}" dt="2021-12-14T12:04:27.353" v="1460" actId="20577"/>
          <ac:graphicFrameMkLst>
            <pc:docMk/>
            <pc:sldMk cId="3402891502" sldId="472"/>
            <ac:graphicFrameMk id="60" creationId="{5E808552-F074-4F14-9D8D-58F45424C78A}"/>
          </ac:graphicFrameMkLst>
        </pc:graphicFrameChg>
        <pc:cxnChg chg="add del">
          <ac:chgData name="Edlira Dashi" userId="0f602b31-5b3a-4c54-a428-94ef3c2a5392" providerId="ADAL" clId="{C0AA8CDC-7338-4D5B-AA57-7B02E7A9F91D}" dt="2021-12-14T10:31:26.428" v="259" actId="26606"/>
          <ac:cxnSpMkLst>
            <pc:docMk/>
            <pc:sldMk cId="3402891502" sldId="472"/>
            <ac:cxnSpMk id="42" creationId="{0E117F94-4A49-4CCB-AB97-121615AE4FCA}"/>
          </ac:cxnSpMkLst>
        </pc:cxnChg>
        <pc:cxnChg chg="add del">
          <ac:chgData name="Edlira Dashi" userId="0f602b31-5b3a-4c54-a428-94ef3c2a5392" providerId="ADAL" clId="{C0AA8CDC-7338-4D5B-AA57-7B02E7A9F91D}" dt="2021-12-14T10:31:28.942" v="261" actId="26606"/>
          <ac:cxnSpMkLst>
            <pc:docMk/>
            <pc:sldMk cId="3402891502" sldId="472"/>
            <ac:cxnSpMk id="45" creationId="{0E117F94-4A49-4CCB-AB97-121615AE4FCA}"/>
          </ac:cxnSpMkLst>
        </pc:cxnChg>
        <pc:cxnChg chg="add del">
          <ac:chgData name="Edlira Dashi" userId="0f602b31-5b3a-4c54-a428-94ef3c2a5392" providerId="ADAL" clId="{C0AA8CDC-7338-4D5B-AA57-7B02E7A9F91D}" dt="2021-12-14T10:31:36.205" v="263" actId="26606"/>
          <ac:cxnSpMkLst>
            <pc:docMk/>
            <pc:sldMk cId="3402891502" sldId="472"/>
            <ac:cxnSpMk id="48" creationId="{0E117F94-4A49-4CCB-AB97-121615AE4FCA}"/>
          </ac:cxnSpMkLst>
        </pc:cxnChg>
        <pc:cxnChg chg="add del">
          <ac:chgData name="Edlira Dashi" userId="0f602b31-5b3a-4c54-a428-94ef3c2a5392" providerId="ADAL" clId="{C0AA8CDC-7338-4D5B-AA57-7B02E7A9F91D}" dt="2021-12-14T11:02:37.342" v="427" actId="26606"/>
          <ac:cxnSpMkLst>
            <pc:docMk/>
            <pc:sldMk cId="3402891502" sldId="472"/>
            <ac:cxnSpMk id="65" creationId="{0E117F94-4A49-4CCB-AB97-121615AE4FCA}"/>
          </ac:cxnSpMkLst>
        </pc:cxnChg>
        <pc:cxnChg chg="add del">
          <ac:chgData name="Edlira Dashi" userId="0f602b31-5b3a-4c54-a428-94ef3c2a5392" providerId="ADAL" clId="{C0AA8CDC-7338-4D5B-AA57-7B02E7A9F91D}" dt="2021-12-14T11:02:56.269" v="429" actId="26606"/>
          <ac:cxnSpMkLst>
            <pc:docMk/>
            <pc:sldMk cId="3402891502" sldId="472"/>
            <ac:cxnSpMk id="68" creationId="{0E117F94-4A49-4CCB-AB97-121615AE4FCA}"/>
          </ac:cxnSpMkLst>
        </pc:cxnChg>
      </pc:sldChg>
      <pc:sldChg chg="addSp delSp modSp mod setBg">
        <pc:chgData name="Edlira Dashi" userId="0f602b31-5b3a-4c54-a428-94ef3c2a5392" providerId="ADAL" clId="{C0AA8CDC-7338-4D5B-AA57-7B02E7A9F91D}" dt="2021-12-14T12:05:14.382" v="1506" actId="20577"/>
        <pc:sldMkLst>
          <pc:docMk/>
          <pc:sldMk cId="1417290504" sldId="473"/>
        </pc:sldMkLst>
        <pc:spChg chg="mod">
          <ac:chgData name="Edlira Dashi" userId="0f602b31-5b3a-4c54-a428-94ef3c2a5392" providerId="ADAL" clId="{C0AA8CDC-7338-4D5B-AA57-7B02E7A9F91D}" dt="2021-12-14T10:32:55.638" v="275" actId="26606"/>
          <ac:spMkLst>
            <pc:docMk/>
            <pc:sldMk cId="1417290504" sldId="473"/>
            <ac:spMk id="2" creationId="{00000000-0000-0000-0000-000000000000}"/>
          </ac:spMkLst>
        </pc:spChg>
        <pc:spChg chg="mod">
          <ac:chgData name="Edlira Dashi" userId="0f602b31-5b3a-4c54-a428-94ef3c2a5392" providerId="ADAL" clId="{C0AA8CDC-7338-4D5B-AA57-7B02E7A9F91D}" dt="2021-12-14T11:27:12.033" v="833" actId="108"/>
          <ac:spMkLst>
            <pc:docMk/>
            <pc:sldMk cId="1417290504" sldId="473"/>
            <ac:spMk id="3" creationId="{52F38B23-6BB6-4835-9FD6-7D96E8A536E7}"/>
          </ac:spMkLst>
        </pc:spChg>
        <pc:spChg chg="del">
          <ac:chgData name="Edlira Dashi" userId="0f602b31-5b3a-4c54-a428-94ef3c2a5392" providerId="ADAL" clId="{C0AA8CDC-7338-4D5B-AA57-7B02E7A9F91D}" dt="2021-12-14T10:32:55.638" v="275" actId="26606"/>
          <ac:spMkLst>
            <pc:docMk/>
            <pc:sldMk cId="1417290504" sldId="473"/>
            <ac:spMk id="5" creationId="{7D3C3DFD-1617-4132-9C33-D83C735EC6C1}"/>
          </ac:spMkLst>
        </pc:spChg>
        <pc:graphicFrameChg chg="add mod">
          <ac:chgData name="Edlira Dashi" userId="0f602b31-5b3a-4c54-a428-94ef3c2a5392" providerId="ADAL" clId="{C0AA8CDC-7338-4D5B-AA57-7B02E7A9F91D}" dt="2021-12-14T12:05:14.382" v="1506" actId="20577"/>
          <ac:graphicFrameMkLst>
            <pc:docMk/>
            <pc:sldMk cId="1417290504" sldId="473"/>
            <ac:graphicFrameMk id="38" creationId="{9588D6A3-A7D0-4FA9-A18A-44A53389B01D}"/>
          </ac:graphicFrameMkLst>
        </pc:graphicFrameChg>
        <pc:cxnChg chg="add">
          <ac:chgData name="Edlira Dashi" userId="0f602b31-5b3a-4c54-a428-94ef3c2a5392" providerId="ADAL" clId="{C0AA8CDC-7338-4D5B-AA57-7B02E7A9F91D}" dt="2021-12-14T10:32:55.638" v="275" actId="26606"/>
          <ac:cxnSpMkLst>
            <pc:docMk/>
            <pc:sldMk cId="1417290504" sldId="473"/>
            <ac:cxnSpMk id="42" creationId="{0E117F94-4A49-4CCB-AB97-121615AE4FCA}"/>
          </ac:cxnSpMkLst>
        </pc:cxnChg>
      </pc:sldChg>
      <pc:sldChg chg="del">
        <pc:chgData name="Edlira Dashi" userId="0f602b31-5b3a-4c54-a428-94ef3c2a5392" providerId="ADAL" clId="{C0AA8CDC-7338-4D5B-AA57-7B02E7A9F91D}" dt="2021-12-14T10:15:08.401" v="36" actId="47"/>
        <pc:sldMkLst>
          <pc:docMk/>
          <pc:sldMk cId="1416872521" sldId="474"/>
        </pc:sldMkLst>
      </pc:sldChg>
      <pc:sldChg chg="addSp delSp modSp mod setBg">
        <pc:chgData name="Edlira Dashi" userId="0f602b31-5b3a-4c54-a428-94ef3c2a5392" providerId="ADAL" clId="{C0AA8CDC-7338-4D5B-AA57-7B02E7A9F91D}" dt="2021-12-14T11:27:47.824" v="839" actId="113"/>
        <pc:sldMkLst>
          <pc:docMk/>
          <pc:sldMk cId="210371787" sldId="475"/>
        </pc:sldMkLst>
        <pc:spChg chg="mod">
          <ac:chgData name="Edlira Dashi" userId="0f602b31-5b3a-4c54-a428-94ef3c2a5392" providerId="ADAL" clId="{C0AA8CDC-7338-4D5B-AA57-7B02E7A9F91D}" dt="2021-12-14T11:27:47.824" v="839" actId="113"/>
          <ac:spMkLst>
            <pc:docMk/>
            <pc:sldMk cId="210371787" sldId="475"/>
            <ac:spMk id="6" creationId="{00000000-0000-0000-0000-000000000000}"/>
          </ac:spMkLst>
        </pc:spChg>
        <pc:spChg chg="add">
          <ac:chgData name="Edlira Dashi" userId="0f602b31-5b3a-4c54-a428-94ef3c2a5392" providerId="ADAL" clId="{C0AA8CDC-7338-4D5B-AA57-7B02E7A9F91D}" dt="2021-12-14T10:20:47.668" v="71" actId="26606"/>
          <ac:spMkLst>
            <pc:docMk/>
            <pc:sldMk cId="210371787" sldId="475"/>
            <ac:spMk id="11" creationId="{31E7C082-5B81-400A-A1DE-7CA9F26ED812}"/>
          </ac:spMkLst>
        </pc:spChg>
        <pc:spChg chg="add">
          <ac:chgData name="Edlira Dashi" userId="0f602b31-5b3a-4c54-a428-94ef3c2a5392" providerId="ADAL" clId="{C0AA8CDC-7338-4D5B-AA57-7B02E7A9F91D}" dt="2021-12-14T10:20:47.668" v="71" actId="26606"/>
          <ac:spMkLst>
            <pc:docMk/>
            <pc:sldMk cId="210371787" sldId="475"/>
            <ac:spMk id="15" creationId="{4BA0C938-1486-4635-9F6C-44D521FA6A4E}"/>
          </ac:spMkLst>
        </pc:spChg>
        <pc:spChg chg="add">
          <ac:chgData name="Edlira Dashi" userId="0f602b31-5b3a-4c54-a428-94ef3c2a5392" providerId="ADAL" clId="{C0AA8CDC-7338-4D5B-AA57-7B02E7A9F91D}" dt="2021-12-14T10:20:47.668" v="71" actId="26606"/>
          <ac:spMkLst>
            <pc:docMk/>
            <pc:sldMk cId="210371787" sldId="475"/>
            <ac:spMk id="17" creationId="{942A7ABB-6A86-4A02-A072-FA82CDCE533C}"/>
          </ac:spMkLst>
        </pc:spChg>
        <pc:picChg chg="add del mod">
          <ac:chgData name="Edlira Dashi" userId="0f602b31-5b3a-4c54-a428-94ef3c2a5392" providerId="ADAL" clId="{C0AA8CDC-7338-4D5B-AA57-7B02E7A9F91D}" dt="2021-12-14T10:56:29.003" v="305" actId="478"/>
          <ac:picMkLst>
            <pc:docMk/>
            <pc:sldMk cId="210371787" sldId="475"/>
            <ac:picMk id="1026" creationId="{713C4B06-1C08-4FCE-8B1F-3B5F17690D6C}"/>
          </ac:picMkLst>
        </pc:picChg>
        <pc:cxnChg chg="add">
          <ac:chgData name="Edlira Dashi" userId="0f602b31-5b3a-4c54-a428-94ef3c2a5392" providerId="ADAL" clId="{C0AA8CDC-7338-4D5B-AA57-7B02E7A9F91D}" dt="2021-12-14T10:20:47.668" v="71" actId="26606"/>
          <ac:cxnSpMkLst>
            <pc:docMk/>
            <pc:sldMk cId="210371787" sldId="475"/>
            <ac:cxnSpMk id="13" creationId="{08D54232-CDE1-4B53-B430-AB82206F6B55}"/>
          </ac:cxnSpMkLst>
        </pc:cxnChg>
        <pc:cxnChg chg="add">
          <ac:chgData name="Edlira Dashi" userId="0f602b31-5b3a-4c54-a428-94ef3c2a5392" providerId="ADAL" clId="{C0AA8CDC-7338-4D5B-AA57-7B02E7A9F91D}" dt="2021-12-14T10:20:47.668" v="71" actId="26606"/>
          <ac:cxnSpMkLst>
            <pc:docMk/>
            <pc:sldMk cId="210371787" sldId="475"/>
            <ac:cxnSpMk id="19" creationId="{B6916720-6D22-4D4B-BC19-23008C7DD487}"/>
          </ac:cxnSpMkLst>
        </pc:cxnChg>
      </pc:sldChg>
      <pc:sldChg chg="addSp delSp modSp mod setBg modNotesTx">
        <pc:chgData name="Edlira Dashi" userId="0f602b31-5b3a-4c54-a428-94ef3c2a5392" providerId="ADAL" clId="{C0AA8CDC-7338-4D5B-AA57-7B02E7A9F91D}" dt="2021-12-16T12:35:25.399" v="2256" actId="20577"/>
        <pc:sldMkLst>
          <pc:docMk/>
          <pc:sldMk cId="1360502184" sldId="476"/>
        </pc:sldMkLst>
        <pc:spChg chg="mod">
          <ac:chgData name="Edlira Dashi" userId="0f602b31-5b3a-4c54-a428-94ef3c2a5392" providerId="ADAL" clId="{C0AA8CDC-7338-4D5B-AA57-7B02E7A9F91D}" dt="2021-12-14T11:13:10.170" v="558" actId="26606"/>
          <ac:spMkLst>
            <pc:docMk/>
            <pc:sldMk cId="1360502184" sldId="476"/>
            <ac:spMk id="2" creationId="{00000000-0000-0000-0000-000000000000}"/>
          </ac:spMkLst>
        </pc:spChg>
        <pc:spChg chg="mod">
          <ac:chgData name="Edlira Dashi" userId="0f602b31-5b3a-4c54-a428-94ef3c2a5392" providerId="ADAL" clId="{C0AA8CDC-7338-4D5B-AA57-7B02E7A9F91D}" dt="2021-12-14T11:27:23.692" v="835" actId="14100"/>
          <ac:spMkLst>
            <pc:docMk/>
            <pc:sldMk cId="1360502184" sldId="476"/>
            <ac:spMk id="3" creationId="{52F38B23-6BB6-4835-9FD6-7D96E8A536E7}"/>
          </ac:spMkLst>
        </pc:spChg>
        <pc:spChg chg="del mod">
          <ac:chgData name="Edlira Dashi" userId="0f602b31-5b3a-4c54-a428-94ef3c2a5392" providerId="ADAL" clId="{C0AA8CDC-7338-4D5B-AA57-7B02E7A9F91D}" dt="2021-12-14T11:13:10.170" v="558" actId="26606"/>
          <ac:spMkLst>
            <pc:docMk/>
            <pc:sldMk cId="1360502184" sldId="476"/>
            <ac:spMk id="5" creationId="{7D3C3DFD-1617-4132-9C33-D83C735EC6C1}"/>
          </ac:spMkLst>
        </pc:spChg>
        <pc:spChg chg="del">
          <ac:chgData name="Edlira Dashi" userId="0f602b31-5b3a-4c54-a428-94ef3c2a5392" providerId="ADAL" clId="{C0AA8CDC-7338-4D5B-AA57-7B02E7A9F91D}" dt="2021-12-14T11:07:53.540" v="463" actId="478"/>
          <ac:spMkLst>
            <pc:docMk/>
            <pc:sldMk cId="1360502184" sldId="476"/>
            <ac:spMk id="36" creationId="{00000000-0000-0000-0000-000000000000}"/>
          </ac:spMkLst>
        </pc:spChg>
        <pc:graphicFrameChg chg="add mod">
          <ac:chgData name="Edlira Dashi" userId="0f602b31-5b3a-4c54-a428-94ef3c2a5392" providerId="ADAL" clId="{C0AA8CDC-7338-4D5B-AA57-7B02E7A9F91D}" dt="2021-12-16T12:35:25.399" v="2256" actId="20577"/>
          <ac:graphicFrameMkLst>
            <pc:docMk/>
            <pc:sldMk cId="1360502184" sldId="476"/>
            <ac:graphicFrameMk id="7" creationId="{B1F886A6-1F82-4872-85F9-87FBF06A3839}"/>
          </ac:graphicFrameMkLst>
        </pc:graphicFrameChg>
        <pc:cxnChg chg="add">
          <ac:chgData name="Edlira Dashi" userId="0f602b31-5b3a-4c54-a428-94ef3c2a5392" providerId="ADAL" clId="{C0AA8CDC-7338-4D5B-AA57-7B02E7A9F91D}" dt="2021-12-14T11:13:10.170" v="558" actId="26606"/>
          <ac:cxnSpMkLst>
            <pc:docMk/>
            <pc:sldMk cId="1360502184" sldId="476"/>
            <ac:cxnSpMk id="11" creationId="{0E117F94-4A49-4CCB-AB97-121615AE4FCA}"/>
          </ac:cxnSpMkLst>
        </pc:cxnChg>
      </pc:sldChg>
      <pc:sldChg chg="addSp delSp modSp add del mod setBg setClrOvrMap">
        <pc:chgData name="Edlira Dashi" userId="0f602b31-5b3a-4c54-a428-94ef3c2a5392" providerId="ADAL" clId="{C0AA8CDC-7338-4D5B-AA57-7B02E7A9F91D}" dt="2021-12-16T12:22:13.388" v="2186" actId="14100"/>
        <pc:sldMkLst>
          <pc:docMk/>
          <pc:sldMk cId="680753963" sldId="478"/>
        </pc:sldMkLst>
        <pc:spChg chg="mod">
          <ac:chgData name="Edlira Dashi" userId="0f602b31-5b3a-4c54-a428-94ef3c2a5392" providerId="ADAL" clId="{C0AA8CDC-7338-4D5B-AA57-7B02E7A9F91D}" dt="2021-12-16T12:19:47.214" v="2157" actId="26606"/>
          <ac:spMkLst>
            <pc:docMk/>
            <pc:sldMk cId="680753963" sldId="478"/>
            <ac:spMk id="2" creationId="{00000000-0000-0000-0000-000000000000}"/>
          </ac:spMkLst>
        </pc:spChg>
        <pc:spChg chg="mod">
          <ac:chgData name="Edlira Dashi" userId="0f602b31-5b3a-4c54-a428-94ef3c2a5392" providerId="ADAL" clId="{C0AA8CDC-7338-4D5B-AA57-7B02E7A9F91D}" dt="2021-12-16T12:19:47.214" v="2157" actId="26606"/>
          <ac:spMkLst>
            <pc:docMk/>
            <pc:sldMk cId="680753963" sldId="478"/>
            <ac:spMk id="3" creationId="{52F38B23-6BB6-4835-9FD6-7D96E8A536E7}"/>
          </ac:spMkLst>
        </pc:spChg>
        <pc:spChg chg="add del">
          <ac:chgData name="Edlira Dashi" userId="0f602b31-5b3a-4c54-a428-94ef3c2a5392" providerId="ADAL" clId="{C0AA8CDC-7338-4D5B-AA57-7B02E7A9F91D}" dt="2021-12-16T12:19:47.214" v="2157" actId="26606"/>
          <ac:spMkLst>
            <pc:docMk/>
            <pc:sldMk cId="680753963" sldId="478"/>
            <ac:spMk id="5" creationId="{7D3C3DFD-1617-4132-9C33-D83C735EC6C1}"/>
          </ac:spMkLst>
        </pc:spChg>
        <pc:spChg chg="add del">
          <ac:chgData name="Edlira Dashi" userId="0f602b31-5b3a-4c54-a428-94ef3c2a5392" providerId="ADAL" clId="{C0AA8CDC-7338-4D5B-AA57-7B02E7A9F91D}" dt="2021-12-16T12:19:40.880" v="2150" actId="26606"/>
          <ac:spMkLst>
            <pc:docMk/>
            <pc:sldMk cId="680753963" sldId="478"/>
            <ac:spMk id="44" creationId="{FC695245-44E3-4A14-900A-D06036644A4E}"/>
          </ac:spMkLst>
        </pc:spChg>
        <pc:spChg chg="add del">
          <ac:chgData name="Edlira Dashi" userId="0f602b31-5b3a-4c54-a428-94ef3c2a5392" providerId="ADAL" clId="{C0AA8CDC-7338-4D5B-AA57-7B02E7A9F91D}" dt="2021-12-16T12:19:43.681" v="2152" actId="26606"/>
          <ac:spMkLst>
            <pc:docMk/>
            <pc:sldMk cId="680753963" sldId="478"/>
            <ac:spMk id="49" creationId="{7D3C3DFD-1617-4132-9C33-D83C735EC6C1}"/>
          </ac:spMkLst>
        </pc:spChg>
        <pc:spChg chg="add del">
          <ac:chgData name="Edlira Dashi" userId="0f602b31-5b3a-4c54-a428-94ef3c2a5392" providerId="ADAL" clId="{C0AA8CDC-7338-4D5B-AA57-7B02E7A9F91D}" dt="2021-12-16T12:19:44.837" v="2154" actId="26606"/>
          <ac:spMkLst>
            <pc:docMk/>
            <pc:sldMk cId="680753963" sldId="478"/>
            <ac:spMk id="52" creationId="{FC695245-44E3-4A14-900A-D06036644A4E}"/>
          </ac:spMkLst>
        </pc:spChg>
        <pc:spChg chg="add del">
          <ac:chgData name="Edlira Dashi" userId="0f602b31-5b3a-4c54-a428-94ef3c2a5392" providerId="ADAL" clId="{C0AA8CDC-7338-4D5B-AA57-7B02E7A9F91D}" dt="2021-12-16T12:19:47.201" v="2156" actId="26606"/>
          <ac:spMkLst>
            <pc:docMk/>
            <pc:sldMk cId="680753963" sldId="478"/>
            <ac:spMk id="58" creationId="{7D3C3DFD-1617-4132-9C33-D83C735EC6C1}"/>
          </ac:spMkLst>
        </pc:spChg>
        <pc:spChg chg="add mod">
          <ac:chgData name="Edlira Dashi" userId="0f602b31-5b3a-4c54-a428-94ef3c2a5392" providerId="ADAL" clId="{C0AA8CDC-7338-4D5B-AA57-7B02E7A9F91D}" dt="2021-12-16T12:22:13.388" v="2186" actId="14100"/>
          <ac:spMkLst>
            <pc:docMk/>
            <pc:sldMk cId="680753963" sldId="478"/>
            <ac:spMk id="61" creationId="{7D3C3DFD-1617-4132-9C33-D83C735EC6C1}"/>
          </ac:spMkLst>
        </pc:spChg>
        <pc:graphicFrameChg chg="add del">
          <ac:chgData name="Edlira Dashi" userId="0f602b31-5b3a-4c54-a428-94ef3c2a5392" providerId="ADAL" clId="{C0AA8CDC-7338-4D5B-AA57-7B02E7A9F91D}" dt="2021-12-16T12:19:40.880" v="2150" actId="26606"/>
          <ac:graphicFrameMkLst>
            <pc:docMk/>
            <pc:sldMk cId="680753963" sldId="478"/>
            <ac:graphicFrameMk id="38" creationId="{E8BF04A9-48D8-4952-B268-721437499FF4}"/>
          </ac:graphicFrameMkLst>
        </pc:graphicFrameChg>
        <pc:graphicFrameChg chg="add del">
          <ac:chgData name="Edlira Dashi" userId="0f602b31-5b3a-4c54-a428-94ef3c2a5392" providerId="ADAL" clId="{C0AA8CDC-7338-4D5B-AA57-7B02E7A9F91D}" dt="2021-12-16T12:19:44.837" v="2154" actId="26606"/>
          <ac:graphicFrameMkLst>
            <pc:docMk/>
            <pc:sldMk cId="680753963" sldId="478"/>
            <ac:graphicFrameMk id="53" creationId="{E8BF04A9-48D8-4952-B268-721437499FF4}"/>
          </ac:graphicFrameMkLst>
        </pc:graphicFrameChg>
        <pc:picChg chg="add del">
          <ac:chgData name="Edlira Dashi" userId="0f602b31-5b3a-4c54-a428-94ef3c2a5392" providerId="ADAL" clId="{C0AA8CDC-7338-4D5B-AA57-7B02E7A9F91D}" dt="2021-12-16T12:19:43.681" v="2152" actId="26606"/>
          <ac:picMkLst>
            <pc:docMk/>
            <pc:sldMk cId="680753963" sldId="478"/>
            <ac:picMk id="47" creationId="{0783CF7C-A963-4825-9A0F-A76BFC85DB19}"/>
          </ac:picMkLst>
        </pc:picChg>
        <pc:picChg chg="add del">
          <ac:chgData name="Edlira Dashi" userId="0f602b31-5b3a-4c54-a428-94ef3c2a5392" providerId="ADAL" clId="{C0AA8CDC-7338-4D5B-AA57-7B02E7A9F91D}" dt="2021-12-16T12:19:47.201" v="2156" actId="26606"/>
          <ac:picMkLst>
            <pc:docMk/>
            <pc:sldMk cId="680753963" sldId="478"/>
            <ac:picMk id="56" creationId="{0783CF7C-A963-4825-9A0F-A76BFC85DB19}"/>
          </ac:picMkLst>
        </pc:picChg>
        <pc:picChg chg="add">
          <ac:chgData name="Edlira Dashi" userId="0f602b31-5b3a-4c54-a428-94ef3c2a5392" providerId="ADAL" clId="{C0AA8CDC-7338-4D5B-AA57-7B02E7A9F91D}" dt="2021-12-16T12:19:47.214" v="2157" actId="26606"/>
          <ac:picMkLst>
            <pc:docMk/>
            <pc:sldMk cId="680753963" sldId="478"/>
            <ac:picMk id="62" creationId="{443E4968-9ED0-4140-9124-AD89306EE9F2}"/>
          </ac:picMkLst>
        </pc:picChg>
        <pc:cxnChg chg="add del">
          <ac:chgData name="Edlira Dashi" userId="0f602b31-5b3a-4c54-a428-94ef3c2a5392" providerId="ADAL" clId="{C0AA8CDC-7338-4D5B-AA57-7B02E7A9F91D}" dt="2021-12-16T12:19:40.880" v="2150" actId="26606"/>
          <ac:cxnSpMkLst>
            <pc:docMk/>
            <pc:sldMk cId="680753963" sldId="478"/>
            <ac:cxnSpMk id="42" creationId="{0E117F94-4A49-4CCB-AB97-121615AE4FCA}"/>
          </ac:cxnSpMkLst>
        </pc:cxnChg>
        <pc:cxnChg chg="add del">
          <ac:chgData name="Edlira Dashi" userId="0f602b31-5b3a-4c54-a428-94ef3c2a5392" providerId="ADAL" clId="{C0AA8CDC-7338-4D5B-AA57-7B02E7A9F91D}" dt="2021-12-16T12:19:43.681" v="2152" actId="26606"/>
          <ac:cxnSpMkLst>
            <pc:docMk/>
            <pc:sldMk cId="680753963" sldId="478"/>
            <ac:cxnSpMk id="46" creationId="{B0AD926A-6A49-4FAF-A392-4534F4E93918}"/>
          </ac:cxnSpMkLst>
        </pc:cxnChg>
        <pc:cxnChg chg="add del">
          <ac:chgData name="Edlira Dashi" userId="0f602b31-5b3a-4c54-a428-94ef3c2a5392" providerId="ADAL" clId="{C0AA8CDC-7338-4D5B-AA57-7B02E7A9F91D}" dt="2021-12-16T12:19:43.681" v="2152" actId="26606"/>
          <ac:cxnSpMkLst>
            <pc:docMk/>
            <pc:sldMk cId="680753963" sldId="478"/>
            <ac:cxnSpMk id="48" creationId="{E79B4DA2-E806-489F-80F1-ADC1F33388B0}"/>
          </ac:cxnSpMkLst>
        </pc:cxnChg>
        <pc:cxnChg chg="add del">
          <ac:chgData name="Edlira Dashi" userId="0f602b31-5b3a-4c54-a428-94ef3c2a5392" providerId="ADAL" clId="{C0AA8CDC-7338-4D5B-AA57-7B02E7A9F91D}" dt="2021-12-16T12:19:44.837" v="2154" actId="26606"/>
          <ac:cxnSpMkLst>
            <pc:docMk/>
            <pc:sldMk cId="680753963" sldId="478"/>
            <ac:cxnSpMk id="51" creationId="{0E117F94-4A49-4CCB-AB97-121615AE4FCA}"/>
          </ac:cxnSpMkLst>
        </pc:cxnChg>
        <pc:cxnChg chg="add del">
          <ac:chgData name="Edlira Dashi" userId="0f602b31-5b3a-4c54-a428-94ef3c2a5392" providerId="ADAL" clId="{C0AA8CDC-7338-4D5B-AA57-7B02E7A9F91D}" dt="2021-12-16T12:19:47.201" v="2156" actId="26606"/>
          <ac:cxnSpMkLst>
            <pc:docMk/>
            <pc:sldMk cId="680753963" sldId="478"/>
            <ac:cxnSpMk id="55" creationId="{B0AD926A-6A49-4FAF-A392-4534F4E93918}"/>
          </ac:cxnSpMkLst>
        </pc:cxnChg>
        <pc:cxnChg chg="add del">
          <ac:chgData name="Edlira Dashi" userId="0f602b31-5b3a-4c54-a428-94ef3c2a5392" providerId="ADAL" clId="{C0AA8CDC-7338-4D5B-AA57-7B02E7A9F91D}" dt="2021-12-16T12:19:47.201" v="2156" actId="26606"/>
          <ac:cxnSpMkLst>
            <pc:docMk/>
            <pc:sldMk cId="680753963" sldId="478"/>
            <ac:cxnSpMk id="57" creationId="{E79B4DA2-E806-489F-80F1-ADC1F33388B0}"/>
          </ac:cxnSpMkLst>
        </pc:cxnChg>
        <pc:cxnChg chg="add">
          <ac:chgData name="Edlira Dashi" userId="0f602b31-5b3a-4c54-a428-94ef3c2a5392" providerId="ADAL" clId="{C0AA8CDC-7338-4D5B-AA57-7B02E7A9F91D}" dt="2021-12-16T12:19:47.214" v="2157" actId="26606"/>
          <ac:cxnSpMkLst>
            <pc:docMk/>
            <pc:sldMk cId="680753963" sldId="478"/>
            <ac:cxnSpMk id="60" creationId="{B0AD926A-6A49-4FAF-A392-4534F4E93918}"/>
          </ac:cxnSpMkLst>
        </pc:cxnChg>
      </pc:sldChg>
      <pc:sldChg chg="del">
        <pc:chgData name="Edlira Dashi" userId="0f602b31-5b3a-4c54-a428-94ef3c2a5392" providerId="ADAL" clId="{C0AA8CDC-7338-4D5B-AA57-7B02E7A9F91D}" dt="2021-12-14T10:20:10.656" v="68" actId="47"/>
        <pc:sldMkLst>
          <pc:docMk/>
          <pc:sldMk cId="4138314924" sldId="479"/>
        </pc:sldMkLst>
      </pc:sldChg>
      <pc:sldChg chg="addSp modSp add del mod setBg">
        <pc:chgData name="Edlira Dashi" userId="0f602b31-5b3a-4c54-a428-94ef3c2a5392" providerId="ADAL" clId="{C0AA8CDC-7338-4D5B-AA57-7B02E7A9F91D}" dt="2021-12-16T12:21:33.468" v="2184" actId="20577"/>
        <pc:sldMkLst>
          <pc:docMk/>
          <pc:sldMk cId="409255617" sldId="480"/>
        </pc:sldMkLst>
        <pc:spChg chg="mod">
          <ac:chgData name="Edlira Dashi" userId="0f602b31-5b3a-4c54-a428-94ef3c2a5392" providerId="ADAL" clId="{C0AA8CDC-7338-4D5B-AA57-7B02E7A9F91D}" dt="2021-12-16T12:20:14.666" v="2159" actId="26606"/>
          <ac:spMkLst>
            <pc:docMk/>
            <pc:sldMk cId="409255617" sldId="480"/>
            <ac:spMk id="2" creationId="{00000000-0000-0000-0000-000000000000}"/>
          </ac:spMkLst>
        </pc:spChg>
        <pc:spChg chg="mod">
          <ac:chgData name="Edlira Dashi" userId="0f602b31-5b3a-4c54-a428-94ef3c2a5392" providerId="ADAL" clId="{C0AA8CDC-7338-4D5B-AA57-7B02E7A9F91D}" dt="2021-12-16T12:20:14.666" v="2159" actId="26606"/>
          <ac:spMkLst>
            <pc:docMk/>
            <pc:sldMk cId="409255617" sldId="480"/>
            <ac:spMk id="3" creationId="{52F38B23-6BB6-4835-9FD6-7D96E8A536E7}"/>
          </ac:spMkLst>
        </pc:spChg>
        <pc:spChg chg="mod ord">
          <ac:chgData name="Edlira Dashi" userId="0f602b31-5b3a-4c54-a428-94ef3c2a5392" providerId="ADAL" clId="{C0AA8CDC-7338-4D5B-AA57-7B02E7A9F91D}" dt="2021-12-16T12:21:33.468" v="2184" actId="20577"/>
          <ac:spMkLst>
            <pc:docMk/>
            <pc:sldMk cId="409255617" sldId="480"/>
            <ac:spMk id="5" creationId="{7D3C3DFD-1617-4132-9C33-D83C735EC6C1}"/>
          </ac:spMkLst>
        </pc:spChg>
        <pc:spChg chg="add">
          <ac:chgData name="Edlira Dashi" userId="0f602b31-5b3a-4c54-a428-94ef3c2a5392" providerId="ADAL" clId="{C0AA8CDC-7338-4D5B-AA57-7B02E7A9F91D}" dt="2021-12-16T12:20:14.666" v="2159" actId="26606"/>
          <ac:spMkLst>
            <pc:docMk/>
            <pc:sldMk cId="409255617" sldId="480"/>
            <ac:spMk id="43" creationId="{77D7B666-D5E6-48CE-B26A-FB5E5C34AF90}"/>
          </ac:spMkLst>
        </pc:spChg>
        <pc:spChg chg="add">
          <ac:chgData name="Edlira Dashi" userId="0f602b31-5b3a-4c54-a428-94ef3c2a5392" providerId="ADAL" clId="{C0AA8CDC-7338-4D5B-AA57-7B02E7A9F91D}" dt="2021-12-16T12:20:14.666" v="2159" actId="26606"/>
          <ac:spMkLst>
            <pc:docMk/>
            <pc:sldMk cId="409255617" sldId="480"/>
            <ac:spMk id="45" creationId="{F6EE670A-A41A-44AD-BC1C-2090365EB5B3}"/>
          </ac:spMkLst>
        </pc:spChg>
        <pc:cxnChg chg="add">
          <ac:chgData name="Edlira Dashi" userId="0f602b31-5b3a-4c54-a428-94ef3c2a5392" providerId="ADAL" clId="{C0AA8CDC-7338-4D5B-AA57-7B02E7A9F91D}" dt="2021-12-16T12:20:14.666" v="2159" actId="26606"/>
          <ac:cxnSpMkLst>
            <pc:docMk/>
            <pc:sldMk cId="409255617" sldId="480"/>
            <ac:cxnSpMk id="41" creationId="{D84960AC-1CD6-452A-B5F4-2186E3FD7450}"/>
          </ac:cxnSpMkLst>
        </pc:cxnChg>
      </pc:sldChg>
      <pc:sldChg chg="modSp del">
        <pc:chgData name="Edlira Dashi" userId="0f602b31-5b3a-4c54-a428-94ef3c2a5392" providerId="ADAL" clId="{C0AA8CDC-7338-4D5B-AA57-7B02E7A9F91D}" dt="2021-12-14T10:20:15.134" v="69" actId="47"/>
        <pc:sldMkLst>
          <pc:docMk/>
          <pc:sldMk cId="3493135157" sldId="481"/>
        </pc:sldMkLst>
        <pc:spChg chg="mod">
          <ac:chgData name="Edlira Dashi" userId="0f602b31-5b3a-4c54-a428-94ef3c2a5392" providerId="ADAL" clId="{C0AA8CDC-7338-4D5B-AA57-7B02E7A9F91D}" dt="2021-12-14T10:14:39.400" v="31"/>
          <ac:spMkLst>
            <pc:docMk/>
            <pc:sldMk cId="3493135157" sldId="481"/>
            <ac:spMk id="2" creationId="{00000000-0000-0000-0000-000000000000}"/>
          </ac:spMkLst>
        </pc:spChg>
        <pc:spChg chg="mod">
          <ac:chgData name="Edlira Dashi" userId="0f602b31-5b3a-4c54-a428-94ef3c2a5392" providerId="ADAL" clId="{C0AA8CDC-7338-4D5B-AA57-7B02E7A9F91D}" dt="2021-12-14T10:14:39.400" v="31"/>
          <ac:spMkLst>
            <pc:docMk/>
            <pc:sldMk cId="3493135157" sldId="481"/>
            <ac:spMk id="3" creationId="{52F38B23-6BB6-4835-9FD6-7D96E8A536E7}"/>
          </ac:spMkLst>
        </pc:spChg>
      </pc:sldChg>
      <pc:sldChg chg="addSp delSp modSp mod setBg">
        <pc:chgData name="Edlira Dashi" userId="0f602b31-5b3a-4c54-a428-94ef3c2a5392" providerId="ADAL" clId="{C0AA8CDC-7338-4D5B-AA57-7B02E7A9F91D}" dt="2021-12-15T11:22:55.398" v="1986" actId="14100"/>
        <pc:sldMkLst>
          <pc:docMk/>
          <pc:sldMk cId="4227138738" sldId="482"/>
        </pc:sldMkLst>
        <pc:spChg chg="mod">
          <ac:chgData name="Edlira Dashi" userId="0f602b31-5b3a-4c54-a428-94ef3c2a5392" providerId="ADAL" clId="{C0AA8CDC-7338-4D5B-AA57-7B02E7A9F91D}" dt="2021-12-14T10:55:45.181" v="301" actId="26606"/>
          <ac:spMkLst>
            <pc:docMk/>
            <pc:sldMk cId="4227138738" sldId="482"/>
            <ac:spMk id="2" creationId="{00000000-0000-0000-0000-000000000000}"/>
          </ac:spMkLst>
        </pc:spChg>
        <pc:spChg chg="del mod">
          <ac:chgData name="Edlira Dashi" userId="0f602b31-5b3a-4c54-a428-94ef3c2a5392" providerId="ADAL" clId="{C0AA8CDC-7338-4D5B-AA57-7B02E7A9F91D}" dt="2021-12-14T10:55:17.655" v="298" actId="26606"/>
          <ac:spMkLst>
            <pc:docMk/>
            <pc:sldMk cId="4227138738" sldId="482"/>
            <ac:spMk id="3" creationId="{62370B97-D86C-42FF-A1F7-DFBDB7450904}"/>
          </ac:spMkLst>
        </pc:spChg>
        <pc:spChg chg="del">
          <ac:chgData name="Edlira Dashi" userId="0f602b31-5b3a-4c54-a428-94ef3c2a5392" providerId="ADAL" clId="{C0AA8CDC-7338-4D5B-AA57-7B02E7A9F91D}" dt="2021-12-14T10:55:28.873" v="300" actId="478"/>
          <ac:spMkLst>
            <pc:docMk/>
            <pc:sldMk cId="4227138738" sldId="482"/>
            <ac:spMk id="4" creationId="{2E4251EF-F070-4A97-A3E7-2B83B96A3F8B}"/>
          </ac:spMkLst>
        </pc:spChg>
        <pc:spChg chg="mod">
          <ac:chgData name="Edlira Dashi" userId="0f602b31-5b3a-4c54-a428-94ef3c2a5392" providerId="ADAL" clId="{C0AA8CDC-7338-4D5B-AA57-7B02E7A9F91D}" dt="2021-12-15T11:22:55.398" v="1986" actId="14100"/>
          <ac:spMkLst>
            <pc:docMk/>
            <pc:sldMk cId="4227138738" sldId="482"/>
            <ac:spMk id="8" creationId="{00000000-0000-0000-0000-000000000000}"/>
          </ac:spMkLst>
        </pc:spChg>
        <pc:graphicFrameChg chg="add mod modGraphic">
          <ac:chgData name="Edlira Dashi" userId="0f602b31-5b3a-4c54-a428-94ef3c2a5392" providerId="ADAL" clId="{C0AA8CDC-7338-4D5B-AA57-7B02E7A9F91D}" dt="2021-12-14T10:55:56.784" v="304" actId="12100"/>
          <ac:graphicFrameMkLst>
            <pc:docMk/>
            <pc:sldMk cId="4227138738" sldId="482"/>
            <ac:graphicFrameMk id="16" creationId="{B0022159-76DF-47C9-AE63-E939441900E1}"/>
          </ac:graphicFrameMkLst>
        </pc:graphicFrameChg>
        <pc:picChg chg="del">
          <ac:chgData name="Edlira Dashi" userId="0f602b31-5b3a-4c54-a428-94ef3c2a5392" providerId="ADAL" clId="{C0AA8CDC-7338-4D5B-AA57-7B02E7A9F91D}" dt="2021-12-14T10:55:26.149" v="299" actId="478"/>
          <ac:picMkLst>
            <pc:docMk/>
            <pc:sldMk cId="4227138738" sldId="482"/>
            <ac:picMk id="14" creationId="{AAA5A669-6876-4119-97F1-FA190ECAD33B}"/>
          </ac:picMkLst>
        </pc:picChg>
        <pc:cxnChg chg="add">
          <ac:chgData name="Edlira Dashi" userId="0f602b31-5b3a-4c54-a428-94ef3c2a5392" providerId="ADAL" clId="{C0AA8CDC-7338-4D5B-AA57-7B02E7A9F91D}" dt="2021-12-14T10:55:45.181" v="301" actId="26606"/>
          <ac:cxnSpMkLst>
            <pc:docMk/>
            <pc:sldMk cId="4227138738" sldId="482"/>
            <ac:cxnSpMk id="21" creationId="{0E117F94-4A49-4CCB-AB97-121615AE4FCA}"/>
          </ac:cxnSpMkLst>
        </pc:cxnChg>
      </pc:sldChg>
      <pc:sldChg chg="addSp delSp modSp add mod setBg modClrScheme chgLayout">
        <pc:chgData name="Edlira Dashi" userId="0f602b31-5b3a-4c54-a428-94ef3c2a5392" providerId="ADAL" clId="{C0AA8CDC-7338-4D5B-AA57-7B02E7A9F91D}" dt="2021-12-14T12:00:58.349" v="1203" actId="20577"/>
        <pc:sldMkLst>
          <pc:docMk/>
          <pc:sldMk cId="1360374623" sldId="483"/>
        </pc:sldMkLst>
        <pc:spChg chg="add del mod ord">
          <ac:chgData name="Edlira Dashi" userId="0f602b31-5b3a-4c54-a428-94ef3c2a5392" providerId="ADAL" clId="{C0AA8CDC-7338-4D5B-AA57-7B02E7A9F91D}" dt="2021-12-14T10:58:39.310" v="374" actId="700"/>
          <ac:spMkLst>
            <pc:docMk/>
            <pc:sldMk cId="1360374623" sldId="483"/>
            <ac:spMk id="3" creationId="{6D1832A2-F1FF-4D10-BCF7-E73C693C31BF}"/>
          </ac:spMkLst>
        </pc:spChg>
        <pc:spChg chg="add del mod ord">
          <ac:chgData name="Edlira Dashi" userId="0f602b31-5b3a-4c54-a428-94ef3c2a5392" providerId="ADAL" clId="{C0AA8CDC-7338-4D5B-AA57-7B02E7A9F91D}" dt="2021-12-14T10:59:52.088" v="395" actId="26606"/>
          <ac:spMkLst>
            <pc:docMk/>
            <pc:sldMk cId="1360374623" sldId="483"/>
            <ac:spMk id="4" creationId="{35C8832D-0D46-4F22-B4C3-B2A96BDB1F12}"/>
          </ac:spMkLst>
        </pc:spChg>
        <pc:spChg chg="add del mod ord">
          <ac:chgData name="Edlira Dashi" userId="0f602b31-5b3a-4c54-a428-94ef3c2a5392" providerId="ADAL" clId="{C0AA8CDC-7338-4D5B-AA57-7B02E7A9F91D}" dt="2021-12-14T10:59:00.027" v="383" actId="478"/>
          <ac:spMkLst>
            <pc:docMk/>
            <pc:sldMk cId="1360374623" sldId="483"/>
            <ac:spMk id="5" creationId="{7ADDC776-D0D0-4983-8552-4AAF9817CC1E}"/>
          </ac:spMkLst>
        </pc:spChg>
        <pc:spChg chg="mod ord">
          <ac:chgData name="Edlira Dashi" userId="0f602b31-5b3a-4c54-a428-94ef3c2a5392" providerId="ADAL" clId="{C0AA8CDC-7338-4D5B-AA57-7B02E7A9F91D}" dt="2021-12-14T12:00:58.349" v="1203" actId="20577"/>
          <ac:spMkLst>
            <pc:docMk/>
            <pc:sldMk cId="1360374623" sldId="483"/>
            <ac:spMk id="8" creationId="{00000000-0000-0000-0000-000000000000}"/>
          </ac:spMkLst>
        </pc:spChg>
        <pc:spChg chg="add del">
          <ac:chgData name="Edlira Dashi" userId="0f602b31-5b3a-4c54-a428-94ef3c2a5392" providerId="ADAL" clId="{C0AA8CDC-7338-4D5B-AA57-7B02E7A9F91D}" dt="2021-12-14T10:59:27.004" v="388" actId="26606"/>
          <ac:spMkLst>
            <pc:docMk/>
            <pc:sldMk cId="1360374623" sldId="483"/>
            <ac:spMk id="14" creationId="{FC695245-44E3-4A14-900A-D06036644A4E}"/>
          </ac:spMkLst>
        </pc:spChg>
        <pc:graphicFrameChg chg="del mod">
          <ac:chgData name="Edlira Dashi" userId="0f602b31-5b3a-4c54-a428-94ef3c2a5392" providerId="ADAL" clId="{C0AA8CDC-7338-4D5B-AA57-7B02E7A9F91D}" dt="2021-12-14T10:58:57.760" v="382" actId="478"/>
          <ac:graphicFrameMkLst>
            <pc:docMk/>
            <pc:sldMk cId="1360374623" sldId="483"/>
            <ac:graphicFrameMk id="2" creationId="{6D8C558C-1105-4593-B429-C92EB4392499}"/>
          </ac:graphicFrameMkLst>
        </pc:graphicFrameChg>
        <pc:graphicFrameChg chg="add del mod">
          <ac:chgData name="Edlira Dashi" userId="0f602b31-5b3a-4c54-a428-94ef3c2a5392" providerId="ADAL" clId="{C0AA8CDC-7338-4D5B-AA57-7B02E7A9F91D}" dt="2021-12-14T10:58:38.902" v="373"/>
          <ac:graphicFrameMkLst>
            <pc:docMk/>
            <pc:sldMk cId="1360374623" sldId="483"/>
            <ac:graphicFrameMk id="6" creationId="{202F5FB7-77FB-4BBB-BC21-34C645DA2A22}"/>
          </ac:graphicFrameMkLst>
        </pc:graphicFrameChg>
        <pc:graphicFrameChg chg="add del">
          <ac:chgData name="Edlira Dashi" userId="0f602b31-5b3a-4c54-a428-94ef3c2a5392" providerId="ADAL" clId="{C0AA8CDC-7338-4D5B-AA57-7B02E7A9F91D}" dt="2021-12-14T10:59:27.004" v="388" actId="26606"/>
          <ac:graphicFrameMkLst>
            <pc:docMk/>
            <pc:sldMk cId="1360374623" sldId="483"/>
            <ac:graphicFrameMk id="10" creationId="{B3E256AE-8761-4CA1-AA5F-BBEBDD6532AB}"/>
          </ac:graphicFrameMkLst>
        </pc:graphicFrameChg>
        <pc:graphicFrameChg chg="add del">
          <ac:chgData name="Edlira Dashi" userId="0f602b31-5b3a-4c54-a428-94ef3c2a5392" providerId="ADAL" clId="{C0AA8CDC-7338-4D5B-AA57-7B02E7A9F91D}" dt="2021-12-14T10:59:36.498" v="390" actId="26606"/>
          <ac:graphicFrameMkLst>
            <pc:docMk/>
            <pc:sldMk cId="1360374623" sldId="483"/>
            <ac:graphicFrameMk id="16" creationId="{B62CD5F8-D2C8-4AA6-9B64-25CD8EC76940}"/>
          </ac:graphicFrameMkLst>
        </pc:graphicFrameChg>
        <pc:graphicFrameChg chg="add del">
          <ac:chgData name="Edlira Dashi" userId="0f602b31-5b3a-4c54-a428-94ef3c2a5392" providerId="ADAL" clId="{C0AA8CDC-7338-4D5B-AA57-7B02E7A9F91D}" dt="2021-12-14T10:59:43.192" v="392" actId="26606"/>
          <ac:graphicFrameMkLst>
            <pc:docMk/>
            <pc:sldMk cId="1360374623" sldId="483"/>
            <ac:graphicFrameMk id="18" creationId="{6D543374-AF80-4C90-8432-76C1A8AEC610}"/>
          </ac:graphicFrameMkLst>
        </pc:graphicFrameChg>
        <pc:graphicFrameChg chg="add del">
          <ac:chgData name="Edlira Dashi" userId="0f602b31-5b3a-4c54-a428-94ef3c2a5392" providerId="ADAL" clId="{C0AA8CDC-7338-4D5B-AA57-7B02E7A9F91D}" dt="2021-12-14T10:59:51.848" v="394" actId="26606"/>
          <ac:graphicFrameMkLst>
            <pc:docMk/>
            <pc:sldMk cId="1360374623" sldId="483"/>
            <ac:graphicFrameMk id="20" creationId="{294DD1CD-6A4C-4CB7-BC0F-80C42A29A171}"/>
          </ac:graphicFrameMkLst>
        </pc:graphicFrameChg>
        <pc:graphicFrameChg chg="add mod">
          <ac:chgData name="Edlira Dashi" userId="0f602b31-5b3a-4c54-a428-94ef3c2a5392" providerId="ADAL" clId="{C0AA8CDC-7338-4D5B-AA57-7B02E7A9F91D}" dt="2021-12-14T12:00:14.139" v="1163" actId="14100"/>
          <ac:graphicFrameMkLst>
            <pc:docMk/>
            <pc:sldMk cId="1360374623" sldId="483"/>
            <ac:graphicFrameMk id="22" creationId="{6D543374-AF80-4C90-8432-76C1A8AEC610}"/>
          </ac:graphicFrameMkLst>
        </pc:graphicFrameChg>
        <pc:picChg chg="del">
          <ac:chgData name="Edlira Dashi" userId="0f602b31-5b3a-4c54-a428-94ef3c2a5392" providerId="ADAL" clId="{C0AA8CDC-7338-4D5B-AA57-7B02E7A9F91D}" dt="2021-12-14T10:59:02.933" v="384" actId="478"/>
          <ac:picMkLst>
            <pc:docMk/>
            <pc:sldMk cId="1360374623" sldId="483"/>
            <ac:picMk id="9" creationId="{8B3AE1AB-E9E0-4D4C-B01A-70DA34B9453A}"/>
          </ac:picMkLst>
        </pc:picChg>
      </pc:sldChg>
      <pc:sldChg chg="new del">
        <pc:chgData name="Edlira Dashi" userId="0f602b31-5b3a-4c54-a428-94ef3c2a5392" providerId="ADAL" clId="{C0AA8CDC-7338-4D5B-AA57-7B02E7A9F91D}" dt="2021-12-16T12:19:25.760" v="2148" actId="47"/>
        <pc:sldMkLst>
          <pc:docMk/>
          <pc:sldMk cId="922778506" sldId="484"/>
        </pc:sldMkLst>
      </pc:sldChg>
      <pc:sldMasterChg chg="addSldLayout delSldLayout modSldLayout">
        <pc:chgData name="Edlira Dashi" userId="0f602b31-5b3a-4c54-a428-94ef3c2a5392" providerId="ADAL" clId="{C0AA8CDC-7338-4D5B-AA57-7B02E7A9F91D}" dt="2021-12-14T12:01:04.067" v="1204" actId="47"/>
        <pc:sldMasterMkLst>
          <pc:docMk/>
          <pc:sldMasterMk cId="2889825210" sldId="2147485830"/>
        </pc:sldMasterMkLst>
        <pc:sldLayoutChg chg="delSp mod">
          <pc:chgData name="Edlira Dashi" userId="0f602b31-5b3a-4c54-a428-94ef3c2a5392" providerId="ADAL" clId="{C0AA8CDC-7338-4D5B-AA57-7B02E7A9F91D}" dt="2021-12-14T10:16:46.006" v="47" actId="478"/>
          <pc:sldLayoutMkLst>
            <pc:docMk/>
            <pc:sldMasterMk cId="2889825210" sldId="2147485830"/>
            <pc:sldLayoutMk cId="3939659477" sldId="2147485843"/>
          </pc:sldLayoutMkLst>
          <pc:spChg chg="del">
            <ac:chgData name="Edlira Dashi" userId="0f602b31-5b3a-4c54-a428-94ef3c2a5392" providerId="ADAL" clId="{C0AA8CDC-7338-4D5B-AA57-7B02E7A9F91D}" dt="2021-12-14T10:16:46.006" v="47" actId="478"/>
            <ac:spMkLst>
              <pc:docMk/>
              <pc:sldMasterMk cId="2889825210" sldId="2147485830"/>
              <pc:sldLayoutMk cId="3939659477" sldId="2147485843"/>
              <ac:spMk id="4" creationId="{00000000-0000-0000-0000-000000000000}"/>
            </ac:spMkLst>
          </pc:spChg>
        </pc:sldLayoutChg>
        <pc:sldLayoutChg chg="add del">
          <pc:chgData name="Edlira Dashi" userId="0f602b31-5b3a-4c54-a428-94ef3c2a5392" providerId="ADAL" clId="{C0AA8CDC-7338-4D5B-AA57-7B02E7A9F91D}" dt="2021-12-14T12:01:04.067" v="1204" actId="47"/>
          <pc:sldLayoutMkLst>
            <pc:docMk/>
            <pc:sldMasterMk cId="2889825210" sldId="2147485830"/>
            <pc:sldLayoutMk cId="3085002514" sldId="2147485844"/>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AC7AA-C6F4-4C82-8971-E991A0B9732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3D5CE1A-0314-40F5-8EA4-02E531DC8346}">
      <dgm:prSet/>
      <dgm:spPr/>
      <dgm:t>
        <a:bodyPr/>
        <a:lstStyle/>
        <a:p>
          <a:r>
            <a:rPr lang="en-US"/>
            <a:t>NFES Context</a:t>
          </a:r>
        </a:p>
      </dgm:t>
    </dgm:pt>
    <dgm:pt modelId="{89C86155-6389-4FF9-939C-A391AAEC73DE}" type="parTrans" cxnId="{84A4ED12-1A81-4694-9896-53A08835CBF7}">
      <dgm:prSet/>
      <dgm:spPr/>
      <dgm:t>
        <a:bodyPr/>
        <a:lstStyle/>
        <a:p>
          <a:endParaRPr lang="en-US"/>
        </a:p>
      </dgm:t>
    </dgm:pt>
    <dgm:pt modelId="{DE4EDEBE-C0E3-44E6-A110-13C94A5CAE87}" type="sibTrans" cxnId="{84A4ED12-1A81-4694-9896-53A08835CBF7}">
      <dgm:prSet/>
      <dgm:spPr/>
      <dgm:t>
        <a:bodyPr/>
        <a:lstStyle/>
        <a:p>
          <a:endParaRPr lang="en-US"/>
        </a:p>
      </dgm:t>
    </dgm:pt>
    <dgm:pt modelId="{03BA1648-D4F3-40B6-817A-03A8C1B39D2D}">
      <dgm:prSet/>
      <dgm:spPr/>
      <dgm:t>
        <a:bodyPr/>
        <a:lstStyle/>
        <a:p>
          <a:r>
            <a:rPr lang="en-US"/>
            <a:t>Theory of change</a:t>
          </a:r>
        </a:p>
      </dgm:t>
    </dgm:pt>
    <dgm:pt modelId="{8C9E8740-F407-451F-BDEC-A0160648A363}" type="parTrans" cxnId="{87B7EB98-E594-4E46-892A-555F57085276}">
      <dgm:prSet/>
      <dgm:spPr/>
      <dgm:t>
        <a:bodyPr/>
        <a:lstStyle/>
        <a:p>
          <a:endParaRPr lang="en-US"/>
        </a:p>
      </dgm:t>
    </dgm:pt>
    <dgm:pt modelId="{E054019B-B8E8-43C6-8C08-F5BCD7475288}" type="sibTrans" cxnId="{87B7EB98-E594-4E46-892A-555F57085276}">
      <dgm:prSet/>
      <dgm:spPr/>
      <dgm:t>
        <a:bodyPr/>
        <a:lstStyle/>
        <a:p>
          <a:endParaRPr lang="en-US"/>
        </a:p>
      </dgm:t>
    </dgm:pt>
    <dgm:pt modelId="{23F27799-B503-4BD4-912E-C73EB03E79F7}">
      <dgm:prSet/>
      <dgm:spPr/>
      <dgm:t>
        <a:bodyPr/>
        <a:lstStyle/>
        <a:p>
          <a:r>
            <a:rPr lang="en-US" dirty="0"/>
            <a:t>Rationale for a National Financial Education Strategy (NFES)</a:t>
          </a:r>
        </a:p>
      </dgm:t>
    </dgm:pt>
    <dgm:pt modelId="{C50BF013-DBCC-4141-8BB6-0E2E742B5067}" type="parTrans" cxnId="{2A6A8941-8C01-422F-844A-97B24400E9EE}">
      <dgm:prSet/>
      <dgm:spPr/>
      <dgm:t>
        <a:bodyPr/>
        <a:lstStyle/>
        <a:p>
          <a:endParaRPr lang="en-US"/>
        </a:p>
      </dgm:t>
    </dgm:pt>
    <dgm:pt modelId="{9BA59EBE-F536-47F9-946A-2BFCCAD7934D}" type="sibTrans" cxnId="{2A6A8941-8C01-422F-844A-97B24400E9EE}">
      <dgm:prSet/>
      <dgm:spPr/>
      <dgm:t>
        <a:bodyPr/>
        <a:lstStyle/>
        <a:p>
          <a:endParaRPr lang="en-US"/>
        </a:p>
      </dgm:t>
    </dgm:pt>
    <dgm:pt modelId="{6A96ADB3-0414-4EA4-BDFE-635845D2F275}">
      <dgm:prSet/>
      <dgm:spPr/>
      <dgm:t>
        <a:bodyPr/>
        <a:lstStyle/>
        <a:p>
          <a:r>
            <a:rPr lang="en-US" dirty="0"/>
            <a:t>NFES structure </a:t>
          </a:r>
        </a:p>
      </dgm:t>
    </dgm:pt>
    <dgm:pt modelId="{6880FA13-EEEB-44DA-8316-21B9F4443AB0}" type="parTrans" cxnId="{5AB7F98B-2BAF-49CE-9B24-2CF427F5E2C1}">
      <dgm:prSet/>
      <dgm:spPr/>
      <dgm:t>
        <a:bodyPr/>
        <a:lstStyle/>
        <a:p>
          <a:endParaRPr lang="en-US"/>
        </a:p>
      </dgm:t>
    </dgm:pt>
    <dgm:pt modelId="{EBF7FDF0-4217-4B76-AD67-1662F84910AE}" type="sibTrans" cxnId="{5AB7F98B-2BAF-49CE-9B24-2CF427F5E2C1}">
      <dgm:prSet/>
      <dgm:spPr/>
      <dgm:t>
        <a:bodyPr/>
        <a:lstStyle/>
        <a:p>
          <a:endParaRPr lang="en-US"/>
        </a:p>
      </dgm:t>
    </dgm:pt>
    <dgm:pt modelId="{D1105A8E-6403-4E55-AE15-CC691AA480B5}">
      <dgm:prSet/>
      <dgm:spPr/>
      <dgm:t>
        <a:bodyPr/>
        <a:lstStyle/>
        <a:p>
          <a:r>
            <a:rPr lang="en-US"/>
            <a:t>Market assessment</a:t>
          </a:r>
        </a:p>
      </dgm:t>
    </dgm:pt>
    <dgm:pt modelId="{CB836AE0-84DC-446B-943D-A6E2619C9FF0}" type="parTrans" cxnId="{C77C8D48-6141-4D13-A4C8-26015A7C72F0}">
      <dgm:prSet/>
      <dgm:spPr/>
      <dgm:t>
        <a:bodyPr/>
        <a:lstStyle/>
        <a:p>
          <a:endParaRPr lang="en-US"/>
        </a:p>
      </dgm:t>
    </dgm:pt>
    <dgm:pt modelId="{A7963EE1-2B4A-4ED3-B1F3-24EF82C8F117}" type="sibTrans" cxnId="{C77C8D48-6141-4D13-A4C8-26015A7C72F0}">
      <dgm:prSet/>
      <dgm:spPr/>
      <dgm:t>
        <a:bodyPr/>
        <a:lstStyle/>
        <a:p>
          <a:endParaRPr lang="en-US"/>
        </a:p>
      </dgm:t>
    </dgm:pt>
    <dgm:pt modelId="{FDA37245-AE5C-4DAC-9B55-B513CE432713}">
      <dgm:prSet/>
      <dgm:spPr/>
      <dgm:t>
        <a:bodyPr/>
        <a:lstStyle/>
        <a:p>
          <a:r>
            <a:rPr lang="en-US"/>
            <a:t>Financial inclusion landscape</a:t>
          </a:r>
        </a:p>
      </dgm:t>
    </dgm:pt>
    <dgm:pt modelId="{37C4BF91-4426-4390-8A0F-FACE1453EFE1}" type="parTrans" cxnId="{A1D131ED-5E9F-48ED-995F-3D5FE4320F7C}">
      <dgm:prSet/>
      <dgm:spPr/>
      <dgm:t>
        <a:bodyPr/>
        <a:lstStyle/>
        <a:p>
          <a:endParaRPr lang="en-US"/>
        </a:p>
      </dgm:t>
    </dgm:pt>
    <dgm:pt modelId="{27D66264-51F9-43F5-80BA-C187A4C8F99B}" type="sibTrans" cxnId="{A1D131ED-5E9F-48ED-995F-3D5FE4320F7C}">
      <dgm:prSet/>
      <dgm:spPr/>
      <dgm:t>
        <a:bodyPr/>
        <a:lstStyle/>
        <a:p>
          <a:endParaRPr lang="en-US"/>
        </a:p>
      </dgm:t>
    </dgm:pt>
    <dgm:pt modelId="{7021679D-8691-4EC6-83A3-FBA40A15B98B}">
      <dgm:prSet/>
      <dgm:spPr/>
      <dgm:t>
        <a:bodyPr/>
        <a:lstStyle/>
        <a:p>
          <a:r>
            <a:rPr lang="en-US"/>
            <a:t>Financial capability</a:t>
          </a:r>
        </a:p>
      </dgm:t>
    </dgm:pt>
    <dgm:pt modelId="{F2229B7D-677B-46CE-93A3-99B665BB6885}" type="parTrans" cxnId="{FCE37526-1412-4D39-885A-EB1A41BDC769}">
      <dgm:prSet/>
      <dgm:spPr/>
      <dgm:t>
        <a:bodyPr/>
        <a:lstStyle/>
        <a:p>
          <a:endParaRPr lang="en-US"/>
        </a:p>
      </dgm:t>
    </dgm:pt>
    <dgm:pt modelId="{78703A55-8F0C-48BB-84C4-BC273D8AA432}" type="sibTrans" cxnId="{FCE37526-1412-4D39-885A-EB1A41BDC769}">
      <dgm:prSet/>
      <dgm:spPr/>
      <dgm:t>
        <a:bodyPr/>
        <a:lstStyle/>
        <a:p>
          <a:endParaRPr lang="en-US"/>
        </a:p>
      </dgm:t>
    </dgm:pt>
    <dgm:pt modelId="{51A6E8F2-AF86-4C7F-A46D-6B719AC19A9E}">
      <dgm:prSet/>
      <dgm:spPr/>
      <dgm:t>
        <a:bodyPr/>
        <a:lstStyle/>
        <a:p>
          <a:r>
            <a:rPr lang="en-US" dirty="0"/>
            <a:t>Mapping of exiting financial education efforts</a:t>
          </a:r>
        </a:p>
      </dgm:t>
    </dgm:pt>
    <dgm:pt modelId="{9B66A725-F6C7-4599-84B7-1D5A73AB3E29}" type="parTrans" cxnId="{9BE960D5-B820-4BB8-A7DA-E19C02772498}">
      <dgm:prSet/>
      <dgm:spPr/>
      <dgm:t>
        <a:bodyPr/>
        <a:lstStyle/>
        <a:p>
          <a:endParaRPr lang="en-US"/>
        </a:p>
      </dgm:t>
    </dgm:pt>
    <dgm:pt modelId="{31F3E2D4-529A-4D87-824D-93BED8A90C66}" type="sibTrans" cxnId="{9BE960D5-B820-4BB8-A7DA-E19C02772498}">
      <dgm:prSet/>
      <dgm:spPr/>
      <dgm:t>
        <a:bodyPr/>
        <a:lstStyle/>
        <a:p>
          <a:endParaRPr lang="en-US"/>
        </a:p>
      </dgm:t>
    </dgm:pt>
    <dgm:pt modelId="{7C01DFC9-D43A-42CF-A47A-C67CD892AB1F}">
      <dgm:prSet/>
      <dgm:spPr/>
      <dgm:t>
        <a:bodyPr/>
        <a:lstStyle/>
        <a:p>
          <a:r>
            <a:rPr lang="en-US"/>
            <a:t>NFES Framework</a:t>
          </a:r>
        </a:p>
      </dgm:t>
    </dgm:pt>
    <dgm:pt modelId="{1BA6EADC-4BA8-4E97-B726-8F3E2C77C1B2}" type="parTrans" cxnId="{6708D679-F1BD-4451-94CA-B0C37EA3E2F7}">
      <dgm:prSet/>
      <dgm:spPr/>
      <dgm:t>
        <a:bodyPr/>
        <a:lstStyle/>
        <a:p>
          <a:endParaRPr lang="en-US"/>
        </a:p>
      </dgm:t>
    </dgm:pt>
    <dgm:pt modelId="{FD901501-7EF5-47C8-9898-14DC2A637616}" type="sibTrans" cxnId="{6708D679-F1BD-4451-94CA-B0C37EA3E2F7}">
      <dgm:prSet/>
      <dgm:spPr/>
      <dgm:t>
        <a:bodyPr/>
        <a:lstStyle/>
        <a:p>
          <a:endParaRPr lang="en-US"/>
        </a:p>
      </dgm:t>
    </dgm:pt>
    <dgm:pt modelId="{3F50FF55-5D03-4FEF-B927-9DF9B1FBF985}">
      <dgm:prSet/>
      <dgm:spPr/>
      <dgm:t>
        <a:bodyPr/>
        <a:lstStyle/>
        <a:p>
          <a:r>
            <a:rPr lang="en-US" dirty="0"/>
            <a:t>Mission, Vision and Strategic objectives</a:t>
          </a:r>
        </a:p>
      </dgm:t>
    </dgm:pt>
    <dgm:pt modelId="{A1330E46-F745-4648-BE3F-397DE729261B}" type="parTrans" cxnId="{2440A1A4-945F-43BE-82BE-E1B8C9D7596B}">
      <dgm:prSet/>
      <dgm:spPr/>
      <dgm:t>
        <a:bodyPr/>
        <a:lstStyle/>
        <a:p>
          <a:endParaRPr lang="en-US"/>
        </a:p>
      </dgm:t>
    </dgm:pt>
    <dgm:pt modelId="{5B3BDD4B-BCF8-4F03-A13D-8DF35095D02F}" type="sibTrans" cxnId="{2440A1A4-945F-43BE-82BE-E1B8C9D7596B}">
      <dgm:prSet/>
      <dgm:spPr/>
      <dgm:t>
        <a:bodyPr/>
        <a:lstStyle/>
        <a:p>
          <a:endParaRPr lang="en-US"/>
        </a:p>
      </dgm:t>
    </dgm:pt>
    <dgm:pt modelId="{1B01675E-420B-4D23-A91D-4440A678FE4D}">
      <dgm:prSet/>
      <dgm:spPr/>
      <dgm:t>
        <a:bodyPr/>
        <a:lstStyle/>
        <a:p>
          <a:r>
            <a:rPr lang="en-US" dirty="0"/>
            <a:t>Key interventions</a:t>
          </a:r>
        </a:p>
      </dgm:t>
    </dgm:pt>
    <dgm:pt modelId="{BB39E36E-A122-4AC3-8C2A-A1A233E44E3E}" type="parTrans" cxnId="{09854FC8-7CC8-467B-9D41-B6E2FBA4FC11}">
      <dgm:prSet/>
      <dgm:spPr/>
      <dgm:t>
        <a:bodyPr/>
        <a:lstStyle/>
        <a:p>
          <a:endParaRPr lang="en-US"/>
        </a:p>
      </dgm:t>
    </dgm:pt>
    <dgm:pt modelId="{D30A2FA5-7989-49C9-AC85-2B3DB184A050}" type="sibTrans" cxnId="{09854FC8-7CC8-467B-9D41-B6E2FBA4FC11}">
      <dgm:prSet/>
      <dgm:spPr/>
      <dgm:t>
        <a:bodyPr/>
        <a:lstStyle/>
        <a:p>
          <a:endParaRPr lang="en-US"/>
        </a:p>
      </dgm:t>
    </dgm:pt>
    <dgm:pt modelId="{91554A9D-25CF-4C82-AB5C-6D4D56D48136}">
      <dgm:prSet/>
      <dgm:spPr/>
      <dgm:t>
        <a:bodyPr/>
        <a:lstStyle/>
        <a:p>
          <a:r>
            <a:rPr lang="en-US" dirty="0"/>
            <a:t>Foundational enablers</a:t>
          </a:r>
        </a:p>
      </dgm:t>
    </dgm:pt>
    <dgm:pt modelId="{606D24EA-0DDC-4C67-A0D9-00DFBFE40FB8}" type="parTrans" cxnId="{09D37EEC-55C5-417D-B37F-7C2C172787C4}">
      <dgm:prSet/>
      <dgm:spPr/>
      <dgm:t>
        <a:bodyPr/>
        <a:lstStyle/>
        <a:p>
          <a:endParaRPr lang="en-US"/>
        </a:p>
      </dgm:t>
    </dgm:pt>
    <dgm:pt modelId="{CB3C227D-E4AF-491B-9A82-DA91328DE013}" type="sibTrans" cxnId="{09D37EEC-55C5-417D-B37F-7C2C172787C4}">
      <dgm:prSet/>
      <dgm:spPr/>
      <dgm:t>
        <a:bodyPr/>
        <a:lstStyle/>
        <a:p>
          <a:endParaRPr lang="en-US"/>
        </a:p>
      </dgm:t>
    </dgm:pt>
    <dgm:pt modelId="{AC29C92C-F89C-4F94-92CE-DCD1F8F0B95E}">
      <dgm:prSet/>
      <dgm:spPr/>
      <dgm:t>
        <a:bodyPr/>
        <a:lstStyle/>
        <a:p>
          <a:r>
            <a:rPr lang="en-US" dirty="0"/>
            <a:t>Institutional coordination</a:t>
          </a:r>
        </a:p>
      </dgm:t>
    </dgm:pt>
    <dgm:pt modelId="{72443166-A25D-4086-8DAF-0487FFAB2DC3}" type="parTrans" cxnId="{ECBD7CF7-B14D-40ED-AFB6-173B09D879DD}">
      <dgm:prSet/>
      <dgm:spPr/>
      <dgm:t>
        <a:bodyPr/>
        <a:lstStyle/>
        <a:p>
          <a:endParaRPr lang="en-US"/>
        </a:p>
      </dgm:t>
    </dgm:pt>
    <dgm:pt modelId="{0364AC71-B5D4-48DA-85AE-A19C3F9596DA}" type="sibTrans" cxnId="{ECBD7CF7-B14D-40ED-AFB6-173B09D879DD}">
      <dgm:prSet/>
      <dgm:spPr/>
      <dgm:t>
        <a:bodyPr/>
        <a:lstStyle/>
        <a:p>
          <a:endParaRPr lang="en-US"/>
        </a:p>
      </dgm:t>
    </dgm:pt>
    <dgm:pt modelId="{6A97F77C-A378-47BC-987C-65AF1FABA15D}">
      <dgm:prSet/>
      <dgm:spPr/>
      <dgm:t>
        <a:bodyPr/>
        <a:lstStyle/>
        <a:p>
          <a:r>
            <a:rPr lang="en-US" dirty="0"/>
            <a:t>Funding</a:t>
          </a:r>
        </a:p>
      </dgm:t>
    </dgm:pt>
    <dgm:pt modelId="{3034D25C-3264-4C20-BBD4-DAFB1BC42329}" type="parTrans" cxnId="{5033A5D9-070C-4806-BA2A-8ED801E1C5FE}">
      <dgm:prSet/>
      <dgm:spPr/>
      <dgm:t>
        <a:bodyPr/>
        <a:lstStyle/>
        <a:p>
          <a:endParaRPr lang="en-US"/>
        </a:p>
      </dgm:t>
    </dgm:pt>
    <dgm:pt modelId="{656EA349-EE18-4FB1-A455-B9BF6A10C6D9}" type="sibTrans" cxnId="{5033A5D9-070C-4806-BA2A-8ED801E1C5FE}">
      <dgm:prSet/>
      <dgm:spPr/>
      <dgm:t>
        <a:bodyPr/>
        <a:lstStyle/>
        <a:p>
          <a:endParaRPr lang="en-US"/>
        </a:p>
      </dgm:t>
    </dgm:pt>
    <dgm:pt modelId="{1E140DD1-D898-4969-8257-4E62869C3377}">
      <dgm:prSet/>
      <dgm:spPr/>
      <dgm:t>
        <a:bodyPr/>
        <a:lstStyle/>
        <a:p>
          <a:r>
            <a:rPr lang="en-US" dirty="0"/>
            <a:t>Monitoring and Evaluation</a:t>
          </a:r>
        </a:p>
      </dgm:t>
    </dgm:pt>
    <dgm:pt modelId="{C43F2F8E-48C4-4999-A2CC-6DFAB069EA55}" type="parTrans" cxnId="{C346DDDF-D0ED-4E20-B08D-773BB8A7D2AD}">
      <dgm:prSet/>
      <dgm:spPr/>
      <dgm:t>
        <a:bodyPr/>
        <a:lstStyle/>
        <a:p>
          <a:endParaRPr lang="en-US"/>
        </a:p>
      </dgm:t>
    </dgm:pt>
    <dgm:pt modelId="{545659FC-FCB5-4B35-B642-C8A017A08265}" type="sibTrans" cxnId="{C346DDDF-D0ED-4E20-B08D-773BB8A7D2AD}">
      <dgm:prSet/>
      <dgm:spPr/>
      <dgm:t>
        <a:bodyPr/>
        <a:lstStyle/>
        <a:p>
          <a:endParaRPr lang="en-US"/>
        </a:p>
      </dgm:t>
    </dgm:pt>
    <dgm:pt modelId="{A213018F-C8D7-4B56-AE41-085C7FCB8091}" type="pres">
      <dgm:prSet presAssocID="{0F0AC7AA-C6F4-4C82-8971-E991A0B97323}" presName="linear" presStyleCnt="0">
        <dgm:presLayoutVars>
          <dgm:dir/>
          <dgm:animLvl val="lvl"/>
          <dgm:resizeHandles val="exact"/>
        </dgm:presLayoutVars>
      </dgm:prSet>
      <dgm:spPr/>
    </dgm:pt>
    <dgm:pt modelId="{2D34D6D2-427E-4B50-A3D5-A8E21D89E0C8}" type="pres">
      <dgm:prSet presAssocID="{63D5CE1A-0314-40F5-8EA4-02E531DC8346}" presName="parentLin" presStyleCnt="0"/>
      <dgm:spPr/>
    </dgm:pt>
    <dgm:pt modelId="{D96619FF-B5EE-4E35-A416-1AD1D2C06DB2}" type="pres">
      <dgm:prSet presAssocID="{63D5CE1A-0314-40F5-8EA4-02E531DC8346}" presName="parentLeftMargin" presStyleLbl="node1" presStyleIdx="0" presStyleCnt="3"/>
      <dgm:spPr/>
    </dgm:pt>
    <dgm:pt modelId="{D3FD87DE-8226-4788-946B-29C7AC52497B}" type="pres">
      <dgm:prSet presAssocID="{63D5CE1A-0314-40F5-8EA4-02E531DC8346}" presName="parentText" presStyleLbl="node1" presStyleIdx="0" presStyleCnt="3">
        <dgm:presLayoutVars>
          <dgm:chMax val="0"/>
          <dgm:bulletEnabled val="1"/>
        </dgm:presLayoutVars>
      </dgm:prSet>
      <dgm:spPr/>
    </dgm:pt>
    <dgm:pt modelId="{7750181F-CA19-4BF8-AC3B-C1B70E2EDA9B}" type="pres">
      <dgm:prSet presAssocID="{63D5CE1A-0314-40F5-8EA4-02E531DC8346}" presName="negativeSpace" presStyleCnt="0"/>
      <dgm:spPr/>
    </dgm:pt>
    <dgm:pt modelId="{71BF6EB5-40C0-42B8-98FD-61491414CEAB}" type="pres">
      <dgm:prSet presAssocID="{63D5CE1A-0314-40F5-8EA4-02E531DC8346}" presName="childText" presStyleLbl="conFgAcc1" presStyleIdx="0" presStyleCnt="3">
        <dgm:presLayoutVars>
          <dgm:bulletEnabled val="1"/>
        </dgm:presLayoutVars>
      </dgm:prSet>
      <dgm:spPr/>
    </dgm:pt>
    <dgm:pt modelId="{2FA97445-2CE9-4A38-A979-00CBC33AA6B5}" type="pres">
      <dgm:prSet presAssocID="{DE4EDEBE-C0E3-44E6-A110-13C94A5CAE87}" presName="spaceBetweenRectangles" presStyleCnt="0"/>
      <dgm:spPr/>
    </dgm:pt>
    <dgm:pt modelId="{AA955695-D1FA-4852-93FC-2CAFD7816D7D}" type="pres">
      <dgm:prSet presAssocID="{D1105A8E-6403-4E55-AE15-CC691AA480B5}" presName="parentLin" presStyleCnt="0"/>
      <dgm:spPr/>
    </dgm:pt>
    <dgm:pt modelId="{219FC3EF-1694-4D04-BC65-1437C459D92B}" type="pres">
      <dgm:prSet presAssocID="{D1105A8E-6403-4E55-AE15-CC691AA480B5}" presName="parentLeftMargin" presStyleLbl="node1" presStyleIdx="0" presStyleCnt="3"/>
      <dgm:spPr/>
    </dgm:pt>
    <dgm:pt modelId="{06F2BA86-519E-4778-BAB2-5FDEDA142EB9}" type="pres">
      <dgm:prSet presAssocID="{D1105A8E-6403-4E55-AE15-CC691AA480B5}" presName="parentText" presStyleLbl="node1" presStyleIdx="1" presStyleCnt="3">
        <dgm:presLayoutVars>
          <dgm:chMax val="0"/>
          <dgm:bulletEnabled val="1"/>
        </dgm:presLayoutVars>
      </dgm:prSet>
      <dgm:spPr/>
    </dgm:pt>
    <dgm:pt modelId="{FF426DE2-4D92-4A96-95AF-46124802B018}" type="pres">
      <dgm:prSet presAssocID="{D1105A8E-6403-4E55-AE15-CC691AA480B5}" presName="negativeSpace" presStyleCnt="0"/>
      <dgm:spPr/>
    </dgm:pt>
    <dgm:pt modelId="{9CCCBFB6-5808-4AEE-B83A-E574D87E8976}" type="pres">
      <dgm:prSet presAssocID="{D1105A8E-6403-4E55-AE15-CC691AA480B5}" presName="childText" presStyleLbl="conFgAcc1" presStyleIdx="1" presStyleCnt="3">
        <dgm:presLayoutVars>
          <dgm:bulletEnabled val="1"/>
        </dgm:presLayoutVars>
      </dgm:prSet>
      <dgm:spPr/>
    </dgm:pt>
    <dgm:pt modelId="{55A61849-12DA-4391-A05C-76CDDECA2101}" type="pres">
      <dgm:prSet presAssocID="{A7963EE1-2B4A-4ED3-B1F3-24EF82C8F117}" presName="spaceBetweenRectangles" presStyleCnt="0"/>
      <dgm:spPr/>
    </dgm:pt>
    <dgm:pt modelId="{5EFE3903-AA08-4B4B-9587-4E0FB4830533}" type="pres">
      <dgm:prSet presAssocID="{7C01DFC9-D43A-42CF-A47A-C67CD892AB1F}" presName="parentLin" presStyleCnt="0"/>
      <dgm:spPr/>
    </dgm:pt>
    <dgm:pt modelId="{D29586F7-79DD-451B-8EF6-81C488222EA1}" type="pres">
      <dgm:prSet presAssocID="{7C01DFC9-D43A-42CF-A47A-C67CD892AB1F}" presName="parentLeftMargin" presStyleLbl="node1" presStyleIdx="1" presStyleCnt="3"/>
      <dgm:spPr/>
    </dgm:pt>
    <dgm:pt modelId="{DD93E7C9-3771-47A8-86B3-3F8460DF3876}" type="pres">
      <dgm:prSet presAssocID="{7C01DFC9-D43A-42CF-A47A-C67CD892AB1F}" presName="parentText" presStyleLbl="node1" presStyleIdx="2" presStyleCnt="3">
        <dgm:presLayoutVars>
          <dgm:chMax val="0"/>
          <dgm:bulletEnabled val="1"/>
        </dgm:presLayoutVars>
      </dgm:prSet>
      <dgm:spPr/>
    </dgm:pt>
    <dgm:pt modelId="{E95910E1-53B7-4C5E-9EF0-020D882E50D4}" type="pres">
      <dgm:prSet presAssocID="{7C01DFC9-D43A-42CF-A47A-C67CD892AB1F}" presName="negativeSpace" presStyleCnt="0"/>
      <dgm:spPr/>
    </dgm:pt>
    <dgm:pt modelId="{5D1AC19F-7D3D-4433-A041-B6AE5C85E6EE}" type="pres">
      <dgm:prSet presAssocID="{7C01DFC9-D43A-42CF-A47A-C67CD892AB1F}" presName="childText" presStyleLbl="conFgAcc1" presStyleIdx="2" presStyleCnt="3">
        <dgm:presLayoutVars>
          <dgm:bulletEnabled val="1"/>
        </dgm:presLayoutVars>
      </dgm:prSet>
      <dgm:spPr/>
    </dgm:pt>
  </dgm:ptLst>
  <dgm:cxnLst>
    <dgm:cxn modelId="{0E114B0B-4384-42D9-8C85-926258749788}" type="presOf" srcId="{0F0AC7AA-C6F4-4C82-8971-E991A0B97323}" destId="{A213018F-C8D7-4B56-AE41-085C7FCB8091}" srcOrd="0" destOrd="0" presId="urn:microsoft.com/office/officeart/2005/8/layout/list1"/>
    <dgm:cxn modelId="{84A4ED12-1A81-4694-9896-53A08835CBF7}" srcId="{0F0AC7AA-C6F4-4C82-8971-E991A0B97323}" destId="{63D5CE1A-0314-40F5-8EA4-02E531DC8346}" srcOrd="0" destOrd="0" parTransId="{89C86155-6389-4FF9-939C-A391AAEC73DE}" sibTransId="{DE4EDEBE-C0E3-44E6-A110-13C94A5CAE87}"/>
    <dgm:cxn modelId="{7A566915-6DC2-4BC4-9C32-02EA5AF49EE5}" type="presOf" srcId="{FDA37245-AE5C-4DAC-9B55-B513CE432713}" destId="{9CCCBFB6-5808-4AEE-B83A-E574D87E8976}" srcOrd="0" destOrd="0" presId="urn:microsoft.com/office/officeart/2005/8/layout/list1"/>
    <dgm:cxn modelId="{8E7BFD25-9ED4-4754-8E42-2AFCF21FC766}" type="presOf" srcId="{7021679D-8691-4EC6-83A3-FBA40A15B98B}" destId="{9CCCBFB6-5808-4AEE-B83A-E574D87E8976}" srcOrd="0" destOrd="1" presId="urn:microsoft.com/office/officeart/2005/8/layout/list1"/>
    <dgm:cxn modelId="{FCE37526-1412-4D39-885A-EB1A41BDC769}" srcId="{D1105A8E-6403-4E55-AE15-CC691AA480B5}" destId="{7021679D-8691-4EC6-83A3-FBA40A15B98B}" srcOrd="1" destOrd="0" parTransId="{F2229B7D-677B-46CE-93A3-99B665BB6885}" sibTransId="{78703A55-8F0C-48BB-84C4-BC273D8AA432}"/>
    <dgm:cxn modelId="{B382A03C-5468-47E4-86ED-885053D452EC}" type="presOf" srcId="{7C01DFC9-D43A-42CF-A47A-C67CD892AB1F}" destId="{D29586F7-79DD-451B-8EF6-81C488222EA1}" srcOrd="0" destOrd="0" presId="urn:microsoft.com/office/officeart/2005/8/layout/list1"/>
    <dgm:cxn modelId="{B5DCC55F-82F8-4490-A7BB-93C33A3988B0}" type="presOf" srcId="{1E140DD1-D898-4969-8257-4E62869C3377}" destId="{5D1AC19F-7D3D-4433-A041-B6AE5C85E6EE}" srcOrd="0" destOrd="5" presId="urn:microsoft.com/office/officeart/2005/8/layout/list1"/>
    <dgm:cxn modelId="{2A6A8941-8C01-422F-844A-97B24400E9EE}" srcId="{63D5CE1A-0314-40F5-8EA4-02E531DC8346}" destId="{23F27799-B503-4BD4-912E-C73EB03E79F7}" srcOrd="1" destOrd="0" parTransId="{C50BF013-DBCC-4141-8BB6-0E2E742B5067}" sibTransId="{9BA59EBE-F536-47F9-946A-2BFCCAD7934D}"/>
    <dgm:cxn modelId="{DB47F763-D9E9-4EC6-963C-86483DEC15A5}" type="presOf" srcId="{6A97F77C-A378-47BC-987C-65AF1FABA15D}" destId="{5D1AC19F-7D3D-4433-A041-B6AE5C85E6EE}" srcOrd="0" destOrd="4" presId="urn:microsoft.com/office/officeart/2005/8/layout/list1"/>
    <dgm:cxn modelId="{43C33D46-2F13-44EF-A325-F6AB08CC1C3F}" type="presOf" srcId="{D1105A8E-6403-4E55-AE15-CC691AA480B5}" destId="{06F2BA86-519E-4778-BAB2-5FDEDA142EB9}" srcOrd="1" destOrd="0" presId="urn:microsoft.com/office/officeart/2005/8/layout/list1"/>
    <dgm:cxn modelId="{C77C8D48-6141-4D13-A4C8-26015A7C72F0}" srcId="{0F0AC7AA-C6F4-4C82-8971-E991A0B97323}" destId="{D1105A8E-6403-4E55-AE15-CC691AA480B5}" srcOrd="1" destOrd="0" parTransId="{CB836AE0-84DC-446B-943D-A6E2619C9FF0}" sibTransId="{A7963EE1-2B4A-4ED3-B1F3-24EF82C8F117}"/>
    <dgm:cxn modelId="{E8F6174A-0CBE-49A6-978A-9249E7D61EBE}" type="presOf" srcId="{91554A9D-25CF-4C82-AB5C-6D4D56D48136}" destId="{5D1AC19F-7D3D-4433-A041-B6AE5C85E6EE}" srcOrd="0" destOrd="2" presId="urn:microsoft.com/office/officeart/2005/8/layout/list1"/>
    <dgm:cxn modelId="{8978856C-2C68-4217-A62C-806C649A5173}" type="presOf" srcId="{6A96ADB3-0414-4EA4-BDFE-635845D2F275}" destId="{71BF6EB5-40C0-42B8-98FD-61491414CEAB}" srcOrd="0" destOrd="2" presId="urn:microsoft.com/office/officeart/2005/8/layout/list1"/>
    <dgm:cxn modelId="{5AAFB550-6725-4885-BA1A-49A86C3FFF80}" type="presOf" srcId="{63D5CE1A-0314-40F5-8EA4-02E531DC8346}" destId="{D96619FF-B5EE-4E35-A416-1AD1D2C06DB2}" srcOrd="0" destOrd="0" presId="urn:microsoft.com/office/officeart/2005/8/layout/list1"/>
    <dgm:cxn modelId="{DF6AE057-2B83-42CD-88BA-E36164C0251E}" type="presOf" srcId="{51A6E8F2-AF86-4C7F-A46D-6B719AC19A9E}" destId="{9CCCBFB6-5808-4AEE-B83A-E574D87E8976}" srcOrd="0" destOrd="2" presId="urn:microsoft.com/office/officeart/2005/8/layout/list1"/>
    <dgm:cxn modelId="{6708D679-F1BD-4451-94CA-B0C37EA3E2F7}" srcId="{0F0AC7AA-C6F4-4C82-8971-E991A0B97323}" destId="{7C01DFC9-D43A-42CF-A47A-C67CD892AB1F}" srcOrd="2" destOrd="0" parTransId="{1BA6EADC-4BA8-4E97-B726-8F3E2C77C1B2}" sibTransId="{FD901501-7EF5-47C8-9898-14DC2A637616}"/>
    <dgm:cxn modelId="{E095D58B-C3D8-4E95-A01D-5EC6A2955100}" type="presOf" srcId="{63D5CE1A-0314-40F5-8EA4-02E531DC8346}" destId="{D3FD87DE-8226-4788-946B-29C7AC52497B}" srcOrd="1" destOrd="0" presId="urn:microsoft.com/office/officeart/2005/8/layout/list1"/>
    <dgm:cxn modelId="{5AB7F98B-2BAF-49CE-9B24-2CF427F5E2C1}" srcId="{63D5CE1A-0314-40F5-8EA4-02E531DC8346}" destId="{6A96ADB3-0414-4EA4-BDFE-635845D2F275}" srcOrd="2" destOrd="0" parTransId="{6880FA13-EEEB-44DA-8316-21B9F4443AB0}" sibTransId="{EBF7FDF0-4217-4B76-AD67-1662F84910AE}"/>
    <dgm:cxn modelId="{87B7EB98-E594-4E46-892A-555F57085276}" srcId="{63D5CE1A-0314-40F5-8EA4-02E531DC8346}" destId="{03BA1648-D4F3-40B6-817A-03A8C1B39D2D}" srcOrd="0" destOrd="0" parTransId="{8C9E8740-F407-451F-BDEC-A0160648A363}" sibTransId="{E054019B-B8E8-43C6-8C08-F5BCD7475288}"/>
    <dgm:cxn modelId="{2440A1A4-945F-43BE-82BE-E1B8C9D7596B}" srcId="{7C01DFC9-D43A-42CF-A47A-C67CD892AB1F}" destId="{3F50FF55-5D03-4FEF-B927-9DF9B1FBF985}" srcOrd="0" destOrd="0" parTransId="{A1330E46-F745-4648-BE3F-397DE729261B}" sibTransId="{5B3BDD4B-BCF8-4F03-A13D-8DF35095D02F}"/>
    <dgm:cxn modelId="{E56659AB-A754-4649-A7E6-60746F475142}" type="presOf" srcId="{23F27799-B503-4BD4-912E-C73EB03E79F7}" destId="{71BF6EB5-40C0-42B8-98FD-61491414CEAB}" srcOrd="0" destOrd="1" presId="urn:microsoft.com/office/officeart/2005/8/layout/list1"/>
    <dgm:cxn modelId="{D55534BD-DAFC-4336-9FF6-1BA656DC530F}" type="presOf" srcId="{1B01675E-420B-4D23-A91D-4440A678FE4D}" destId="{5D1AC19F-7D3D-4433-A041-B6AE5C85E6EE}" srcOrd="0" destOrd="1" presId="urn:microsoft.com/office/officeart/2005/8/layout/list1"/>
    <dgm:cxn modelId="{7AC192BE-FC41-4F12-BF17-CB386C47E1D8}" type="presOf" srcId="{D1105A8E-6403-4E55-AE15-CC691AA480B5}" destId="{219FC3EF-1694-4D04-BC65-1437C459D92B}" srcOrd="0" destOrd="0" presId="urn:microsoft.com/office/officeart/2005/8/layout/list1"/>
    <dgm:cxn modelId="{C81537C1-F799-4190-B361-6AF6633E161D}" type="presOf" srcId="{3F50FF55-5D03-4FEF-B927-9DF9B1FBF985}" destId="{5D1AC19F-7D3D-4433-A041-B6AE5C85E6EE}" srcOrd="0" destOrd="0" presId="urn:microsoft.com/office/officeart/2005/8/layout/list1"/>
    <dgm:cxn modelId="{09854FC8-7CC8-467B-9D41-B6E2FBA4FC11}" srcId="{7C01DFC9-D43A-42CF-A47A-C67CD892AB1F}" destId="{1B01675E-420B-4D23-A91D-4440A678FE4D}" srcOrd="1" destOrd="0" parTransId="{BB39E36E-A122-4AC3-8C2A-A1A233E44E3E}" sibTransId="{D30A2FA5-7989-49C9-AC85-2B3DB184A050}"/>
    <dgm:cxn modelId="{7DC988C8-A684-490E-93D3-1B37133E4E3F}" type="presOf" srcId="{03BA1648-D4F3-40B6-817A-03A8C1B39D2D}" destId="{71BF6EB5-40C0-42B8-98FD-61491414CEAB}" srcOrd="0" destOrd="0" presId="urn:microsoft.com/office/officeart/2005/8/layout/list1"/>
    <dgm:cxn modelId="{9BE960D5-B820-4BB8-A7DA-E19C02772498}" srcId="{D1105A8E-6403-4E55-AE15-CC691AA480B5}" destId="{51A6E8F2-AF86-4C7F-A46D-6B719AC19A9E}" srcOrd="2" destOrd="0" parTransId="{9B66A725-F6C7-4599-84B7-1D5A73AB3E29}" sibTransId="{31F3E2D4-529A-4D87-824D-93BED8A90C66}"/>
    <dgm:cxn modelId="{5033A5D9-070C-4806-BA2A-8ED801E1C5FE}" srcId="{7C01DFC9-D43A-42CF-A47A-C67CD892AB1F}" destId="{6A97F77C-A378-47BC-987C-65AF1FABA15D}" srcOrd="4" destOrd="0" parTransId="{3034D25C-3264-4C20-BBD4-DAFB1BC42329}" sibTransId="{656EA349-EE18-4FB1-A455-B9BF6A10C6D9}"/>
    <dgm:cxn modelId="{C346DDDF-D0ED-4E20-B08D-773BB8A7D2AD}" srcId="{7C01DFC9-D43A-42CF-A47A-C67CD892AB1F}" destId="{1E140DD1-D898-4969-8257-4E62869C3377}" srcOrd="5" destOrd="0" parTransId="{C43F2F8E-48C4-4999-A2CC-6DFAB069EA55}" sibTransId="{545659FC-FCB5-4B35-B642-C8A017A08265}"/>
    <dgm:cxn modelId="{8C0A36E6-1266-4A54-A514-1D89E48913AA}" type="presOf" srcId="{7C01DFC9-D43A-42CF-A47A-C67CD892AB1F}" destId="{DD93E7C9-3771-47A8-86B3-3F8460DF3876}" srcOrd="1" destOrd="0" presId="urn:microsoft.com/office/officeart/2005/8/layout/list1"/>
    <dgm:cxn modelId="{09D37EEC-55C5-417D-B37F-7C2C172787C4}" srcId="{7C01DFC9-D43A-42CF-A47A-C67CD892AB1F}" destId="{91554A9D-25CF-4C82-AB5C-6D4D56D48136}" srcOrd="2" destOrd="0" parTransId="{606D24EA-0DDC-4C67-A0D9-00DFBFE40FB8}" sibTransId="{CB3C227D-E4AF-491B-9A82-DA91328DE013}"/>
    <dgm:cxn modelId="{A1D131ED-5E9F-48ED-995F-3D5FE4320F7C}" srcId="{D1105A8E-6403-4E55-AE15-CC691AA480B5}" destId="{FDA37245-AE5C-4DAC-9B55-B513CE432713}" srcOrd="0" destOrd="0" parTransId="{37C4BF91-4426-4390-8A0F-FACE1453EFE1}" sibTransId="{27D66264-51F9-43F5-80BA-C187A4C8F99B}"/>
    <dgm:cxn modelId="{17382BF7-F636-4C76-AEBB-8428A7D43367}" type="presOf" srcId="{AC29C92C-F89C-4F94-92CE-DCD1F8F0B95E}" destId="{5D1AC19F-7D3D-4433-A041-B6AE5C85E6EE}" srcOrd="0" destOrd="3" presId="urn:microsoft.com/office/officeart/2005/8/layout/list1"/>
    <dgm:cxn modelId="{ECBD7CF7-B14D-40ED-AFB6-173B09D879DD}" srcId="{7C01DFC9-D43A-42CF-A47A-C67CD892AB1F}" destId="{AC29C92C-F89C-4F94-92CE-DCD1F8F0B95E}" srcOrd="3" destOrd="0" parTransId="{72443166-A25D-4086-8DAF-0487FFAB2DC3}" sibTransId="{0364AC71-B5D4-48DA-85AE-A19C3F9596DA}"/>
    <dgm:cxn modelId="{9E04F22A-6430-4FFF-A24D-838FF111AE9E}" type="presParOf" srcId="{A213018F-C8D7-4B56-AE41-085C7FCB8091}" destId="{2D34D6D2-427E-4B50-A3D5-A8E21D89E0C8}" srcOrd="0" destOrd="0" presId="urn:microsoft.com/office/officeart/2005/8/layout/list1"/>
    <dgm:cxn modelId="{6D4EB5FA-C835-417D-B990-6CD2A73C2ED3}" type="presParOf" srcId="{2D34D6D2-427E-4B50-A3D5-A8E21D89E0C8}" destId="{D96619FF-B5EE-4E35-A416-1AD1D2C06DB2}" srcOrd="0" destOrd="0" presId="urn:microsoft.com/office/officeart/2005/8/layout/list1"/>
    <dgm:cxn modelId="{81C156CA-4007-4261-A3B7-9D1AD10E11A5}" type="presParOf" srcId="{2D34D6D2-427E-4B50-A3D5-A8E21D89E0C8}" destId="{D3FD87DE-8226-4788-946B-29C7AC52497B}" srcOrd="1" destOrd="0" presId="urn:microsoft.com/office/officeart/2005/8/layout/list1"/>
    <dgm:cxn modelId="{17F3700D-F6FD-4336-B6BA-B995FD582275}" type="presParOf" srcId="{A213018F-C8D7-4B56-AE41-085C7FCB8091}" destId="{7750181F-CA19-4BF8-AC3B-C1B70E2EDA9B}" srcOrd="1" destOrd="0" presId="urn:microsoft.com/office/officeart/2005/8/layout/list1"/>
    <dgm:cxn modelId="{D25FE977-66F2-4833-A62E-9DC4D0CC08D6}" type="presParOf" srcId="{A213018F-C8D7-4B56-AE41-085C7FCB8091}" destId="{71BF6EB5-40C0-42B8-98FD-61491414CEAB}" srcOrd="2" destOrd="0" presId="urn:microsoft.com/office/officeart/2005/8/layout/list1"/>
    <dgm:cxn modelId="{23C4A9A5-F1E8-48A2-B80A-DBA0F7C5D6AF}" type="presParOf" srcId="{A213018F-C8D7-4B56-AE41-085C7FCB8091}" destId="{2FA97445-2CE9-4A38-A979-00CBC33AA6B5}" srcOrd="3" destOrd="0" presId="urn:microsoft.com/office/officeart/2005/8/layout/list1"/>
    <dgm:cxn modelId="{BFC4D9E9-95FE-4801-A547-AD17886806E7}" type="presParOf" srcId="{A213018F-C8D7-4B56-AE41-085C7FCB8091}" destId="{AA955695-D1FA-4852-93FC-2CAFD7816D7D}" srcOrd="4" destOrd="0" presId="urn:microsoft.com/office/officeart/2005/8/layout/list1"/>
    <dgm:cxn modelId="{723748CC-1E9A-4687-B430-57D7A0FD554F}" type="presParOf" srcId="{AA955695-D1FA-4852-93FC-2CAFD7816D7D}" destId="{219FC3EF-1694-4D04-BC65-1437C459D92B}" srcOrd="0" destOrd="0" presId="urn:microsoft.com/office/officeart/2005/8/layout/list1"/>
    <dgm:cxn modelId="{840D654B-5674-4324-8EE1-1B7BA7478F2E}" type="presParOf" srcId="{AA955695-D1FA-4852-93FC-2CAFD7816D7D}" destId="{06F2BA86-519E-4778-BAB2-5FDEDA142EB9}" srcOrd="1" destOrd="0" presId="urn:microsoft.com/office/officeart/2005/8/layout/list1"/>
    <dgm:cxn modelId="{7D69ADA3-C11F-40B7-B7B4-661D2DAA7DD5}" type="presParOf" srcId="{A213018F-C8D7-4B56-AE41-085C7FCB8091}" destId="{FF426DE2-4D92-4A96-95AF-46124802B018}" srcOrd="5" destOrd="0" presId="urn:microsoft.com/office/officeart/2005/8/layout/list1"/>
    <dgm:cxn modelId="{100042DE-D572-4FC1-97B0-45E113DA18E5}" type="presParOf" srcId="{A213018F-C8D7-4B56-AE41-085C7FCB8091}" destId="{9CCCBFB6-5808-4AEE-B83A-E574D87E8976}" srcOrd="6" destOrd="0" presId="urn:microsoft.com/office/officeart/2005/8/layout/list1"/>
    <dgm:cxn modelId="{E74E0CAE-2FD2-4481-9C3B-B989F6913098}" type="presParOf" srcId="{A213018F-C8D7-4B56-AE41-085C7FCB8091}" destId="{55A61849-12DA-4391-A05C-76CDDECA2101}" srcOrd="7" destOrd="0" presId="urn:microsoft.com/office/officeart/2005/8/layout/list1"/>
    <dgm:cxn modelId="{F3FA28FB-79FC-47D1-B452-E9CB26477A96}" type="presParOf" srcId="{A213018F-C8D7-4B56-AE41-085C7FCB8091}" destId="{5EFE3903-AA08-4B4B-9587-4E0FB4830533}" srcOrd="8" destOrd="0" presId="urn:microsoft.com/office/officeart/2005/8/layout/list1"/>
    <dgm:cxn modelId="{86FAD9CD-291B-40C0-ACDA-993EB52427D1}" type="presParOf" srcId="{5EFE3903-AA08-4B4B-9587-4E0FB4830533}" destId="{D29586F7-79DD-451B-8EF6-81C488222EA1}" srcOrd="0" destOrd="0" presId="urn:microsoft.com/office/officeart/2005/8/layout/list1"/>
    <dgm:cxn modelId="{95A23475-BCD5-4DA1-9514-9248286E97A2}" type="presParOf" srcId="{5EFE3903-AA08-4B4B-9587-4E0FB4830533}" destId="{DD93E7C9-3771-47A8-86B3-3F8460DF3876}" srcOrd="1" destOrd="0" presId="urn:microsoft.com/office/officeart/2005/8/layout/list1"/>
    <dgm:cxn modelId="{ACBDB88E-16E3-4158-B4E3-7E1A6CC10468}" type="presParOf" srcId="{A213018F-C8D7-4B56-AE41-085C7FCB8091}" destId="{E95910E1-53B7-4C5E-9EF0-020D882E50D4}" srcOrd="9" destOrd="0" presId="urn:microsoft.com/office/officeart/2005/8/layout/list1"/>
    <dgm:cxn modelId="{FE1A950C-CB91-4B8D-8162-513D66E091DE}" type="presParOf" srcId="{A213018F-C8D7-4B56-AE41-085C7FCB8091}" destId="{5D1AC19F-7D3D-4433-A041-B6AE5C85E6E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69F184-4C77-423D-9E46-7C213F6E3E7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5013F8C-E73D-40CC-8779-C962881B2029}">
      <dgm:prSet/>
      <dgm:spPr/>
      <dgm:t>
        <a:bodyPr/>
        <a:lstStyle/>
        <a:p>
          <a:r>
            <a:rPr lang="en-US" b="1" dirty="0"/>
            <a:t>NFES Leadership:</a:t>
          </a:r>
          <a:endParaRPr lang="en-US" dirty="0"/>
        </a:p>
      </dgm:t>
    </dgm:pt>
    <dgm:pt modelId="{58C553B1-DAA7-4BB1-87D0-AAC74FE03AF9}" type="parTrans" cxnId="{E3DAA213-A7BE-46B2-8A9B-A478A4E1381D}">
      <dgm:prSet/>
      <dgm:spPr/>
      <dgm:t>
        <a:bodyPr/>
        <a:lstStyle/>
        <a:p>
          <a:endParaRPr lang="en-US"/>
        </a:p>
      </dgm:t>
    </dgm:pt>
    <dgm:pt modelId="{B96F6165-DBBC-4A63-8639-0B0872F6A5F4}" type="sibTrans" cxnId="{E3DAA213-A7BE-46B2-8A9B-A478A4E1381D}">
      <dgm:prSet/>
      <dgm:spPr/>
      <dgm:t>
        <a:bodyPr/>
        <a:lstStyle/>
        <a:p>
          <a:endParaRPr lang="en-US"/>
        </a:p>
      </dgm:t>
    </dgm:pt>
    <dgm:pt modelId="{0C13FA4F-FE89-4520-9639-6B47C1A70DBA}">
      <dgm:prSet/>
      <dgm:spPr/>
      <dgm:t>
        <a:bodyPr/>
        <a:lstStyle/>
        <a:p>
          <a:r>
            <a:rPr lang="en-US" dirty="0"/>
            <a:t>Provide policy guidance and implementation oversight, </a:t>
          </a:r>
        </a:p>
      </dgm:t>
    </dgm:pt>
    <dgm:pt modelId="{E8BB482D-CE3E-4271-9981-D9962B07EDF8}" type="parTrans" cxnId="{120C2AF7-CC64-468E-A1E2-9082ED1A712E}">
      <dgm:prSet/>
      <dgm:spPr/>
      <dgm:t>
        <a:bodyPr/>
        <a:lstStyle/>
        <a:p>
          <a:endParaRPr lang="en-US"/>
        </a:p>
      </dgm:t>
    </dgm:pt>
    <dgm:pt modelId="{ED7A50ED-B579-4935-824F-64498EC175F9}" type="sibTrans" cxnId="{120C2AF7-CC64-468E-A1E2-9082ED1A712E}">
      <dgm:prSet/>
      <dgm:spPr/>
      <dgm:t>
        <a:bodyPr/>
        <a:lstStyle/>
        <a:p>
          <a:endParaRPr lang="en-US"/>
        </a:p>
      </dgm:t>
    </dgm:pt>
    <dgm:pt modelId="{FC263B63-2C90-4A1F-A1E7-F2CB82F4982C}">
      <dgm:prSet/>
      <dgm:spPr/>
      <dgm:t>
        <a:bodyPr/>
        <a:lstStyle/>
        <a:p>
          <a:r>
            <a:rPr lang="en-US" dirty="0"/>
            <a:t>Coordinate stakeholders and relevant committees for both implementation and consultation, knowledge sharing and learning,</a:t>
          </a:r>
        </a:p>
      </dgm:t>
    </dgm:pt>
    <dgm:pt modelId="{55E29D23-22D0-4A84-B48B-9A90200BCA97}" type="parTrans" cxnId="{FF0B945D-6546-4282-AAC8-831A324E3EA9}">
      <dgm:prSet/>
      <dgm:spPr/>
      <dgm:t>
        <a:bodyPr/>
        <a:lstStyle/>
        <a:p>
          <a:endParaRPr lang="en-US"/>
        </a:p>
      </dgm:t>
    </dgm:pt>
    <dgm:pt modelId="{D2214812-37D1-478E-BD79-D1904F123002}" type="sibTrans" cxnId="{FF0B945D-6546-4282-AAC8-831A324E3EA9}">
      <dgm:prSet/>
      <dgm:spPr/>
      <dgm:t>
        <a:bodyPr/>
        <a:lstStyle/>
        <a:p>
          <a:endParaRPr lang="en-US"/>
        </a:p>
      </dgm:t>
    </dgm:pt>
    <dgm:pt modelId="{8FC473A5-0AC9-4358-9D28-D06723028B98}">
      <dgm:prSet/>
      <dgm:spPr/>
      <dgm:t>
        <a:bodyPr/>
        <a:lstStyle/>
        <a:p>
          <a:r>
            <a:rPr lang="en-US"/>
            <a:t>Coordinate, monitor and evaluate the implementation of the NFES efforts and activities,</a:t>
          </a:r>
        </a:p>
      </dgm:t>
    </dgm:pt>
    <dgm:pt modelId="{21897769-2B24-4A06-B2B6-A79CF487AD4E}" type="parTrans" cxnId="{F9D59274-8F12-46D0-A143-8B34ED8957A7}">
      <dgm:prSet/>
      <dgm:spPr/>
      <dgm:t>
        <a:bodyPr/>
        <a:lstStyle/>
        <a:p>
          <a:endParaRPr lang="en-US"/>
        </a:p>
      </dgm:t>
    </dgm:pt>
    <dgm:pt modelId="{6DF86190-BB95-4485-886B-759C17D5976E}" type="sibTrans" cxnId="{F9D59274-8F12-46D0-A143-8B34ED8957A7}">
      <dgm:prSet/>
      <dgm:spPr/>
      <dgm:t>
        <a:bodyPr/>
        <a:lstStyle/>
        <a:p>
          <a:endParaRPr lang="en-US"/>
        </a:p>
      </dgm:t>
    </dgm:pt>
    <dgm:pt modelId="{93B73086-AC21-4DED-9BB1-2A43F796DBA7}">
      <dgm:prSet/>
      <dgm:spPr/>
      <dgm:t>
        <a:bodyPr/>
        <a:lstStyle/>
        <a:p>
          <a:r>
            <a:rPr lang="en-US"/>
            <a:t>Deliver or scale programming, and amplify impact,</a:t>
          </a:r>
        </a:p>
      </dgm:t>
    </dgm:pt>
    <dgm:pt modelId="{E7001B65-A135-4C02-AD3B-AE78682FA592}" type="parTrans" cxnId="{C340307B-0C2F-4A80-BB34-C03232794C19}">
      <dgm:prSet/>
      <dgm:spPr/>
      <dgm:t>
        <a:bodyPr/>
        <a:lstStyle/>
        <a:p>
          <a:endParaRPr lang="en-US"/>
        </a:p>
      </dgm:t>
    </dgm:pt>
    <dgm:pt modelId="{C38B5A5A-1883-466F-8009-D8986C965CDF}" type="sibTrans" cxnId="{C340307B-0C2F-4A80-BB34-C03232794C19}">
      <dgm:prSet/>
      <dgm:spPr/>
      <dgm:t>
        <a:bodyPr/>
        <a:lstStyle/>
        <a:p>
          <a:endParaRPr lang="en-US"/>
        </a:p>
      </dgm:t>
    </dgm:pt>
    <dgm:pt modelId="{77381343-2F34-4695-BFD8-D4B461BEAF44}">
      <dgm:prSet/>
      <dgm:spPr/>
      <dgm:t>
        <a:bodyPr/>
        <a:lstStyle/>
        <a:p>
          <a:r>
            <a:rPr lang="en-US"/>
            <a:t>Help ensure programs are aligned to good practice, scaling-up successful financial education programs,</a:t>
          </a:r>
        </a:p>
      </dgm:t>
    </dgm:pt>
    <dgm:pt modelId="{446F7D82-0A73-405F-9D9D-DF51306BF23F}" type="parTrans" cxnId="{DF753BC9-611F-4023-BD60-79492A6CE4ED}">
      <dgm:prSet/>
      <dgm:spPr/>
      <dgm:t>
        <a:bodyPr/>
        <a:lstStyle/>
        <a:p>
          <a:endParaRPr lang="en-US"/>
        </a:p>
      </dgm:t>
    </dgm:pt>
    <dgm:pt modelId="{C1C3E99A-65FB-47EF-9997-0625F74107BA}" type="sibTrans" cxnId="{DF753BC9-611F-4023-BD60-79492A6CE4ED}">
      <dgm:prSet/>
      <dgm:spPr/>
      <dgm:t>
        <a:bodyPr/>
        <a:lstStyle/>
        <a:p>
          <a:endParaRPr lang="en-US"/>
        </a:p>
      </dgm:t>
    </dgm:pt>
    <dgm:pt modelId="{3D394CDF-C3B6-495C-8A56-455305EE4D37}">
      <dgm:prSet/>
      <dgm:spPr/>
      <dgm:t>
        <a:bodyPr/>
        <a:lstStyle/>
        <a:p>
          <a:r>
            <a:rPr lang="en-US" b="1" dirty="0"/>
            <a:t>NFES Steering Committee: </a:t>
          </a:r>
          <a:endParaRPr lang="en-US" dirty="0"/>
        </a:p>
      </dgm:t>
    </dgm:pt>
    <dgm:pt modelId="{1725015F-ABAD-48D8-B996-BE648A1DAED5}" type="parTrans" cxnId="{AF417F8C-4D60-43AE-91CE-75A72DC25333}">
      <dgm:prSet/>
      <dgm:spPr/>
      <dgm:t>
        <a:bodyPr/>
        <a:lstStyle/>
        <a:p>
          <a:endParaRPr lang="en-US"/>
        </a:p>
      </dgm:t>
    </dgm:pt>
    <dgm:pt modelId="{F5EB05C6-612A-43AD-A794-DD225794D29F}" type="sibTrans" cxnId="{AF417F8C-4D60-43AE-91CE-75A72DC25333}">
      <dgm:prSet/>
      <dgm:spPr/>
      <dgm:t>
        <a:bodyPr/>
        <a:lstStyle/>
        <a:p>
          <a:endParaRPr lang="en-US"/>
        </a:p>
      </dgm:t>
    </dgm:pt>
    <dgm:pt modelId="{B9183327-A11E-4B45-9EDC-682FA82E418D}">
      <dgm:prSet/>
      <dgm:spPr/>
      <dgm:t>
        <a:bodyPr/>
        <a:lstStyle/>
        <a:p>
          <a:r>
            <a:rPr lang="en-US" dirty="0"/>
            <a:t>Help finalize the NFES and NFES action plans;</a:t>
          </a:r>
        </a:p>
      </dgm:t>
    </dgm:pt>
    <dgm:pt modelId="{4BDF785D-1E3C-4CAD-8273-E5883897F7E4}" type="parTrans" cxnId="{E1FA6E22-EE81-4ED6-A68B-EB3D99B50359}">
      <dgm:prSet/>
      <dgm:spPr/>
      <dgm:t>
        <a:bodyPr/>
        <a:lstStyle/>
        <a:p>
          <a:endParaRPr lang="en-US"/>
        </a:p>
      </dgm:t>
    </dgm:pt>
    <dgm:pt modelId="{40C5953E-947C-4B1D-AC1A-655545AF4AA2}" type="sibTrans" cxnId="{E1FA6E22-EE81-4ED6-A68B-EB3D99B50359}">
      <dgm:prSet/>
      <dgm:spPr/>
      <dgm:t>
        <a:bodyPr/>
        <a:lstStyle/>
        <a:p>
          <a:endParaRPr lang="en-US"/>
        </a:p>
      </dgm:t>
    </dgm:pt>
    <dgm:pt modelId="{26653C31-A5D3-4CBD-A8EE-07D65979B966}">
      <dgm:prSet/>
      <dgm:spPr/>
      <dgm:t>
        <a:bodyPr/>
        <a:lstStyle/>
        <a:p>
          <a:r>
            <a:rPr lang="en-US" dirty="0"/>
            <a:t>Provide input into the selection and development of NFES actions over time (annually);</a:t>
          </a:r>
        </a:p>
      </dgm:t>
    </dgm:pt>
    <dgm:pt modelId="{E813CDD9-DFAE-453D-B153-832109AD4D4F}" type="parTrans" cxnId="{C18BF2EA-06A6-4D75-B7EE-8B25D2184E91}">
      <dgm:prSet/>
      <dgm:spPr/>
      <dgm:t>
        <a:bodyPr/>
        <a:lstStyle/>
        <a:p>
          <a:endParaRPr lang="en-US"/>
        </a:p>
      </dgm:t>
    </dgm:pt>
    <dgm:pt modelId="{FC2BB40F-5F0E-4655-BF8B-213E21AE4EB3}" type="sibTrans" cxnId="{C18BF2EA-06A6-4D75-B7EE-8B25D2184E91}">
      <dgm:prSet/>
      <dgm:spPr/>
      <dgm:t>
        <a:bodyPr/>
        <a:lstStyle/>
        <a:p>
          <a:endParaRPr lang="en-US"/>
        </a:p>
      </dgm:t>
    </dgm:pt>
    <dgm:pt modelId="{4DC6E81D-EA8F-4DA6-95B5-F684935DEB34}">
      <dgm:prSet/>
      <dgm:spPr/>
      <dgm:t>
        <a:bodyPr/>
        <a:lstStyle/>
        <a:p>
          <a:r>
            <a:rPr lang="en-US" dirty="0"/>
            <a:t>Help develop detailed action plans and roadmaps to achieve each action; </a:t>
          </a:r>
        </a:p>
      </dgm:t>
    </dgm:pt>
    <dgm:pt modelId="{54754454-3AE4-40F6-B340-E7297267467D}" type="parTrans" cxnId="{E60D9C13-5B90-4A39-94AF-FA53B9FCBBCE}">
      <dgm:prSet/>
      <dgm:spPr/>
      <dgm:t>
        <a:bodyPr/>
        <a:lstStyle/>
        <a:p>
          <a:endParaRPr lang="en-US"/>
        </a:p>
      </dgm:t>
    </dgm:pt>
    <dgm:pt modelId="{5C4E68DC-8B1C-4671-8A25-CC0B2666648C}" type="sibTrans" cxnId="{E60D9C13-5B90-4A39-94AF-FA53B9FCBBCE}">
      <dgm:prSet/>
      <dgm:spPr/>
      <dgm:t>
        <a:bodyPr/>
        <a:lstStyle/>
        <a:p>
          <a:endParaRPr lang="en-US"/>
        </a:p>
      </dgm:t>
    </dgm:pt>
    <dgm:pt modelId="{48C38624-3255-49E6-9D64-E3746861E81A}">
      <dgm:prSet/>
      <dgm:spPr/>
      <dgm:t>
        <a:bodyPr/>
        <a:lstStyle/>
        <a:p>
          <a:r>
            <a:rPr lang="en-US" dirty="0"/>
            <a:t>Coordinate with the regulators on the implementation of actions assigned to each member institution (as needed).</a:t>
          </a:r>
        </a:p>
      </dgm:t>
    </dgm:pt>
    <dgm:pt modelId="{8442310A-2189-47E1-88BB-45431D32FBB1}" type="parTrans" cxnId="{60C86E3E-CFDE-4E70-9CBE-E985FECCEECB}">
      <dgm:prSet/>
      <dgm:spPr/>
      <dgm:t>
        <a:bodyPr/>
        <a:lstStyle/>
        <a:p>
          <a:endParaRPr lang="en-US"/>
        </a:p>
      </dgm:t>
    </dgm:pt>
    <dgm:pt modelId="{742FCE1B-B794-4AB1-A2E2-866F5D693032}" type="sibTrans" cxnId="{60C86E3E-CFDE-4E70-9CBE-E985FECCEECB}">
      <dgm:prSet/>
      <dgm:spPr/>
      <dgm:t>
        <a:bodyPr/>
        <a:lstStyle/>
        <a:p>
          <a:endParaRPr lang="en-US"/>
        </a:p>
      </dgm:t>
    </dgm:pt>
    <dgm:pt modelId="{A4BD512F-D321-4E1A-BA25-AE5F8BEF0FF5}">
      <dgm:prSet/>
      <dgm:spPr/>
      <dgm:t>
        <a:bodyPr/>
        <a:lstStyle/>
        <a:p>
          <a:r>
            <a:rPr lang="en-US" b="1" dirty="0"/>
            <a:t>NFES Advisory Council</a:t>
          </a:r>
          <a:r>
            <a:rPr lang="en-US" dirty="0"/>
            <a:t>:</a:t>
          </a:r>
        </a:p>
      </dgm:t>
    </dgm:pt>
    <dgm:pt modelId="{46DB8BD6-B9BB-4146-82CC-025327EB9D90}" type="parTrans" cxnId="{05F13062-D0E7-45CD-BC2A-55CF2CE3CA3E}">
      <dgm:prSet/>
      <dgm:spPr/>
      <dgm:t>
        <a:bodyPr/>
        <a:lstStyle/>
        <a:p>
          <a:endParaRPr lang="en-US"/>
        </a:p>
      </dgm:t>
    </dgm:pt>
    <dgm:pt modelId="{C94ADA80-CDBC-4653-8595-B3737EF3EC78}" type="sibTrans" cxnId="{05F13062-D0E7-45CD-BC2A-55CF2CE3CA3E}">
      <dgm:prSet/>
      <dgm:spPr/>
      <dgm:t>
        <a:bodyPr/>
        <a:lstStyle/>
        <a:p>
          <a:endParaRPr lang="en-US"/>
        </a:p>
      </dgm:t>
    </dgm:pt>
    <dgm:pt modelId="{C4666EB0-580E-4719-9F4C-DF3357FF9DC6}">
      <dgm:prSet/>
      <dgm:spPr/>
      <dgm:t>
        <a:bodyPr/>
        <a:lstStyle/>
        <a:p>
          <a:r>
            <a:rPr lang="en-US" dirty="0"/>
            <a:t>Align activities with the best practices and principles laid out in the NFES</a:t>
          </a:r>
        </a:p>
      </dgm:t>
    </dgm:pt>
    <dgm:pt modelId="{CFFDC3CC-2341-4A4B-87F3-620F8A2C0525}" type="parTrans" cxnId="{3A0C5C70-CAB7-47FD-9B49-815947FF8F39}">
      <dgm:prSet/>
      <dgm:spPr/>
      <dgm:t>
        <a:bodyPr/>
        <a:lstStyle/>
        <a:p>
          <a:endParaRPr lang="en-US"/>
        </a:p>
      </dgm:t>
    </dgm:pt>
    <dgm:pt modelId="{524105B6-52FF-49AD-98A1-C553F250BC7A}" type="sibTrans" cxnId="{3A0C5C70-CAB7-47FD-9B49-815947FF8F39}">
      <dgm:prSet/>
      <dgm:spPr/>
      <dgm:t>
        <a:bodyPr/>
        <a:lstStyle/>
        <a:p>
          <a:endParaRPr lang="en-US"/>
        </a:p>
      </dgm:t>
    </dgm:pt>
    <dgm:pt modelId="{150B2413-C78B-4396-A5F3-0CFECE83DE8D}">
      <dgm:prSet/>
      <dgm:spPr/>
      <dgm:t>
        <a:bodyPr/>
        <a:lstStyle/>
        <a:p>
          <a:r>
            <a:rPr lang="en-US" dirty="0"/>
            <a:t>Share insights on impact and lessons learned</a:t>
          </a:r>
        </a:p>
      </dgm:t>
    </dgm:pt>
    <dgm:pt modelId="{39AD1123-7755-43CC-B7A7-C9BB6A0FEF09}" type="parTrans" cxnId="{DE00347B-9EA2-495A-8687-C597236BD8A7}">
      <dgm:prSet/>
      <dgm:spPr/>
      <dgm:t>
        <a:bodyPr/>
        <a:lstStyle/>
        <a:p>
          <a:endParaRPr lang="en-US"/>
        </a:p>
      </dgm:t>
    </dgm:pt>
    <dgm:pt modelId="{D409EF19-17A5-45C0-9DF8-A9C8F8101ECA}" type="sibTrans" cxnId="{DE00347B-9EA2-495A-8687-C597236BD8A7}">
      <dgm:prSet/>
      <dgm:spPr/>
      <dgm:t>
        <a:bodyPr/>
        <a:lstStyle/>
        <a:p>
          <a:endParaRPr lang="en-US"/>
        </a:p>
      </dgm:t>
    </dgm:pt>
    <dgm:pt modelId="{B317B713-33B5-48AA-A84B-09BCE3530970}">
      <dgm:prSet/>
      <dgm:spPr/>
      <dgm:t>
        <a:bodyPr/>
        <a:lstStyle/>
        <a:p>
          <a:r>
            <a:rPr lang="en-US" dirty="0"/>
            <a:t>Provide feedback and inputs on the progress and impact of the NFES</a:t>
          </a:r>
        </a:p>
      </dgm:t>
    </dgm:pt>
    <dgm:pt modelId="{A5DB4F75-D0E4-478D-A2D4-2EEA21671E42}" type="parTrans" cxnId="{96ADF934-8331-4729-BF59-7167ACA2BFA4}">
      <dgm:prSet/>
      <dgm:spPr/>
      <dgm:t>
        <a:bodyPr/>
        <a:lstStyle/>
        <a:p>
          <a:endParaRPr lang="en-US"/>
        </a:p>
      </dgm:t>
    </dgm:pt>
    <dgm:pt modelId="{BEE2D4B2-647C-4B85-B88F-2C4E6ACC64D4}" type="sibTrans" cxnId="{96ADF934-8331-4729-BF59-7167ACA2BFA4}">
      <dgm:prSet/>
      <dgm:spPr/>
      <dgm:t>
        <a:bodyPr/>
        <a:lstStyle/>
        <a:p>
          <a:endParaRPr lang="en-US"/>
        </a:p>
      </dgm:t>
    </dgm:pt>
    <dgm:pt modelId="{540A218C-9646-467D-BBED-C3720DB2827D}">
      <dgm:prSet/>
      <dgm:spPr/>
      <dgm:t>
        <a:bodyPr/>
        <a:lstStyle/>
        <a:p>
          <a:r>
            <a:rPr lang="en-US" dirty="0"/>
            <a:t>Periodically report on past and upcoming financial education initiatives</a:t>
          </a:r>
        </a:p>
      </dgm:t>
    </dgm:pt>
    <dgm:pt modelId="{80827C2E-8288-4EC9-A0C3-15A37965AFD7}" type="parTrans" cxnId="{D737A6FD-3758-4672-A768-7C5EFD076E27}">
      <dgm:prSet/>
      <dgm:spPr/>
      <dgm:t>
        <a:bodyPr/>
        <a:lstStyle/>
        <a:p>
          <a:endParaRPr lang="en-US"/>
        </a:p>
      </dgm:t>
    </dgm:pt>
    <dgm:pt modelId="{81E908E7-2DAF-4954-919D-B1811FA6D1C5}" type="sibTrans" cxnId="{D737A6FD-3758-4672-A768-7C5EFD076E27}">
      <dgm:prSet/>
      <dgm:spPr/>
      <dgm:t>
        <a:bodyPr/>
        <a:lstStyle/>
        <a:p>
          <a:endParaRPr lang="en-US"/>
        </a:p>
      </dgm:t>
    </dgm:pt>
    <dgm:pt modelId="{697768B3-86D5-4C54-AD3C-FD426BCDC364}" type="pres">
      <dgm:prSet presAssocID="{E369F184-4C77-423D-9E46-7C213F6E3E75}" presName="Name0" presStyleCnt="0">
        <dgm:presLayoutVars>
          <dgm:dir/>
          <dgm:animLvl val="lvl"/>
          <dgm:resizeHandles val="exact"/>
        </dgm:presLayoutVars>
      </dgm:prSet>
      <dgm:spPr/>
    </dgm:pt>
    <dgm:pt modelId="{89FF9A8A-ADEB-4797-9AFA-B9935240B765}" type="pres">
      <dgm:prSet presAssocID="{B5013F8C-E73D-40CC-8779-C962881B2029}" presName="composite" presStyleCnt="0"/>
      <dgm:spPr/>
    </dgm:pt>
    <dgm:pt modelId="{C796B164-EE9B-4C1A-B067-6C9483564BA1}" type="pres">
      <dgm:prSet presAssocID="{B5013F8C-E73D-40CC-8779-C962881B2029}" presName="parTx" presStyleLbl="alignNode1" presStyleIdx="0" presStyleCnt="3">
        <dgm:presLayoutVars>
          <dgm:chMax val="0"/>
          <dgm:chPref val="0"/>
          <dgm:bulletEnabled val="1"/>
        </dgm:presLayoutVars>
      </dgm:prSet>
      <dgm:spPr/>
    </dgm:pt>
    <dgm:pt modelId="{0BC9B9DB-21F6-45E2-AF88-0359D0FDBBDC}" type="pres">
      <dgm:prSet presAssocID="{B5013F8C-E73D-40CC-8779-C962881B2029}" presName="desTx" presStyleLbl="alignAccFollowNode1" presStyleIdx="0" presStyleCnt="3">
        <dgm:presLayoutVars>
          <dgm:bulletEnabled val="1"/>
        </dgm:presLayoutVars>
      </dgm:prSet>
      <dgm:spPr/>
    </dgm:pt>
    <dgm:pt modelId="{42D594FB-E445-47F3-B102-7C6E16CA16E4}" type="pres">
      <dgm:prSet presAssocID="{B96F6165-DBBC-4A63-8639-0B0872F6A5F4}" presName="space" presStyleCnt="0"/>
      <dgm:spPr/>
    </dgm:pt>
    <dgm:pt modelId="{61B3AC7B-EC9F-4183-9285-D475F48220B8}" type="pres">
      <dgm:prSet presAssocID="{3D394CDF-C3B6-495C-8A56-455305EE4D37}" presName="composite" presStyleCnt="0"/>
      <dgm:spPr/>
    </dgm:pt>
    <dgm:pt modelId="{7722BDD7-80E3-4E74-AF28-C53BD17CB6C0}" type="pres">
      <dgm:prSet presAssocID="{3D394CDF-C3B6-495C-8A56-455305EE4D37}" presName="parTx" presStyleLbl="alignNode1" presStyleIdx="1" presStyleCnt="3">
        <dgm:presLayoutVars>
          <dgm:chMax val="0"/>
          <dgm:chPref val="0"/>
          <dgm:bulletEnabled val="1"/>
        </dgm:presLayoutVars>
      </dgm:prSet>
      <dgm:spPr/>
    </dgm:pt>
    <dgm:pt modelId="{0C50BD6A-1477-43EF-BBE9-3339BFB96AD4}" type="pres">
      <dgm:prSet presAssocID="{3D394CDF-C3B6-495C-8A56-455305EE4D37}" presName="desTx" presStyleLbl="alignAccFollowNode1" presStyleIdx="1" presStyleCnt="3">
        <dgm:presLayoutVars>
          <dgm:bulletEnabled val="1"/>
        </dgm:presLayoutVars>
      </dgm:prSet>
      <dgm:spPr/>
    </dgm:pt>
    <dgm:pt modelId="{03404167-9615-4AD4-B34A-94E7453357CC}" type="pres">
      <dgm:prSet presAssocID="{F5EB05C6-612A-43AD-A794-DD225794D29F}" presName="space" presStyleCnt="0"/>
      <dgm:spPr/>
    </dgm:pt>
    <dgm:pt modelId="{0985E9AF-1785-4C7B-93E7-5ED9594874FB}" type="pres">
      <dgm:prSet presAssocID="{A4BD512F-D321-4E1A-BA25-AE5F8BEF0FF5}" presName="composite" presStyleCnt="0"/>
      <dgm:spPr/>
    </dgm:pt>
    <dgm:pt modelId="{4D04AACF-34D8-48FB-B065-BA1FCCE1E596}" type="pres">
      <dgm:prSet presAssocID="{A4BD512F-D321-4E1A-BA25-AE5F8BEF0FF5}" presName="parTx" presStyleLbl="alignNode1" presStyleIdx="2" presStyleCnt="3">
        <dgm:presLayoutVars>
          <dgm:chMax val="0"/>
          <dgm:chPref val="0"/>
          <dgm:bulletEnabled val="1"/>
        </dgm:presLayoutVars>
      </dgm:prSet>
      <dgm:spPr/>
    </dgm:pt>
    <dgm:pt modelId="{4508C8FC-83BC-4392-94AF-9DFC88CD39DE}" type="pres">
      <dgm:prSet presAssocID="{A4BD512F-D321-4E1A-BA25-AE5F8BEF0FF5}" presName="desTx" presStyleLbl="alignAccFollowNode1" presStyleIdx="2" presStyleCnt="3">
        <dgm:presLayoutVars>
          <dgm:bulletEnabled val="1"/>
        </dgm:presLayoutVars>
      </dgm:prSet>
      <dgm:spPr/>
    </dgm:pt>
  </dgm:ptLst>
  <dgm:cxnLst>
    <dgm:cxn modelId="{E3A93A0C-309C-4C99-AEC5-884E2BF7CA24}" type="presOf" srcId="{4DC6E81D-EA8F-4DA6-95B5-F684935DEB34}" destId="{0C50BD6A-1477-43EF-BBE9-3339BFB96AD4}" srcOrd="0" destOrd="2" presId="urn:microsoft.com/office/officeart/2005/8/layout/hList1"/>
    <dgm:cxn modelId="{E60D9C13-5B90-4A39-94AF-FA53B9FCBBCE}" srcId="{3D394CDF-C3B6-495C-8A56-455305EE4D37}" destId="{4DC6E81D-EA8F-4DA6-95B5-F684935DEB34}" srcOrd="2" destOrd="0" parTransId="{54754454-3AE4-40F6-B340-E7297267467D}" sibTransId="{5C4E68DC-8B1C-4671-8A25-CC0B2666648C}"/>
    <dgm:cxn modelId="{E3DAA213-A7BE-46B2-8A9B-A478A4E1381D}" srcId="{E369F184-4C77-423D-9E46-7C213F6E3E75}" destId="{B5013F8C-E73D-40CC-8779-C962881B2029}" srcOrd="0" destOrd="0" parTransId="{58C553B1-DAA7-4BB1-87D0-AAC74FE03AF9}" sibTransId="{B96F6165-DBBC-4A63-8639-0B0872F6A5F4}"/>
    <dgm:cxn modelId="{E1FA6E22-EE81-4ED6-A68B-EB3D99B50359}" srcId="{3D394CDF-C3B6-495C-8A56-455305EE4D37}" destId="{B9183327-A11E-4B45-9EDC-682FA82E418D}" srcOrd="0" destOrd="0" parTransId="{4BDF785D-1E3C-4CAD-8273-E5883897F7E4}" sibTransId="{40C5953E-947C-4B1D-AC1A-655545AF4AA2}"/>
    <dgm:cxn modelId="{AF49BA31-6AE5-44F2-A28F-21A580B9C5C8}" type="presOf" srcId="{C4666EB0-580E-4719-9F4C-DF3357FF9DC6}" destId="{4508C8FC-83BC-4392-94AF-9DFC88CD39DE}" srcOrd="0" destOrd="0" presId="urn:microsoft.com/office/officeart/2005/8/layout/hList1"/>
    <dgm:cxn modelId="{96ADF934-8331-4729-BF59-7167ACA2BFA4}" srcId="{A4BD512F-D321-4E1A-BA25-AE5F8BEF0FF5}" destId="{B317B713-33B5-48AA-A84B-09BCE3530970}" srcOrd="3" destOrd="0" parTransId="{A5DB4F75-D0E4-478D-A2D4-2EEA21671E42}" sibTransId="{BEE2D4B2-647C-4B85-B88F-2C4E6ACC64D4}"/>
    <dgm:cxn modelId="{60C86E3E-CFDE-4E70-9CBE-E985FECCEECB}" srcId="{3D394CDF-C3B6-495C-8A56-455305EE4D37}" destId="{48C38624-3255-49E6-9D64-E3746861E81A}" srcOrd="3" destOrd="0" parTransId="{8442310A-2189-47E1-88BB-45431D32FBB1}" sibTransId="{742FCE1B-B794-4AB1-A2E2-866F5D693032}"/>
    <dgm:cxn modelId="{FF0B945D-6546-4282-AAC8-831A324E3EA9}" srcId="{B5013F8C-E73D-40CC-8779-C962881B2029}" destId="{FC263B63-2C90-4A1F-A1E7-F2CB82F4982C}" srcOrd="1" destOrd="0" parTransId="{55E29D23-22D0-4A84-B48B-9A90200BCA97}" sibTransId="{D2214812-37D1-478E-BD79-D1904F123002}"/>
    <dgm:cxn modelId="{05F13062-D0E7-45CD-BC2A-55CF2CE3CA3E}" srcId="{E369F184-4C77-423D-9E46-7C213F6E3E75}" destId="{A4BD512F-D321-4E1A-BA25-AE5F8BEF0FF5}" srcOrd="2" destOrd="0" parTransId="{46DB8BD6-B9BB-4146-82CC-025327EB9D90}" sibTransId="{C94ADA80-CDBC-4653-8595-B3737EF3EC78}"/>
    <dgm:cxn modelId="{5B934443-8E8B-4491-BC7E-61888B3AC0E1}" type="presOf" srcId="{A4BD512F-D321-4E1A-BA25-AE5F8BEF0FF5}" destId="{4D04AACF-34D8-48FB-B065-BA1FCCE1E596}" srcOrd="0" destOrd="0" presId="urn:microsoft.com/office/officeart/2005/8/layout/hList1"/>
    <dgm:cxn modelId="{3A0C5C70-CAB7-47FD-9B49-815947FF8F39}" srcId="{A4BD512F-D321-4E1A-BA25-AE5F8BEF0FF5}" destId="{C4666EB0-580E-4719-9F4C-DF3357FF9DC6}" srcOrd="0" destOrd="0" parTransId="{CFFDC3CC-2341-4A4B-87F3-620F8A2C0525}" sibTransId="{524105B6-52FF-49AD-98A1-C553F250BC7A}"/>
    <dgm:cxn modelId="{F9D59274-8F12-46D0-A143-8B34ED8957A7}" srcId="{B5013F8C-E73D-40CC-8779-C962881B2029}" destId="{8FC473A5-0AC9-4358-9D28-D06723028B98}" srcOrd="2" destOrd="0" parTransId="{21897769-2B24-4A06-B2B6-A79CF487AD4E}" sibTransId="{6DF86190-BB95-4485-886B-759C17D5976E}"/>
    <dgm:cxn modelId="{5EBB7859-92B5-44F6-B8A2-F4A3E4F74D1A}" type="presOf" srcId="{48C38624-3255-49E6-9D64-E3746861E81A}" destId="{0C50BD6A-1477-43EF-BBE9-3339BFB96AD4}" srcOrd="0" destOrd="3" presId="urn:microsoft.com/office/officeart/2005/8/layout/hList1"/>
    <dgm:cxn modelId="{C340307B-0C2F-4A80-BB34-C03232794C19}" srcId="{B5013F8C-E73D-40CC-8779-C962881B2029}" destId="{93B73086-AC21-4DED-9BB1-2A43F796DBA7}" srcOrd="3" destOrd="0" parTransId="{E7001B65-A135-4C02-AD3B-AE78682FA592}" sibTransId="{C38B5A5A-1883-466F-8009-D8986C965CDF}"/>
    <dgm:cxn modelId="{DE00347B-9EA2-495A-8687-C597236BD8A7}" srcId="{A4BD512F-D321-4E1A-BA25-AE5F8BEF0FF5}" destId="{150B2413-C78B-4396-A5F3-0CFECE83DE8D}" srcOrd="2" destOrd="0" parTransId="{39AD1123-7755-43CC-B7A7-C9BB6A0FEF09}" sibTransId="{D409EF19-17A5-45C0-9DF8-A9C8F8101ECA}"/>
    <dgm:cxn modelId="{AFDF5A89-7CF0-47AE-AB44-1373B0AA77CB}" type="presOf" srcId="{77381343-2F34-4695-BFD8-D4B461BEAF44}" destId="{0BC9B9DB-21F6-45E2-AF88-0359D0FDBBDC}" srcOrd="0" destOrd="4" presId="urn:microsoft.com/office/officeart/2005/8/layout/hList1"/>
    <dgm:cxn modelId="{AF417F8C-4D60-43AE-91CE-75A72DC25333}" srcId="{E369F184-4C77-423D-9E46-7C213F6E3E75}" destId="{3D394CDF-C3B6-495C-8A56-455305EE4D37}" srcOrd="1" destOrd="0" parTransId="{1725015F-ABAD-48D8-B996-BE648A1DAED5}" sibTransId="{F5EB05C6-612A-43AD-A794-DD225794D29F}"/>
    <dgm:cxn modelId="{CDFC648D-DC47-4CA2-B06D-51C6690B2D8A}" type="presOf" srcId="{B5013F8C-E73D-40CC-8779-C962881B2029}" destId="{C796B164-EE9B-4C1A-B067-6C9483564BA1}" srcOrd="0" destOrd="0" presId="urn:microsoft.com/office/officeart/2005/8/layout/hList1"/>
    <dgm:cxn modelId="{0E01D391-4845-4F99-92B1-5359DEB22ACD}" type="presOf" srcId="{93B73086-AC21-4DED-9BB1-2A43F796DBA7}" destId="{0BC9B9DB-21F6-45E2-AF88-0359D0FDBBDC}" srcOrd="0" destOrd="3" presId="urn:microsoft.com/office/officeart/2005/8/layout/hList1"/>
    <dgm:cxn modelId="{06E60097-99EF-48EB-9D26-9ED0D4BA3AB7}" type="presOf" srcId="{3D394CDF-C3B6-495C-8A56-455305EE4D37}" destId="{7722BDD7-80E3-4E74-AF28-C53BD17CB6C0}" srcOrd="0" destOrd="0" presId="urn:microsoft.com/office/officeart/2005/8/layout/hList1"/>
    <dgm:cxn modelId="{FF0E67A1-F9C0-4D2B-A0B3-B71652F974F8}" type="presOf" srcId="{B317B713-33B5-48AA-A84B-09BCE3530970}" destId="{4508C8FC-83BC-4392-94AF-9DFC88CD39DE}" srcOrd="0" destOrd="3" presId="urn:microsoft.com/office/officeart/2005/8/layout/hList1"/>
    <dgm:cxn modelId="{1764D6A1-8B36-4CC4-9C5D-3F942CF2A3A0}" type="presOf" srcId="{FC263B63-2C90-4A1F-A1E7-F2CB82F4982C}" destId="{0BC9B9DB-21F6-45E2-AF88-0359D0FDBBDC}" srcOrd="0" destOrd="1" presId="urn:microsoft.com/office/officeart/2005/8/layout/hList1"/>
    <dgm:cxn modelId="{9EB821A3-3490-4C4D-A271-BB5EDC03B390}" type="presOf" srcId="{26653C31-A5D3-4CBD-A8EE-07D65979B966}" destId="{0C50BD6A-1477-43EF-BBE9-3339BFB96AD4}" srcOrd="0" destOrd="1" presId="urn:microsoft.com/office/officeart/2005/8/layout/hList1"/>
    <dgm:cxn modelId="{58B75FB5-B14F-4B7B-994D-32B583FEFB48}" type="presOf" srcId="{150B2413-C78B-4396-A5F3-0CFECE83DE8D}" destId="{4508C8FC-83BC-4392-94AF-9DFC88CD39DE}" srcOrd="0" destOrd="2" presId="urn:microsoft.com/office/officeart/2005/8/layout/hList1"/>
    <dgm:cxn modelId="{9B0CFDB9-8D3E-434D-900E-B9B30A832100}" type="presOf" srcId="{E369F184-4C77-423D-9E46-7C213F6E3E75}" destId="{697768B3-86D5-4C54-AD3C-FD426BCDC364}" srcOrd="0" destOrd="0" presId="urn:microsoft.com/office/officeart/2005/8/layout/hList1"/>
    <dgm:cxn modelId="{6BB239BC-A311-4644-9F82-B92EE306CE77}" type="presOf" srcId="{B9183327-A11E-4B45-9EDC-682FA82E418D}" destId="{0C50BD6A-1477-43EF-BBE9-3339BFB96AD4}" srcOrd="0" destOrd="0" presId="urn:microsoft.com/office/officeart/2005/8/layout/hList1"/>
    <dgm:cxn modelId="{DF753BC9-611F-4023-BD60-79492A6CE4ED}" srcId="{B5013F8C-E73D-40CC-8779-C962881B2029}" destId="{77381343-2F34-4695-BFD8-D4B461BEAF44}" srcOrd="4" destOrd="0" parTransId="{446F7D82-0A73-405F-9D9D-DF51306BF23F}" sibTransId="{C1C3E99A-65FB-47EF-9997-0625F74107BA}"/>
    <dgm:cxn modelId="{EB653EC9-F07A-41D1-8399-9CABF21C9CE6}" type="presOf" srcId="{540A218C-9646-467D-BBED-C3720DB2827D}" destId="{4508C8FC-83BC-4392-94AF-9DFC88CD39DE}" srcOrd="0" destOrd="1" presId="urn:microsoft.com/office/officeart/2005/8/layout/hList1"/>
    <dgm:cxn modelId="{1F3EA4D5-12DD-4F0B-AC8C-71B1EF78B929}" type="presOf" srcId="{0C13FA4F-FE89-4520-9639-6B47C1A70DBA}" destId="{0BC9B9DB-21F6-45E2-AF88-0359D0FDBBDC}" srcOrd="0" destOrd="0" presId="urn:microsoft.com/office/officeart/2005/8/layout/hList1"/>
    <dgm:cxn modelId="{C18BF2EA-06A6-4D75-B7EE-8B25D2184E91}" srcId="{3D394CDF-C3B6-495C-8A56-455305EE4D37}" destId="{26653C31-A5D3-4CBD-A8EE-07D65979B966}" srcOrd="1" destOrd="0" parTransId="{E813CDD9-DFAE-453D-B153-832109AD4D4F}" sibTransId="{FC2BB40F-5F0E-4655-BF8B-213E21AE4EB3}"/>
    <dgm:cxn modelId="{EE2A87F0-786C-4767-8F14-98F2933438C7}" type="presOf" srcId="{8FC473A5-0AC9-4358-9D28-D06723028B98}" destId="{0BC9B9DB-21F6-45E2-AF88-0359D0FDBBDC}" srcOrd="0" destOrd="2" presId="urn:microsoft.com/office/officeart/2005/8/layout/hList1"/>
    <dgm:cxn modelId="{120C2AF7-CC64-468E-A1E2-9082ED1A712E}" srcId="{B5013F8C-E73D-40CC-8779-C962881B2029}" destId="{0C13FA4F-FE89-4520-9639-6B47C1A70DBA}" srcOrd="0" destOrd="0" parTransId="{E8BB482D-CE3E-4271-9981-D9962B07EDF8}" sibTransId="{ED7A50ED-B579-4935-824F-64498EC175F9}"/>
    <dgm:cxn modelId="{D737A6FD-3758-4672-A768-7C5EFD076E27}" srcId="{A4BD512F-D321-4E1A-BA25-AE5F8BEF0FF5}" destId="{540A218C-9646-467D-BBED-C3720DB2827D}" srcOrd="1" destOrd="0" parTransId="{80827C2E-8288-4EC9-A0C3-15A37965AFD7}" sibTransId="{81E908E7-2DAF-4954-919D-B1811FA6D1C5}"/>
    <dgm:cxn modelId="{43B2F15D-1014-438B-8B9F-070E82E3E94D}" type="presParOf" srcId="{697768B3-86D5-4C54-AD3C-FD426BCDC364}" destId="{89FF9A8A-ADEB-4797-9AFA-B9935240B765}" srcOrd="0" destOrd="0" presId="urn:microsoft.com/office/officeart/2005/8/layout/hList1"/>
    <dgm:cxn modelId="{67B2888D-CF1B-48F2-8D06-6B4531C3E0B4}" type="presParOf" srcId="{89FF9A8A-ADEB-4797-9AFA-B9935240B765}" destId="{C796B164-EE9B-4C1A-B067-6C9483564BA1}" srcOrd="0" destOrd="0" presId="urn:microsoft.com/office/officeart/2005/8/layout/hList1"/>
    <dgm:cxn modelId="{3D7BFF7F-DAD2-4B9C-9A9B-D017BCD6E812}" type="presParOf" srcId="{89FF9A8A-ADEB-4797-9AFA-B9935240B765}" destId="{0BC9B9DB-21F6-45E2-AF88-0359D0FDBBDC}" srcOrd="1" destOrd="0" presId="urn:microsoft.com/office/officeart/2005/8/layout/hList1"/>
    <dgm:cxn modelId="{0DAF83A1-474C-43EB-80F8-27CFB8B94C44}" type="presParOf" srcId="{697768B3-86D5-4C54-AD3C-FD426BCDC364}" destId="{42D594FB-E445-47F3-B102-7C6E16CA16E4}" srcOrd="1" destOrd="0" presId="urn:microsoft.com/office/officeart/2005/8/layout/hList1"/>
    <dgm:cxn modelId="{AEDC2B2A-7093-40D9-AE49-1A3DF926322D}" type="presParOf" srcId="{697768B3-86D5-4C54-AD3C-FD426BCDC364}" destId="{61B3AC7B-EC9F-4183-9285-D475F48220B8}" srcOrd="2" destOrd="0" presId="urn:microsoft.com/office/officeart/2005/8/layout/hList1"/>
    <dgm:cxn modelId="{ECA2D823-8B6B-484B-860F-9A61C121482E}" type="presParOf" srcId="{61B3AC7B-EC9F-4183-9285-D475F48220B8}" destId="{7722BDD7-80E3-4E74-AF28-C53BD17CB6C0}" srcOrd="0" destOrd="0" presId="urn:microsoft.com/office/officeart/2005/8/layout/hList1"/>
    <dgm:cxn modelId="{BA7957A3-E6DF-4D35-A6C7-A62B1BE0D2A6}" type="presParOf" srcId="{61B3AC7B-EC9F-4183-9285-D475F48220B8}" destId="{0C50BD6A-1477-43EF-BBE9-3339BFB96AD4}" srcOrd="1" destOrd="0" presId="urn:microsoft.com/office/officeart/2005/8/layout/hList1"/>
    <dgm:cxn modelId="{FD0B7F35-F866-4103-8917-8CADC075DB56}" type="presParOf" srcId="{697768B3-86D5-4C54-AD3C-FD426BCDC364}" destId="{03404167-9615-4AD4-B34A-94E7453357CC}" srcOrd="3" destOrd="0" presId="urn:microsoft.com/office/officeart/2005/8/layout/hList1"/>
    <dgm:cxn modelId="{2672DF23-7125-4452-B8C7-E22B0287B449}" type="presParOf" srcId="{697768B3-86D5-4C54-AD3C-FD426BCDC364}" destId="{0985E9AF-1785-4C7B-93E7-5ED9594874FB}" srcOrd="4" destOrd="0" presId="urn:microsoft.com/office/officeart/2005/8/layout/hList1"/>
    <dgm:cxn modelId="{E92431BE-0C1C-4338-B11B-2A2A98633625}" type="presParOf" srcId="{0985E9AF-1785-4C7B-93E7-5ED9594874FB}" destId="{4D04AACF-34D8-48FB-B065-BA1FCCE1E596}" srcOrd="0" destOrd="0" presId="urn:microsoft.com/office/officeart/2005/8/layout/hList1"/>
    <dgm:cxn modelId="{0DDA759A-11C5-4422-947D-D87F924B8EEB}" type="presParOf" srcId="{0985E9AF-1785-4C7B-93E7-5ED9594874FB}" destId="{4508C8FC-83BC-4392-94AF-9DFC88CD39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5545E-D0ED-4DC1-B753-B3E29067912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82AC6977-1C58-4AF5-86F8-16A0B791530B}">
      <dgm:prSet phldrT="[Text]"/>
      <dgm:spPr/>
      <dgm:t>
        <a:bodyPr/>
        <a:lstStyle/>
        <a:p>
          <a:r>
            <a:rPr lang="en-US" b="1"/>
            <a:t>Inputs</a:t>
          </a:r>
        </a:p>
      </dgm:t>
    </dgm:pt>
    <dgm:pt modelId="{98D4A480-76FC-4FBD-B856-905CE957DC17}" type="parTrans" cxnId="{74A9372F-D1B5-4B17-807B-4CF734194BC4}">
      <dgm:prSet/>
      <dgm:spPr/>
      <dgm:t>
        <a:bodyPr/>
        <a:lstStyle/>
        <a:p>
          <a:endParaRPr lang="en-US" sz="4400"/>
        </a:p>
      </dgm:t>
    </dgm:pt>
    <dgm:pt modelId="{67DCDCD3-CAAE-469F-9257-81343955D2D6}" type="sibTrans" cxnId="{74A9372F-D1B5-4B17-807B-4CF734194BC4}">
      <dgm:prSet/>
      <dgm:spPr/>
      <dgm:t>
        <a:bodyPr/>
        <a:lstStyle/>
        <a:p>
          <a:endParaRPr lang="en-US"/>
        </a:p>
      </dgm:t>
    </dgm:pt>
    <dgm:pt modelId="{BBD836EA-E68B-47E0-90FC-5B1452E62C6D}">
      <dgm:prSet phldrT="[Text]" custT="1"/>
      <dgm:spPr/>
      <dgm:t>
        <a:bodyPr/>
        <a:lstStyle/>
        <a:p>
          <a:r>
            <a:rPr lang="en-US" sz="1600" dirty="0"/>
            <a:t>Financial education</a:t>
          </a:r>
        </a:p>
      </dgm:t>
    </dgm:pt>
    <dgm:pt modelId="{76EE287A-F731-42DF-9785-CB3A4FC6EC4F}" type="parTrans" cxnId="{84E1CC6C-DCB1-406F-978D-8E379D0D33FD}">
      <dgm:prSet/>
      <dgm:spPr/>
      <dgm:t>
        <a:bodyPr/>
        <a:lstStyle/>
        <a:p>
          <a:endParaRPr lang="en-US" sz="4400"/>
        </a:p>
      </dgm:t>
    </dgm:pt>
    <dgm:pt modelId="{349E57BD-747E-4001-8F4E-A9B904B6BE60}" type="sibTrans" cxnId="{84E1CC6C-DCB1-406F-978D-8E379D0D33FD}">
      <dgm:prSet/>
      <dgm:spPr/>
      <dgm:t>
        <a:bodyPr/>
        <a:lstStyle/>
        <a:p>
          <a:endParaRPr lang="en-US"/>
        </a:p>
      </dgm:t>
    </dgm:pt>
    <dgm:pt modelId="{22C5386C-5CE3-4803-A928-F2FF3793CB03}">
      <dgm:prSet phldrT="[Text]"/>
      <dgm:spPr/>
      <dgm:t>
        <a:bodyPr/>
        <a:lstStyle/>
        <a:p>
          <a:r>
            <a:rPr lang="en-US" b="1"/>
            <a:t>Financial Education Intermediate Outcomes </a:t>
          </a:r>
        </a:p>
      </dgm:t>
    </dgm:pt>
    <dgm:pt modelId="{A9842B66-6EC7-4BA4-BFBF-52C7318AF74B}" type="parTrans" cxnId="{5B91B18A-0CA1-4D87-9653-E2AE59F22659}">
      <dgm:prSet/>
      <dgm:spPr/>
      <dgm:t>
        <a:bodyPr/>
        <a:lstStyle/>
        <a:p>
          <a:endParaRPr lang="en-US" sz="4400"/>
        </a:p>
      </dgm:t>
    </dgm:pt>
    <dgm:pt modelId="{DD64883C-E7BD-4075-8F70-AD33C59DF827}" type="sibTrans" cxnId="{5B91B18A-0CA1-4D87-9653-E2AE59F22659}">
      <dgm:prSet/>
      <dgm:spPr/>
      <dgm:t>
        <a:bodyPr/>
        <a:lstStyle/>
        <a:p>
          <a:endParaRPr lang="en-US"/>
        </a:p>
      </dgm:t>
    </dgm:pt>
    <dgm:pt modelId="{8B1C19D2-16D5-453C-BD3F-264B09123107}">
      <dgm:prSet phldrT="[Text]" custT="1"/>
      <dgm:spPr/>
      <dgm:t>
        <a:bodyPr/>
        <a:lstStyle/>
        <a:p>
          <a:r>
            <a:rPr lang="en-US" sz="1600" dirty="0"/>
            <a:t>Competitive financial market </a:t>
          </a:r>
        </a:p>
      </dgm:t>
    </dgm:pt>
    <dgm:pt modelId="{7F12A221-897B-4703-A844-17774C0F7F16}" type="parTrans" cxnId="{9CC9C9CD-0641-4B1B-9F5F-851BA57FA0B3}">
      <dgm:prSet/>
      <dgm:spPr/>
      <dgm:t>
        <a:bodyPr/>
        <a:lstStyle/>
        <a:p>
          <a:endParaRPr lang="en-US" sz="4400"/>
        </a:p>
      </dgm:t>
    </dgm:pt>
    <dgm:pt modelId="{AF1F74E0-9BD7-4DD1-9E86-712A40E6CBA9}" type="sibTrans" cxnId="{9CC9C9CD-0641-4B1B-9F5F-851BA57FA0B3}">
      <dgm:prSet/>
      <dgm:spPr/>
      <dgm:t>
        <a:bodyPr/>
        <a:lstStyle/>
        <a:p>
          <a:endParaRPr lang="en-US"/>
        </a:p>
      </dgm:t>
    </dgm:pt>
    <dgm:pt modelId="{8F40D7BB-8180-434F-A43E-BBF0898F8866}">
      <dgm:prSet phldrT="[Text]"/>
      <dgm:spPr/>
      <dgm:t>
        <a:bodyPr/>
        <a:lstStyle/>
        <a:p>
          <a:r>
            <a:rPr lang="en-US" b="1" dirty="0"/>
            <a:t>Financial Well-Being Long term Outcomes </a:t>
          </a:r>
        </a:p>
      </dgm:t>
    </dgm:pt>
    <dgm:pt modelId="{8AED8BFB-D168-4CCB-93A1-2DC9A530BAF9}" type="parTrans" cxnId="{2BD7F7D4-32DE-447D-9012-7B14AFDF1143}">
      <dgm:prSet/>
      <dgm:spPr/>
      <dgm:t>
        <a:bodyPr/>
        <a:lstStyle/>
        <a:p>
          <a:endParaRPr lang="en-US" sz="4400"/>
        </a:p>
      </dgm:t>
    </dgm:pt>
    <dgm:pt modelId="{DB8707D1-D6E5-49B0-ADB6-88753B6FE9CD}" type="sibTrans" cxnId="{2BD7F7D4-32DE-447D-9012-7B14AFDF1143}">
      <dgm:prSet/>
      <dgm:spPr/>
      <dgm:t>
        <a:bodyPr/>
        <a:lstStyle/>
        <a:p>
          <a:endParaRPr lang="en-US"/>
        </a:p>
      </dgm:t>
    </dgm:pt>
    <dgm:pt modelId="{94D388BD-6C3F-49DE-9344-4015D45ECCAC}">
      <dgm:prSet phldrT="[Text]"/>
      <dgm:spPr/>
      <dgm:t>
        <a:bodyPr/>
        <a:lstStyle/>
        <a:p>
          <a:r>
            <a:rPr lang="en-US" b="1"/>
            <a:t>Financial Sector Outcomes </a:t>
          </a:r>
        </a:p>
      </dgm:t>
    </dgm:pt>
    <dgm:pt modelId="{A0DF3F8B-2BDC-43E8-B729-156770E40AEB}" type="parTrans" cxnId="{4DD25FD3-0BEF-45DA-9C32-29166612F3E4}">
      <dgm:prSet/>
      <dgm:spPr/>
      <dgm:t>
        <a:bodyPr/>
        <a:lstStyle/>
        <a:p>
          <a:endParaRPr lang="en-US" sz="4400"/>
        </a:p>
      </dgm:t>
    </dgm:pt>
    <dgm:pt modelId="{B6B2F252-B96D-4404-8A45-AA4959ACF931}" type="sibTrans" cxnId="{4DD25FD3-0BEF-45DA-9C32-29166612F3E4}">
      <dgm:prSet/>
      <dgm:spPr/>
      <dgm:t>
        <a:bodyPr/>
        <a:lstStyle/>
        <a:p>
          <a:endParaRPr lang="en-US"/>
        </a:p>
      </dgm:t>
    </dgm:pt>
    <dgm:pt modelId="{05314A35-B9CE-4A69-B876-20CA9E946863}">
      <dgm:prSet phldrT="[Text]" custT="1"/>
      <dgm:spPr/>
      <dgm:t>
        <a:bodyPr/>
        <a:lstStyle/>
        <a:p>
          <a:r>
            <a:rPr lang="en-US" sz="1600" dirty="0"/>
            <a:t>Knowledge, skills &amp; attitudes</a:t>
          </a:r>
        </a:p>
      </dgm:t>
    </dgm:pt>
    <dgm:pt modelId="{A782776B-F6E2-4194-8F99-96BDEA8DCAEF}" type="parTrans" cxnId="{138DBBFF-0C84-40D1-AB2B-EF8D2DF586EC}">
      <dgm:prSet/>
      <dgm:spPr/>
      <dgm:t>
        <a:bodyPr/>
        <a:lstStyle/>
        <a:p>
          <a:endParaRPr lang="en-US" sz="4400"/>
        </a:p>
      </dgm:t>
    </dgm:pt>
    <dgm:pt modelId="{D9769861-7199-453C-9C3A-5F54892549B1}" type="sibTrans" cxnId="{138DBBFF-0C84-40D1-AB2B-EF8D2DF586EC}">
      <dgm:prSet/>
      <dgm:spPr/>
      <dgm:t>
        <a:bodyPr/>
        <a:lstStyle/>
        <a:p>
          <a:endParaRPr lang="en-US"/>
        </a:p>
      </dgm:t>
    </dgm:pt>
    <dgm:pt modelId="{0EFCB227-1613-4B5E-9544-851703279F89}">
      <dgm:prSet phldrT="[Text]" custT="1"/>
      <dgm:spPr/>
      <dgm:t>
        <a:bodyPr/>
        <a:lstStyle/>
        <a:p>
          <a:r>
            <a:rPr lang="en-US" sz="1600" dirty="0"/>
            <a:t>Increased savings</a:t>
          </a:r>
        </a:p>
      </dgm:t>
    </dgm:pt>
    <dgm:pt modelId="{A5519C58-B6BF-4F0F-8BBA-B70D23237A64}" type="parTrans" cxnId="{53E2017E-39A9-42BD-8BF7-E158181B81DA}">
      <dgm:prSet/>
      <dgm:spPr/>
      <dgm:t>
        <a:bodyPr/>
        <a:lstStyle/>
        <a:p>
          <a:endParaRPr lang="en-US" sz="4400"/>
        </a:p>
      </dgm:t>
    </dgm:pt>
    <dgm:pt modelId="{09483906-2003-441F-A04B-AAC10C41EC27}" type="sibTrans" cxnId="{53E2017E-39A9-42BD-8BF7-E158181B81DA}">
      <dgm:prSet/>
      <dgm:spPr/>
      <dgm:t>
        <a:bodyPr/>
        <a:lstStyle/>
        <a:p>
          <a:endParaRPr lang="en-US"/>
        </a:p>
      </dgm:t>
    </dgm:pt>
    <dgm:pt modelId="{CB08C3BD-F439-4253-A75F-4D15870F5076}">
      <dgm:prSet phldrT="[Text]" custT="1"/>
      <dgm:spPr/>
      <dgm:t>
        <a:bodyPr/>
        <a:lstStyle/>
        <a:p>
          <a:r>
            <a:rPr lang="en-US" sz="1600" dirty="0"/>
            <a:t>Behaviors &amp; practices</a:t>
          </a:r>
        </a:p>
      </dgm:t>
    </dgm:pt>
    <dgm:pt modelId="{9B9A26A2-FAC0-4FEC-ABE4-012ACF2B8575}" type="parTrans" cxnId="{5203CEA6-4902-4094-8115-3B9BEFB5D593}">
      <dgm:prSet/>
      <dgm:spPr/>
      <dgm:t>
        <a:bodyPr/>
        <a:lstStyle/>
        <a:p>
          <a:endParaRPr lang="en-US" sz="4400"/>
        </a:p>
      </dgm:t>
    </dgm:pt>
    <dgm:pt modelId="{89E67041-9F05-4D6A-8D31-9F9FCD26FAF1}" type="sibTrans" cxnId="{5203CEA6-4902-4094-8115-3B9BEFB5D593}">
      <dgm:prSet/>
      <dgm:spPr/>
      <dgm:t>
        <a:bodyPr/>
        <a:lstStyle/>
        <a:p>
          <a:endParaRPr lang="en-US"/>
        </a:p>
      </dgm:t>
    </dgm:pt>
    <dgm:pt modelId="{C650E385-9EB6-4EBC-9694-E0926299CE7B}">
      <dgm:prSet phldrT="[Text]" custT="1"/>
      <dgm:spPr/>
      <dgm:t>
        <a:bodyPr/>
        <a:lstStyle/>
        <a:p>
          <a:r>
            <a:rPr lang="en-US" sz="1600" dirty="0"/>
            <a:t>Better debt management </a:t>
          </a:r>
        </a:p>
      </dgm:t>
    </dgm:pt>
    <dgm:pt modelId="{F271FCEA-D967-4E7E-B97A-531643634D18}" type="parTrans" cxnId="{3E0969A1-CF3B-4575-B940-05AA04B4A465}">
      <dgm:prSet/>
      <dgm:spPr/>
      <dgm:t>
        <a:bodyPr/>
        <a:lstStyle/>
        <a:p>
          <a:endParaRPr lang="en-US" sz="4400"/>
        </a:p>
      </dgm:t>
    </dgm:pt>
    <dgm:pt modelId="{981F0DE0-1F22-452A-8AB2-75DA94D929CC}" type="sibTrans" cxnId="{3E0969A1-CF3B-4575-B940-05AA04B4A465}">
      <dgm:prSet/>
      <dgm:spPr/>
      <dgm:t>
        <a:bodyPr/>
        <a:lstStyle/>
        <a:p>
          <a:endParaRPr lang="en-US"/>
        </a:p>
      </dgm:t>
    </dgm:pt>
    <dgm:pt modelId="{A87F1899-4EE5-4CA5-B638-36B1E867965D}">
      <dgm:prSet phldrT="[Text]" custT="1"/>
      <dgm:spPr/>
      <dgm:t>
        <a:bodyPr/>
        <a:lstStyle/>
        <a:p>
          <a:r>
            <a:rPr lang="en-US" sz="1600" dirty="0"/>
            <a:t>Effective &amp; appropriate use of financial products</a:t>
          </a:r>
        </a:p>
      </dgm:t>
    </dgm:pt>
    <dgm:pt modelId="{12C428BF-E581-4022-B13C-3034336683B9}" type="parTrans" cxnId="{A46334C9-FA49-4A2F-88A5-F3BB5CD0C921}">
      <dgm:prSet/>
      <dgm:spPr/>
      <dgm:t>
        <a:bodyPr/>
        <a:lstStyle/>
        <a:p>
          <a:endParaRPr lang="en-US" sz="4400"/>
        </a:p>
      </dgm:t>
    </dgm:pt>
    <dgm:pt modelId="{4411194E-B5C2-445B-A107-E326F74669A2}" type="sibTrans" cxnId="{A46334C9-FA49-4A2F-88A5-F3BB5CD0C921}">
      <dgm:prSet/>
      <dgm:spPr/>
      <dgm:t>
        <a:bodyPr/>
        <a:lstStyle/>
        <a:p>
          <a:endParaRPr lang="en-US"/>
        </a:p>
      </dgm:t>
    </dgm:pt>
    <dgm:pt modelId="{2864D4C0-7F04-401B-8955-22C1A28C3CCC}">
      <dgm:prSet phldrT="[Text]" custT="1"/>
      <dgm:spPr/>
      <dgm:t>
        <a:bodyPr/>
        <a:lstStyle/>
        <a:p>
          <a:r>
            <a:rPr lang="en-US" sz="1600" dirty="0"/>
            <a:t>Forward financial planning </a:t>
          </a:r>
        </a:p>
      </dgm:t>
    </dgm:pt>
    <dgm:pt modelId="{5C5BA070-5850-42E8-8BBA-0B8D97AEB0DC}" type="parTrans" cxnId="{EB586E72-0027-4D97-A3CD-95A91F2AEEF5}">
      <dgm:prSet/>
      <dgm:spPr/>
      <dgm:t>
        <a:bodyPr/>
        <a:lstStyle/>
        <a:p>
          <a:endParaRPr lang="en-US" sz="4400"/>
        </a:p>
      </dgm:t>
    </dgm:pt>
    <dgm:pt modelId="{94F3BECE-3881-4CD1-B910-9155A5B27946}" type="sibTrans" cxnId="{EB586E72-0027-4D97-A3CD-95A91F2AEEF5}">
      <dgm:prSet/>
      <dgm:spPr/>
      <dgm:t>
        <a:bodyPr/>
        <a:lstStyle/>
        <a:p>
          <a:endParaRPr lang="en-US"/>
        </a:p>
      </dgm:t>
    </dgm:pt>
    <dgm:pt modelId="{C5219DB0-D2BC-47E3-92EC-1E18A96EB4D9}">
      <dgm:prSet phldrT="[Text]" custT="1"/>
      <dgm:spPr/>
      <dgm:t>
        <a:bodyPr/>
        <a:lstStyle/>
        <a:p>
          <a:r>
            <a:rPr lang="en-US" sz="1600" dirty="0"/>
            <a:t>Successful financial negotiations </a:t>
          </a:r>
        </a:p>
      </dgm:t>
    </dgm:pt>
    <dgm:pt modelId="{86F5D5DF-D54B-451B-A6C7-C584EA47C028}" type="parTrans" cxnId="{B0B4C78E-571E-4D2B-BE37-DF35C42C129A}">
      <dgm:prSet/>
      <dgm:spPr/>
      <dgm:t>
        <a:bodyPr/>
        <a:lstStyle/>
        <a:p>
          <a:endParaRPr lang="en-US" sz="4400"/>
        </a:p>
      </dgm:t>
    </dgm:pt>
    <dgm:pt modelId="{2C8008D7-631C-4999-9709-BC97454C85FD}" type="sibTrans" cxnId="{B0B4C78E-571E-4D2B-BE37-DF35C42C129A}">
      <dgm:prSet/>
      <dgm:spPr/>
      <dgm:t>
        <a:bodyPr/>
        <a:lstStyle/>
        <a:p>
          <a:endParaRPr lang="en-US"/>
        </a:p>
      </dgm:t>
    </dgm:pt>
    <dgm:pt modelId="{556AB045-80DF-428B-A8CC-5EB606B1E811}">
      <dgm:prSet phldrT="[Text]" custT="1"/>
      <dgm:spPr/>
      <dgm:t>
        <a:bodyPr/>
        <a:lstStyle/>
        <a:p>
          <a:r>
            <a:rPr lang="en-US" sz="1600" dirty="0"/>
            <a:t>Savings mobilization </a:t>
          </a:r>
        </a:p>
      </dgm:t>
    </dgm:pt>
    <dgm:pt modelId="{FAB463CD-7064-49BF-B338-FAB19C9D31D5}" type="parTrans" cxnId="{9B462D7F-65FE-4E3B-8B43-BEF2FE813C47}">
      <dgm:prSet/>
      <dgm:spPr/>
      <dgm:t>
        <a:bodyPr/>
        <a:lstStyle/>
        <a:p>
          <a:endParaRPr lang="en-US" sz="4400"/>
        </a:p>
      </dgm:t>
    </dgm:pt>
    <dgm:pt modelId="{9A731218-0890-44B7-8521-A4730EE439B9}" type="sibTrans" cxnId="{9B462D7F-65FE-4E3B-8B43-BEF2FE813C47}">
      <dgm:prSet/>
      <dgm:spPr/>
      <dgm:t>
        <a:bodyPr/>
        <a:lstStyle/>
        <a:p>
          <a:endParaRPr lang="en-US"/>
        </a:p>
      </dgm:t>
    </dgm:pt>
    <dgm:pt modelId="{BD980E3E-0CB2-4A2C-B7B0-170A88DFB4CD}">
      <dgm:prSet phldrT="[Text]" custT="1"/>
      <dgm:spPr/>
      <dgm:t>
        <a:bodyPr/>
        <a:lstStyle/>
        <a:p>
          <a:r>
            <a:rPr lang="en-US" sz="1600" dirty="0"/>
            <a:t>Product &amp; channel innovation</a:t>
          </a:r>
        </a:p>
      </dgm:t>
    </dgm:pt>
    <dgm:pt modelId="{DFD88C0F-C919-4FBB-9B20-78DA27B15753}" type="parTrans" cxnId="{271BA6EE-40BC-4B99-9BF0-B2701D875BBA}">
      <dgm:prSet/>
      <dgm:spPr/>
      <dgm:t>
        <a:bodyPr/>
        <a:lstStyle/>
        <a:p>
          <a:endParaRPr lang="en-US" sz="4400"/>
        </a:p>
      </dgm:t>
    </dgm:pt>
    <dgm:pt modelId="{6B3B7DF4-EAF8-4FA3-BDE3-41F8A3D0B0D1}" type="sibTrans" cxnId="{271BA6EE-40BC-4B99-9BF0-B2701D875BBA}">
      <dgm:prSet/>
      <dgm:spPr/>
      <dgm:t>
        <a:bodyPr/>
        <a:lstStyle/>
        <a:p>
          <a:endParaRPr lang="en-US"/>
        </a:p>
      </dgm:t>
    </dgm:pt>
    <dgm:pt modelId="{D5A0DA04-2193-4C78-9C8E-AABD341D5E2D}">
      <dgm:prSet phldrT="[Text]" custT="1"/>
      <dgm:spPr/>
      <dgm:t>
        <a:bodyPr/>
        <a:lstStyle/>
        <a:p>
          <a:r>
            <a:rPr lang="en-US" sz="1600" dirty="0"/>
            <a:t>Financial inclusion </a:t>
          </a:r>
        </a:p>
      </dgm:t>
    </dgm:pt>
    <dgm:pt modelId="{AA7F4616-7C84-4727-8E8D-2AE2477B4650}" type="parTrans" cxnId="{F8A3854D-FE52-400F-B612-C6E27A7D07C1}">
      <dgm:prSet/>
      <dgm:spPr/>
      <dgm:t>
        <a:bodyPr/>
        <a:lstStyle/>
        <a:p>
          <a:endParaRPr lang="en-US" sz="4400"/>
        </a:p>
      </dgm:t>
    </dgm:pt>
    <dgm:pt modelId="{7E0BDBA8-107F-4D23-AB4F-CD29DE51C448}" type="sibTrans" cxnId="{F8A3854D-FE52-400F-B612-C6E27A7D07C1}">
      <dgm:prSet/>
      <dgm:spPr/>
      <dgm:t>
        <a:bodyPr/>
        <a:lstStyle/>
        <a:p>
          <a:endParaRPr lang="en-US"/>
        </a:p>
      </dgm:t>
    </dgm:pt>
    <dgm:pt modelId="{560D6D72-94B1-4C0C-802C-AAD8F50BDAAD}">
      <dgm:prSet phldrT="[Text]" custT="1"/>
      <dgm:spPr/>
      <dgm:t>
        <a:bodyPr/>
        <a:lstStyle/>
        <a:p>
          <a:r>
            <a:rPr lang="en-US" sz="1600" dirty="0"/>
            <a:t>Greater consumer protection</a:t>
          </a:r>
        </a:p>
      </dgm:t>
    </dgm:pt>
    <dgm:pt modelId="{358BE127-E2BA-47FC-BB7B-2208080BC212}" type="parTrans" cxnId="{E6F187C4-E142-43E6-9D93-088F2EBDA558}">
      <dgm:prSet/>
      <dgm:spPr/>
      <dgm:t>
        <a:bodyPr/>
        <a:lstStyle/>
        <a:p>
          <a:endParaRPr lang="en-US"/>
        </a:p>
      </dgm:t>
    </dgm:pt>
    <dgm:pt modelId="{E2481760-23B7-439A-834B-5F1084F25A1D}" type="sibTrans" cxnId="{E6F187C4-E142-43E6-9D93-088F2EBDA558}">
      <dgm:prSet/>
      <dgm:spPr/>
      <dgm:t>
        <a:bodyPr/>
        <a:lstStyle/>
        <a:p>
          <a:endParaRPr lang="en-US"/>
        </a:p>
      </dgm:t>
    </dgm:pt>
    <dgm:pt modelId="{1528A745-1411-4A71-AFCA-AFA81FCFBDE1}" type="pres">
      <dgm:prSet presAssocID="{6C25545E-D0ED-4DC1-B753-B3E29067912B}" presName="linearFlow" presStyleCnt="0">
        <dgm:presLayoutVars>
          <dgm:dir/>
          <dgm:animLvl val="lvl"/>
          <dgm:resizeHandles val="exact"/>
        </dgm:presLayoutVars>
      </dgm:prSet>
      <dgm:spPr/>
    </dgm:pt>
    <dgm:pt modelId="{274DA32D-3D1F-43C4-AFBA-9830C88C16A2}" type="pres">
      <dgm:prSet presAssocID="{82AC6977-1C58-4AF5-86F8-16A0B791530B}" presName="composite" presStyleCnt="0"/>
      <dgm:spPr/>
    </dgm:pt>
    <dgm:pt modelId="{FD4AE7EE-F880-4C0A-94ED-3A074404F126}" type="pres">
      <dgm:prSet presAssocID="{82AC6977-1C58-4AF5-86F8-16A0B791530B}" presName="parTx" presStyleLbl="node1" presStyleIdx="0" presStyleCnt="4">
        <dgm:presLayoutVars>
          <dgm:chMax val="0"/>
          <dgm:chPref val="0"/>
          <dgm:bulletEnabled val="1"/>
        </dgm:presLayoutVars>
      </dgm:prSet>
      <dgm:spPr/>
    </dgm:pt>
    <dgm:pt modelId="{8C66D3DB-4F9A-4026-A0B0-3B782EA1848A}" type="pres">
      <dgm:prSet presAssocID="{82AC6977-1C58-4AF5-86F8-16A0B791530B}" presName="parSh" presStyleLbl="node1" presStyleIdx="0" presStyleCnt="4"/>
      <dgm:spPr/>
    </dgm:pt>
    <dgm:pt modelId="{2CE070DE-3F5A-41AE-AD66-60BF6ABFFDF9}" type="pres">
      <dgm:prSet presAssocID="{82AC6977-1C58-4AF5-86F8-16A0B791530B}" presName="desTx" presStyleLbl="fgAcc1" presStyleIdx="0" presStyleCnt="4" custScaleY="105018" custLinFactNeighborX="3219" custLinFactNeighborY="1275">
        <dgm:presLayoutVars>
          <dgm:bulletEnabled val="1"/>
        </dgm:presLayoutVars>
      </dgm:prSet>
      <dgm:spPr/>
    </dgm:pt>
    <dgm:pt modelId="{18F1D72A-319B-49ED-8877-2E476AC42C70}" type="pres">
      <dgm:prSet presAssocID="{67DCDCD3-CAAE-469F-9257-81343955D2D6}" presName="sibTrans" presStyleLbl="sibTrans2D1" presStyleIdx="0" presStyleCnt="3"/>
      <dgm:spPr/>
    </dgm:pt>
    <dgm:pt modelId="{D8386F4C-B1D3-42D6-9146-BB6FD2505423}" type="pres">
      <dgm:prSet presAssocID="{67DCDCD3-CAAE-469F-9257-81343955D2D6}" presName="connTx" presStyleLbl="sibTrans2D1" presStyleIdx="0" presStyleCnt="3"/>
      <dgm:spPr/>
    </dgm:pt>
    <dgm:pt modelId="{1D0FD7B8-A4A4-47A2-92BA-F90ECB7F353C}" type="pres">
      <dgm:prSet presAssocID="{22C5386C-5CE3-4803-A928-F2FF3793CB03}" presName="composite" presStyleCnt="0"/>
      <dgm:spPr/>
    </dgm:pt>
    <dgm:pt modelId="{A525657E-2DB2-4BA5-B476-83FFBDB8B531}" type="pres">
      <dgm:prSet presAssocID="{22C5386C-5CE3-4803-A928-F2FF3793CB03}" presName="parTx" presStyleLbl="node1" presStyleIdx="0" presStyleCnt="4">
        <dgm:presLayoutVars>
          <dgm:chMax val="0"/>
          <dgm:chPref val="0"/>
          <dgm:bulletEnabled val="1"/>
        </dgm:presLayoutVars>
      </dgm:prSet>
      <dgm:spPr/>
    </dgm:pt>
    <dgm:pt modelId="{C381DB7B-FE64-4731-949D-6B9986DE6B81}" type="pres">
      <dgm:prSet presAssocID="{22C5386C-5CE3-4803-A928-F2FF3793CB03}" presName="parSh" presStyleLbl="node1" presStyleIdx="1" presStyleCnt="4"/>
      <dgm:spPr/>
    </dgm:pt>
    <dgm:pt modelId="{196778D2-B2DC-46A9-BBBF-02E5B1391E5E}" type="pres">
      <dgm:prSet presAssocID="{22C5386C-5CE3-4803-A928-F2FF3793CB03}" presName="desTx" presStyleLbl="fgAcc1" presStyleIdx="1" presStyleCnt="4" custScaleY="105018" custLinFactNeighborX="3219" custLinFactNeighborY="1275">
        <dgm:presLayoutVars>
          <dgm:bulletEnabled val="1"/>
        </dgm:presLayoutVars>
      </dgm:prSet>
      <dgm:spPr/>
    </dgm:pt>
    <dgm:pt modelId="{9C9507FD-15D5-479C-BA4E-1363D6330733}" type="pres">
      <dgm:prSet presAssocID="{DD64883C-E7BD-4075-8F70-AD33C59DF827}" presName="sibTrans" presStyleLbl="sibTrans2D1" presStyleIdx="1" presStyleCnt="3"/>
      <dgm:spPr/>
    </dgm:pt>
    <dgm:pt modelId="{5A13A120-F44A-4DDD-ADE8-FA9F94521089}" type="pres">
      <dgm:prSet presAssocID="{DD64883C-E7BD-4075-8F70-AD33C59DF827}" presName="connTx" presStyleLbl="sibTrans2D1" presStyleIdx="1" presStyleCnt="3"/>
      <dgm:spPr/>
    </dgm:pt>
    <dgm:pt modelId="{A582092F-70A3-4F1C-A5DE-A52D41A6B24D}" type="pres">
      <dgm:prSet presAssocID="{8F40D7BB-8180-434F-A43E-BBF0898F8866}" presName="composite" presStyleCnt="0"/>
      <dgm:spPr/>
    </dgm:pt>
    <dgm:pt modelId="{E83B8B9A-2919-4D0E-AFDC-F5EEA8E6D8D7}" type="pres">
      <dgm:prSet presAssocID="{8F40D7BB-8180-434F-A43E-BBF0898F8866}" presName="parTx" presStyleLbl="node1" presStyleIdx="1" presStyleCnt="4">
        <dgm:presLayoutVars>
          <dgm:chMax val="0"/>
          <dgm:chPref val="0"/>
          <dgm:bulletEnabled val="1"/>
        </dgm:presLayoutVars>
      </dgm:prSet>
      <dgm:spPr/>
    </dgm:pt>
    <dgm:pt modelId="{01D98ED1-4A92-4EAD-AA0F-5C4C6A68C5B9}" type="pres">
      <dgm:prSet presAssocID="{8F40D7BB-8180-434F-A43E-BBF0898F8866}" presName="parSh" presStyleLbl="node1" presStyleIdx="2" presStyleCnt="4"/>
      <dgm:spPr/>
    </dgm:pt>
    <dgm:pt modelId="{50B1FBE6-5E79-408A-9E63-0DF88AE44377}" type="pres">
      <dgm:prSet presAssocID="{8F40D7BB-8180-434F-A43E-BBF0898F8866}" presName="desTx" presStyleLbl="fgAcc1" presStyleIdx="2" presStyleCnt="4" custScaleY="105018" custLinFactNeighborX="3219" custLinFactNeighborY="1275">
        <dgm:presLayoutVars>
          <dgm:bulletEnabled val="1"/>
        </dgm:presLayoutVars>
      </dgm:prSet>
      <dgm:spPr/>
    </dgm:pt>
    <dgm:pt modelId="{C9A8466D-C5DA-49EB-98D9-C4D4760BCE57}" type="pres">
      <dgm:prSet presAssocID="{DB8707D1-D6E5-49B0-ADB6-88753B6FE9CD}" presName="sibTrans" presStyleLbl="sibTrans2D1" presStyleIdx="2" presStyleCnt="3"/>
      <dgm:spPr/>
    </dgm:pt>
    <dgm:pt modelId="{3D8AD2DC-D654-4406-A864-D9BBDEBABF55}" type="pres">
      <dgm:prSet presAssocID="{DB8707D1-D6E5-49B0-ADB6-88753B6FE9CD}" presName="connTx" presStyleLbl="sibTrans2D1" presStyleIdx="2" presStyleCnt="3"/>
      <dgm:spPr/>
    </dgm:pt>
    <dgm:pt modelId="{A5A4E476-A0E7-4AE7-A5C5-EDCD904CB8D0}" type="pres">
      <dgm:prSet presAssocID="{94D388BD-6C3F-49DE-9344-4015D45ECCAC}" presName="composite" presStyleCnt="0"/>
      <dgm:spPr/>
    </dgm:pt>
    <dgm:pt modelId="{6C77D55C-A38A-4FC1-9262-5AFC03DA835A}" type="pres">
      <dgm:prSet presAssocID="{94D388BD-6C3F-49DE-9344-4015D45ECCAC}" presName="parTx" presStyleLbl="node1" presStyleIdx="2" presStyleCnt="4">
        <dgm:presLayoutVars>
          <dgm:chMax val="0"/>
          <dgm:chPref val="0"/>
          <dgm:bulletEnabled val="1"/>
        </dgm:presLayoutVars>
      </dgm:prSet>
      <dgm:spPr/>
    </dgm:pt>
    <dgm:pt modelId="{74CDF29F-F6AA-4EF8-A540-E220D21188D7}" type="pres">
      <dgm:prSet presAssocID="{94D388BD-6C3F-49DE-9344-4015D45ECCAC}" presName="parSh" presStyleLbl="node1" presStyleIdx="3" presStyleCnt="4"/>
      <dgm:spPr/>
    </dgm:pt>
    <dgm:pt modelId="{0F1271C6-A9A2-4EDF-853E-581C62DE02E2}" type="pres">
      <dgm:prSet presAssocID="{94D388BD-6C3F-49DE-9344-4015D45ECCAC}" presName="desTx" presStyleLbl="fgAcc1" presStyleIdx="3" presStyleCnt="4" custScaleY="105018" custLinFactNeighborX="79" custLinFactNeighborY="1275">
        <dgm:presLayoutVars>
          <dgm:bulletEnabled val="1"/>
        </dgm:presLayoutVars>
      </dgm:prSet>
      <dgm:spPr/>
    </dgm:pt>
  </dgm:ptLst>
  <dgm:cxnLst>
    <dgm:cxn modelId="{19C78A1E-6901-4D2B-8D06-31F76CF64C49}" type="presOf" srcId="{94D388BD-6C3F-49DE-9344-4015D45ECCAC}" destId="{6C77D55C-A38A-4FC1-9262-5AFC03DA835A}" srcOrd="0" destOrd="0" presId="urn:microsoft.com/office/officeart/2005/8/layout/process3"/>
    <dgm:cxn modelId="{80BFB01E-87B4-4867-84FA-F1AA785CAA1A}" type="presOf" srcId="{8B1C19D2-16D5-453C-BD3F-264B09123107}" destId="{0F1271C6-A9A2-4EDF-853E-581C62DE02E2}" srcOrd="0" destOrd="0" presId="urn:microsoft.com/office/officeart/2005/8/layout/process3"/>
    <dgm:cxn modelId="{0D8C8D2B-DEFB-437C-A0E5-EB35212938A3}" type="presOf" srcId="{DD64883C-E7BD-4075-8F70-AD33C59DF827}" destId="{5A13A120-F44A-4DDD-ADE8-FA9F94521089}" srcOrd="1" destOrd="0" presId="urn:microsoft.com/office/officeart/2005/8/layout/process3"/>
    <dgm:cxn modelId="{74A9372F-D1B5-4B17-807B-4CF734194BC4}" srcId="{6C25545E-D0ED-4DC1-B753-B3E29067912B}" destId="{82AC6977-1C58-4AF5-86F8-16A0B791530B}" srcOrd="0" destOrd="0" parTransId="{98D4A480-76FC-4FBD-B856-905CE957DC17}" sibTransId="{67DCDCD3-CAAE-469F-9257-81343955D2D6}"/>
    <dgm:cxn modelId="{1C08E33D-91DB-4CB9-8E7C-164C6D69A839}" type="presOf" srcId="{C650E385-9EB6-4EBC-9694-E0926299CE7B}" destId="{50B1FBE6-5E79-408A-9E63-0DF88AE44377}" srcOrd="0" destOrd="1" presId="urn:microsoft.com/office/officeart/2005/8/layout/process3"/>
    <dgm:cxn modelId="{E3593C41-18A0-4A7B-8256-6F269AE8A3A1}" type="presOf" srcId="{67DCDCD3-CAAE-469F-9257-81343955D2D6}" destId="{D8386F4C-B1D3-42D6-9146-BB6FD2505423}" srcOrd="1" destOrd="0" presId="urn:microsoft.com/office/officeart/2005/8/layout/process3"/>
    <dgm:cxn modelId="{682DA262-B556-4EDC-8999-D597A1A9DFA5}" type="presOf" srcId="{556AB045-80DF-428B-A8CC-5EB606B1E811}" destId="{0F1271C6-A9A2-4EDF-853E-581C62DE02E2}" srcOrd="0" destOrd="1" presId="urn:microsoft.com/office/officeart/2005/8/layout/process3"/>
    <dgm:cxn modelId="{06AEFB43-3849-4BF8-B917-3603B14035F1}" type="presOf" srcId="{C5219DB0-D2BC-47E3-92EC-1E18A96EB4D9}" destId="{50B1FBE6-5E79-408A-9E63-0DF88AE44377}" srcOrd="0" destOrd="4" presId="urn:microsoft.com/office/officeart/2005/8/layout/process3"/>
    <dgm:cxn modelId="{93B84267-0726-4593-8951-F5972B1D1062}" type="presOf" srcId="{94D388BD-6C3F-49DE-9344-4015D45ECCAC}" destId="{74CDF29F-F6AA-4EF8-A540-E220D21188D7}" srcOrd="1" destOrd="0" presId="urn:microsoft.com/office/officeart/2005/8/layout/process3"/>
    <dgm:cxn modelId="{84E1CC6C-DCB1-406F-978D-8E379D0D33FD}" srcId="{82AC6977-1C58-4AF5-86F8-16A0B791530B}" destId="{BBD836EA-E68B-47E0-90FC-5B1452E62C6D}" srcOrd="0" destOrd="0" parTransId="{76EE287A-F731-42DF-9785-CB3A4FC6EC4F}" sibTransId="{349E57BD-747E-4001-8F4E-A9B904B6BE60}"/>
    <dgm:cxn modelId="{F8A3854D-FE52-400F-B612-C6E27A7D07C1}" srcId="{94D388BD-6C3F-49DE-9344-4015D45ECCAC}" destId="{D5A0DA04-2193-4C78-9C8E-AABD341D5E2D}" srcOrd="3" destOrd="0" parTransId="{AA7F4616-7C84-4727-8E8D-2AE2477B4650}" sibTransId="{7E0BDBA8-107F-4D23-AB4F-CD29DE51C448}"/>
    <dgm:cxn modelId="{1CE5BB6F-D483-4377-B52B-3A305FE820A2}" type="presOf" srcId="{D5A0DA04-2193-4C78-9C8E-AABD341D5E2D}" destId="{0F1271C6-A9A2-4EDF-853E-581C62DE02E2}" srcOrd="0" destOrd="3" presId="urn:microsoft.com/office/officeart/2005/8/layout/process3"/>
    <dgm:cxn modelId="{32255150-0EB5-4289-B947-84F5A98BB4B3}" type="presOf" srcId="{560D6D72-94B1-4C0C-802C-AAD8F50BDAAD}" destId="{0F1271C6-A9A2-4EDF-853E-581C62DE02E2}" srcOrd="0" destOrd="4" presId="urn:microsoft.com/office/officeart/2005/8/layout/process3"/>
    <dgm:cxn modelId="{EB586E72-0027-4D97-A3CD-95A91F2AEEF5}" srcId="{8F40D7BB-8180-434F-A43E-BBF0898F8866}" destId="{2864D4C0-7F04-401B-8955-22C1A28C3CCC}" srcOrd="3" destOrd="0" parTransId="{5C5BA070-5850-42E8-8BBA-0B8D97AEB0DC}" sibTransId="{94F3BECE-3881-4CD1-B910-9155A5B27946}"/>
    <dgm:cxn modelId="{669C5C58-6C5E-45F5-B5F4-A7EEC68BB2C9}" type="presOf" srcId="{8F40D7BB-8180-434F-A43E-BBF0898F8866}" destId="{01D98ED1-4A92-4EAD-AA0F-5C4C6A68C5B9}" srcOrd="1" destOrd="0" presId="urn:microsoft.com/office/officeart/2005/8/layout/process3"/>
    <dgm:cxn modelId="{0A85CE79-131F-44A2-B3B3-0A860BCAE768}" type="presOf" srcId="{6C25545E-D0ED-4DC1-B753-B3E29067912B}" destId="{1528A745-1411-4A71-AFCA-AFA81FCFBDE1}" srcOrd="0" destOrd="0" presId="urn:microsoft.com/office/officeart/2005/8/layout/process3"/>
    <dgm:cxn modelId="{53E2017E-39A9-42BD-8BF7-E158181B81DA}" srcId="{8F40D7BB-8180-434F-A43E-BBF0898F8866}" destId="{0EFCB227-1613-4B5E-9544-851703279F89}" srcOrd="0" destOrd="0" parTransId="{A5519C58-B6BF-4F0F-8BBA-B70D23237A64}" sibTransId="{09483906-2003-441F-A04B-AAC10C41EC27}"/>
    <dgm:cxn modelId="{9B462D7F-65FE-4E3B-8B43-BEF2FE813C47}" srcId="{94D388BD-6C3F-49DE-9344-4015D45ECCAC}" destId="{556AB045-80DF-428B-A8CC-5EB606B1E811}" srcOrd="1" destOrd="0" parTransId="{FAB463CD-7064-49BF-B338-FAB19C9D31D5}" sibTransId="{9A731218-0890-44B7-8521-A4730EE439B9}"/>
    <dgm:cxn modelId="{5B91B18A-0CA1-4D87-9653-E2AE59F22659}" srcId="{6C25545E-D0ED-4DC1-B753-B3E29067912B}" destId="{22C5386C-5CE3-4803-A928-F2FF3793CB03}" srcOrd="1" destOrd="0" parTransId="{A9842B66-6EC7-4BA4-BFBF-52C7318AF74B}" sibTransId="{DD64883C-E7BD-4075-8F70-AD33C59DF827}"/>
    <dgm:cxn modelId="{FD8D1C8D-3178-492E-83BC-09D91FDD5866}" type="presOf" srcId="{DB8707D1-D6E5-49B0-ADB6-88753B6FE9CD}" destId="{C9A8466D-C5DA-49EB-98D9-C4D4760BCE57}" srcOrd="0" destOrd="0" presId="urn:microsoft.com/office/officeart/2005/8/layout/process3"/>
    <dgm:cxn modelId="{E675738D-529A-4404-B32A-C345BEC2777C}" type="presOf" srcId="{2864D4C0-7F04-401B-8955-22C1A28C3CCC}" destId="{50B1FBE6-5E79-408A-9E63-0DF88AE44377}" srcOrd="0" destOrd="3" presId="urn:microsoft.com/office/officeart/2005/8/layout/process3"/>
    <dgm:cxn modelId="{B0B4C78E-571E-4D2B-BE37-DF35C42C129A}" srcId="{8F40D7BB-8180-434F-A43E-BBF0898F8866}" destId="{C5219DB0-D2BC-47E3-92EC-1E18A96EB4D9}" srcOrd="4" destOrd="0" parTransId="{86F5D5DF-D54B-451B-A6C7-C584EA47C028}" sibTransId="{2C8008D7-631C-4999-9709-BC97454C85FD}"/>
    <dgm:cxn modelId="{2A7EBD97-226D-4D66-B5C8-EB11D7EED5F7}" type="presOf" srcId="{DD64883C-E7BD-4075-8F70-AD33C59DF827}" destId="{9C9507FD-15D5-479C-BA4E-1363D6330733}" srcOrd="0" destOrd="0" presId="urn:microsoft.com/office/officeart/2005/8/layout/process3"/>
    <dgm:cxn modelId="{E7F19C9D-9CC0-441B-95A7-FA1D15FF8506}" type="presOf" srcId="{05314A35-B9CE-4A69-B876-20CA9E946863}" destId="{196778D2-B2DC-46A9-BBBF-02E5B1391E5E}" srcOrd="0" destOrd="0" presId="urn:microsoft.com/office/officeart/2005/8/layout/process3"/>
    <dgm:cxn modelId="{A1E221A0-AD30-43B9-8600-8EC34B4E3718}" type="presOf" srcId="{A87F1899-4EE5-4CA5-B638-36B1E867965D}" destId="{50B1FBE6-5E79-408A-9E63-0DF88AE44377}" srcOrd="0" destOrd="2" presId="urn:microsoft.com/office/officeart/2005/8/layout/process3"/>
    <dgm:cxn modelId="{3E0969A1-CF3B-4575-B940-05AA04B4A465}" srcId="{8F40D7BB-8180-434F-A43E-BBF0898F8866}" destId="{C650E385-9EB6-4EBC-9694-E0926299CE7B}" srcOrd="1" destOrd="0" parTransId="{F271FCEA-D967-4E7E-B97A-531643634D18}" sibTransId="{981F0DE0-1F22-452A-8AB2-75DA94D929CC}"/>
    <dgm:cxn modelId="{593E32A3-AA24-4B5D-B6E0-A268BE60AAB0}" type="presOf" srcId="{DB8707D1-D6E5-49B0-ADB6-88753B6FE9CD}" destId="{3D8AD2DC-D654-4406-A864-D9BBDEBABF55}" srcOrd="1" destOrd="0" presId="urn:microsoft.com/office/officeart/2005/8/layout/process3"/>
    <dgm:cxn modelId="{919B97A5-16E8-48D5-A33D-B80C88F84DA2}" type="presOf" srcId="{BD980E3E-0CB2-4A2C-B7B0-170A88DFB4CD}" destId="{0F1271C6-A9A2-4EDF-853E-581C62DE02E2}" srcOrd="0" destOrd="2" presId="urn:microsoft.com/office/officeart/2005/8/layout/process3"/>
    <dgm:cxn modelId="{5203CEA6-4902-4094-8115-3B9BEFB5D593}" srcId="{22C5386C-5CE3-4803-A928-F2FF3793CB03}" destId="{CB08C3BD-F439-4253-A75F-4D15870F5076}" srcOrd="1" destOrd="0" parTransId="{9B9A26A2-FAC0-4FEC-ABE4-012ACF2B8575}" sibTransId="{89E67041-9F05-4D6A-8D31-9F9FCD26FAF1}"/>
    <dgm:cxn modelId="{C8DCDCAC-069E-4C69-9A3E-7F519CF3E798}" type="presOf" srcId="{82AC6977-1C58-4AF5-86F8-16A0B791530B}" destId="{FD4AE7EE-F880-4C0A-94ED-3A074404F126}" srcOrd="0" destOrd="0" presId="urn:microsoft.com/office/officeart/2005/8/layout/process3"/>
    <dgm:cxn modelId="{E3BDA8BD-6DB9-4C28-A0BA-A3D3E8D4ED48}" type="presOf" srcId="{22C5386C-5CE3-4803-A928-F2FF3793CB03}" destId="{C381DB7B-FE64-4731-949D-6B9986DE6B81}" srcOrd="1" destOrd="0" presId="urn:microsoft.com/office/officeart/2005/8/layout/process3"/>
    <dgm:cxn modelId="{E6F187C4-E142-43E6-9D93-088F2EBDA558}" srcId="{94D388BD-6C3F-49DE-9344-4015D45ECCAC}" destId="{560D6D72-94B1-4C0C-802C-AAD8F50BDAAD}" srcOrd="4" destOrd="0" parTransId="{358BE127-E2BA-47FC-BB7B-2208080BC212}" sibTransId="{E2481760-23B7-439A-834B-5F1084F25A1D}"/>
    <dgm:cxn modelId="{A46334C9-FA49-4A2F-88A5-F3BB5CD0C921}" srcId="{8F40D7BB-8180-434F-A43E-BBF0898F8866}" destId="{A87F1899-4EE5-4CA5-B638-36B1E867965D}" srcOrd="2" destOrd="0" parTransId="{12C428BF-E581-4022-B13C-3034336683B9}" sibTransId="{4411194E-B5C2-445B-A107-E326F74669A2}"/>
    <dgm:cxn modelId="{9CC9C9CD-0641-4B1B-9F5F-851BA57FA0B3}" srcId="{94D388BD-6C3F-49DE-9344-4015D45ECCAC}" destId="{8B1C19D2-16D5-453C-BD3F-264B09123107}" srcOrd="0" destOrd="0" parTransId="{7F12A221-897B-4703-A844-17774C0F7F16}" sibTransId="{AF1F74E0-9BD7-4DD1-9E86-712A40E6CBA9}"/>
    <dgm:cxn modelId="{367179CE-4436-40B5-A725-9A3EB947598D}" type="presOf" srcId="{22C5386C-5CE3-4803-A928-F2FF3793CB03}" destId="{A525657E-2DB2-4BA5-B476-83FFBDB8B531}" srcOrd="0" destOrd="0" presId="urn:microsoft.com/office/officeart/2005/8/layout/process3"/>
    <dgm:cxn modelId="{4DD25FD3-0BEF-45DA-9C32-29166612F3E4}" srcId="{6C25545E-D0ED-4DC1-B753-B3E29067912B}" destId="{94D388BD-6C3F-49DE-9344-4015D45ECCAC}" srcOrd="3" destOrd="0" parTransId="{A0DF3F8B-2BDC-43E8-B729-156770E40AEB}" sibTransId="{B6B2F252-B96D-4404-8A45-AA4959ACF931}"/>
    <dgm:cxn modelId="{83C27BD4-EF6E-4F34-AF27-5343C64918B9}" type="presOf" srcId="{67DCDCD3-CAAE-469F-9257-81343955D2D6}" destId="{18F1D72A-319B-49ED-8877-2E476AC42C70}" srcOrd="0" destOrd="0" presId="urn:microsoft.com/office/officeart/2005/8/layout/process3"/>
    <dgm:cxn modelId="{2BD7F7D4-32DE-447D-9012-7B14AFDF1143}" srcId="{6C25545E-D0ED-4DC1-B753-B3E29067912B}" destId="{8F40D7BB-8180-434F-A43E-BBF0898F8866}" srcOrd="2" destOrd="0" parTransId="{8AED8BFB-D168-4CCB-93A1-2DC9A530BAF9}" sibTransId="{DB8707D1-D6E5-49B0-ADB6-88753B6FE9CD}"/>
    <dgm:cxn modelId="{9D5B93DA-C239-4501-800D-9890B1BA565B}" type="presOf" srcId="{0EFCB227-1613-4B5E-9544-851703279F89}" destId="{50B1FBE6-5E79-408A-9E63-0DF88AE44377}" srcOrd="0" destOrd="0" presId="urn:microsoft.com/office/officeart/2005/8/layout/process3"/>
    <dgm:cxn modelId="{B74B41DC-41A9-4540-A320-1221C32B0D6F}" type="presOf" srcId="{BBD836EA-E68B-47E0-90FC-5B1452E62C6D}" destId="{2CE070DE-3F5A-41AE-AD66-60BF6ABFFDF9}" srcOrd="0" destOrd="0" presId="urn:microsoft.com/office/officeart/2005/8/layout/process3"/>
    <dgm:cxn modelId="{064312EC-AEF3-4BC3-A950-D6ADC0EF7BDD}" type="presOf" srcId="{8F40D7BB-8180-434F-A43E-BBF0898F8866}" destId="{E83B8B9A-2919-4D0E-AFDC-F5EEA8E6D8D7}" srcOrd="0" destOrd="0" presId="urn:microsoft.com/office/officeart/2005/8/layout/process3"/>
    <dgm:cxn modelId="{271BA6EE-40BC-4B99-9BF0-B2701D875BBA}" srcId="{94D388BD-6C3F-49DE-9344-4015D45ECCAC}" destId="{BD980E3E-0CB2-4A2C-B7B0-170A88DFB4CD}" srcOrd="2" destOrd="0" parTransId="{DFD88C0F-C919-4FBB-9B20-78DA27B15753}" sibTransId="{6B3B7DF4-EAF8-4FA3-BDE3-41F8A3D0B0D1}"/>
    <dgm:cxn modelId="{EC31ABEF-4D95-449D-84B5-ECDCE0CF7719}" type="presOf" srcId="{82AC6977-1C58-4AF5-86F8-16A0B791530B}" destId="{8C66D3DB-4F9A-4026-A0B0-3B782EA1848A}" srcOrd="1" destOrd="0" presId="urn:microsoft.com/office/officeart/2005/8/layout/process3"/>
    <dgm:cxn modelId="{138DBBFF-0C84-40D1-AB2B-EF8D2DF586EC}" srcId="{22C5386C-5CE3-4803-A928-F2FF3793CB03}" destId="{05314A35-B9CE-4A69-B876-20CA9E946863}" srcOrd="0" destOrd="0" parTransId="{A782776B-F6E2-4194-8F99-96BDEA8DCAEF}" sibTransId="{D9769861-7199-453C-9C3A-5F54892549B1}"/>
    <dgm:cxn modelId="{4AB7BCFF-AD66-4D67-BF47-7DACA3910C7E}" type="presOf" srcId="{CB08C3BD-F439-4253-A75F-4D15870F5076}" destId="{196778D2-B2DC-46A9-BBBF-02E5B1391E5E}" srcOrd="0" destOrd="1" presId="urn:microsoft.com/office/officeart/2005/8/layout/process3"/>
    <dgm:cxn modelId="{27B57399-503D-40D6-847C-517E0E9449CE}" type="presParOf" srcId="{1528A745-1411-4A71-AFCA-AFA81FCFBDE1}" destId="{274DA32D-3D1F-43C4-AFBA-9830C88C16A2}" srcOrd="0" destOrd="0" presId="urn:microsoft.com/office/officeart/2005/8/layout/process3"/>
    <dgm:cxn modelId="{45F1F2B0-C925-4841-82E5-F02A51A35D46}" type="presParOf" srcId="{274DA32D-3D1F-43C4-AFBA-9830C88C16A2}" destId="{FD4AE7EE-F880-4C0A-94ED-3A074404F126}" srcOrd="0" destOrd="0" presId="urn:microsoft.com/office/officeart/2005/8/layout/process3"/>
    <dgm:cxn modelId="{0FF70AEA-F67B-49E3-9F4A-55C218642945}" type="presParOf" srcId="{274DA32D-3D1F-43C4-AFBA-9830C88C16A2}" destId="{8C66D3DB-4F9A-4026-A0B0-3B782EA1848A}" srcOrd="1" destOrd="0" presId="urn:microsoft.com/office/officeart/2005/8/layout/process3"/>
    <dgm:cxn modelId="{C1E91A87-30DC-4063-B0A9-F862A100C4DA}" type="presParOf" srcId="{274DA32D-3D1F-43C4-AFBA-9830C88C16A2}" destId="{2CE070DE-3F5A-41AE-AD66-60BF6ABFFDF9}" srcOrd="2" destOrd="0" presId="urn:microsoft.com/office/officeart/2005/8/layout/process3"/>
    <dgm:cxn modelId="{6350EE4A-7C17-448D-91C9-B29E50F8D859}" type="presParOf" srcId="{1528A745-1411-4A71-AFCA-AFA81FCFBDE1}" destId="{18F1D72A-319B-49ED-8877-2E476AC42C70}" srcOrd="1" destOrd="0" presId="urn:microsoft.com/office/officeart/2005/8/layout/process3"/>
    <dgm:cxn modelId="{91155FE9-04D4-4CB2-865E-FD0CE6E83182}" type="presParOf" srcId="{18F1D72A-319B-49ED-8877-2E476AC42C70}" destId="{D8386F4C-B1D3-42D6-9146-BB6FD2505423}" srcOrd="0" destOrd="0" presId="urn:microsoft.com/office/officeart/2005/8/layout/process3"/>
    <dgm:cxn modelId="{4FE8FB22-7F59-4964-B1CD-C89476CF68C6}" type="presParOf" srcId="{1528A745-1411-4A71-AFCA-AFA81FCFBDE1}" destId="{1D0FD7B8-A4A4-47A2-92BA-F90ECB7F353C}" srcOrd="2" destOrd="0" presId="urn:microsoft.com/office/officeart/2005/8/layout/process3"/>
    <dgm:cxn modelId="{2AC28A4F-07BA-44D7-A5DD-785D7E13A5D0}" type="presParOf" srcId="{1D0FD7B8-A4A4-47A2-92BA-F90ECB7F353C}" destId="{A525657E-2DB2-4BA5-B476-83FFBDB8B531}" srcOrd="0" destOrd="0" presId="urn:microsoft.com/office/officeart/2005/8/layout/process3"/>
    <dgm:cxn modelId="{38210F9C-3819-428B-B758-A92751506B4C}" type="presParOf" srcId="{1D0FD7B8-A4A4-47A2-92BA-F90ECB7F353C}" destId="{C381DB7B-FE64-4731-949D-6B9986DE6B81}" srcOrd="1" destOrd="0" presId="urn:microsoft.com/office/officeart/2005/8/layout/process3"/>
    <dgm:cxn modelId="{2CA4BC5A-A948-44CD-88E5-6BC33140FDE0}" type="presParOf" srcId="{1D0FD7B8-A4A4-47A2-92BA-F90ECB7F353C}" destId="{196778D2-B2DC-46A9-BBBF-02E5B1391E5E}" srcOrd="2" destOrd="0" presId="urn:microsoft.com/office/officeart/2005/8/layout/process3"/>
    <dgm:cxn modelId="{C3A85E2F-BB67-45CC-9A57-FBD9E55B90EF}" type="presParOf" srcId="{1528A745-1411-4A71-AFCA-AFA81FCFBDE1}" destId="{9C9507FD-15D5-479C-BA4E-1363D6330733}" srcOrd="3" destOrd="0" presId="urn:microsoft.com/office/officeart/2005/8/layout/process3"/>
    <dgm:cxn modelId="{98B14041-5AB9-4C8F-BE26-DEF3974B67C0}" type="presParOf" srcId="{9C9507FD-15D5-479C-BA4E-1363D6330733}" destId="{5A13A120-F44A-4DDD-ADE8-FA9F94521089}" srcOrd="0" destOrd="0" presId="urn:microsoft.com/office/officeart/2005/8/layout/process3"/>
    <dgm:cxn modelId="{FEAD1538-BB02-4FC1-ABE6-E96FD0A49C1B}" type="presParOf" srcId="{1528A745-1411-4A71-AFCA-AFA81FCFBDE1}" destId="{A582092F-70A3-4F1C-A5DE-A52D41A6B24D}" srcOrd="4" destOrd="0" presId="urn:microsoft.com/office/officeart/2005/8/layout/process3"/>
    <dgm:cxn modelId="{60846621-7761-40B0-8D3A-4334321505E3}" type="presParOf" srcId="{A582092F-70A3-4F1C-A5DE-A52D41A6B24D}" destId="{E83B8B9A-2919-4D0E-AFDC-F5EEA8E6D8D7}" srcOrd="0" destOrd="0" presId="urn:microsoft.com/office/officeart/2005/8/layout/process3"/>
    <dgm:cxn modelId="{D8C5ED12-8994-42AA-B88D-84EB9EEB8660}" type="presParOf" srcId="{A582092F-70A3-4F1C-A5DE-A52D41A6B24D}" destId="{01D98ED1-4A92-4EAD-AA0F-5C4C6A68C5B9}" srcOrd="1" destOrd="0" presId="urn:microsoft.com/office/officeart/2005/8/layout/process3"/>
    <dgm:cxn modelId="{A5D850E9-FD30-49DE-BEE3-8D418B792C82}" type="presParOf" srcId="{A582092F-70A3-4F1C-A5DE-A52D41A6B24D}" destId="{50B1FBE6-5E79-408A-9E63-0DF88AE44377}" srcOrd="2" destOrd="0" presId="urn:microsoft.com/office/officeart/2005/8/layout/process3"/>
    <dgm:cxn modelId="{1DC182BD-387C-466D-B00E-187EDC8EB23B}" type="presParOf" srcId="{1528A745-1411-4A71-AFCA-AFA81FCFBDE1}" destId="{C9A8466D-C5DA-49EB-98D9-C4D4760BCE57}" srcOrd="5" destOrd="0" presId="urn:microsoft.com/office/officeart/2005/8/layout/process3"/>
    <dgm:cxn modelId="{C6257FA1-42C0-432F-9E84-A55A79E938A5}" type="presParOf" srcId="{C9A8466D-C5DA-49EB-98D9-C4D4760BCE57}" destId="{3D8AD2DC-D654-4406-A864-D9BBDEBABF55}" srcOrd="0" destOrd="0" presId="urn:microsoft.com/office/officeart/2005/8/layout/process3"/>
    <dgm:cxn modelId="{44B30EE6-2F59-408D-92FD-0EE14FCD7C70}" type="presParOf" srcId="{1528A745-1411-4A71-AFCA-AFA81FCFBDE1}" destId="{A5A4E476-A0E7-4AE7-A5C5-EDCD904CB8D0}" srcOrd="6" destOrd="0" presId="urn:microsoft.com/office/officeart/2005/8/layout/process3"/>
    <dgm:cxn modelId="{897639F3-32A3-4894-922C-95F88601462F}" type="presParOf" srcId="{A5A4E476-A0E7-4AE7-A5C5-EDCD904CB8D0}" destId="{6C77D55C-A38A-4FC1-9262-5AFC03DA835A}" srcOrd="0" destOrd="0" presId="urn:microsoft.com/office/officeart/2005/8/layout/process3"/>
    <dgm:cxn modelId="{45F51057-8299-4E75-BCAB-0F3B189D903A}" type="presParOf" srcId="{A5A4E476-A0E7-4AE7-A5C5-EDCD904CB8D0}" destId="{74CDF29F-F6AA-4EF8-A540-E220D21188D7}" srcOrd="1" destOrd="0" presId="urn:microsoft.com/office/officeart/2005/8/layout/process3"/>
    <dgm:cxn modelId="{19FF15F7-AD1D-4165-9DF4-988DA58A3744}" type="presParOf" srcId="{A5A4E476-A0E7-4AE7-A5C5-EDCD904CB8D0}" destId="{0F1271C6-A9A2-4EDF-853E-581C62DE02E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759348-BF61-46B4-A654-96D937016A8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4646EF3-63AA-47B6-8FE8-AFF2605A228F}">
      <dgm:prSet/>
      <dgm:spPr/>
      <dgm:t>
        <a:bodyPr/>
        <a:lstStyle/>
        <a:p>
          <a:r>
            <a:rPr lang="en-US" b="1" dirty="0"/>
            <a:t>FINANCIAL INCLUSION </a:t>
          </a:r>
          <a:r>
            <a:rPr lang="en-US" dirty="0"/>
            <a:t>- </a:t>
          </a:r>
          <a:r>
            <a:rPr lang="en-US" b="0" dirty="0"/>
            <a:t>Lack of awareness regarding financial products and their benefits and perceived ineligibility/self-exclusion are some of the leading reasons for not seeking formal financial services among the financially excluded.  </a:t>
          </a:r>
        </a:p>
      </dgm:t>
    </dgm:pt>
    <dgm:pt modelId="{AA3E0794-5B28-4F37-9F4E-7A779A8F0EF5}" type="parTrans" cxnId="{83C71666-8DAA-4CE6-9A5A-0116B825802C}">
      <dgm:prSet/>
      <dgm:spPr/>
      <dgm:t>
        <a:bodyPr/>
        <a:lstStyle/>
        <a:p>
          <a:endParaRPr lang="en-US"/>
        </a:p>
      </dgm:t>
    </dgm:pt>
    <dgm:pt modelId="{6AF0F4A1-F7F1-45C0-B89A-832D66EA7EB3}" type="sibTrans" cxnId="{83C71666-8DAA-4CE6-9A5A-0116B825802C}">
      <dgm:prSet/>
      <dgm:spPr/>
      <dgm:t>
        <a:bodyPr/>
        <a:lstStyle/>
        <a:p>
          <a:endParaRPr lang="en-US"/>
        </a:p>
      </dgm:t>
    </dgm:pt>
    <dgm:pt modelId="{D78D5F47-EB01-499F-B8A9-D827947F1629}">
      <dgm:prSet/>
      <dgm:spPr/>
      <dgm:t>
        <a:bodyPr/>
        <a:lstStyle/>
        <a:p>
          <a:r>
            <a:rPr lang="en-US" b="1" dirty="0"/>
            <a:t>FINANCIAL STABILITY </a:t>
          </a:r>
          <a:r>
            <a:rPr lang="en-US" dirty="0"/>
            <a:t>- </a:t>
          </a:r>
          <a:r>
            <a:rPr lang="en-US" b="0" dirty="0"/>
            <a:t>A lack of understanding of financial products can </a:t>
          </a:r>
          <a:r>
            <a:rPr lang="en-US" b="0" u="none" dirty="0"/>
            <a:t>lead to serious systemic issues in the financial sector, such as over indebtedness, resort to fraudulent informal practices, lack of sustainability and resilience in times of crisis, etc.</a:t>
          </a:r>
        </a:p>
      </dgm:t>
    </dgm:pt>
    <dgm:pt modelId="{633EE35E-A776-4C07-BCFF-F64F9DD3D0A6}" type="parTrans" cxnId="{97A16386-9383-4E99-A9C2-F8C768946A1C}">
      <dgm:prSet/>
      <dgm:spPr/>
      <dgm:t>
        <a:bodyPr/>
        <a:lstStyle/>
        <a:p>
          <a:endParaRPr lang="en-US"/>
        </a:p>
      </dgm:t>
    </dgm:pt>
    <dgm:pt modelId="{4A42C900-0D08-43EE-8ABF-AE5491D53311}" type="sibTrans" cxnId="{97A16386-9383-4E99-A9C2-F8C768946A1C}">
      <dgm:prSet/>
      <dgm:spPr/>
      <dgm:t>
        <a:bodyPr/>
        <a:lstStyle/>
        <a:p>
          <a:endParaRPr lang="en-US"/>
        </a:p>
      </dgm:t>
    </dgm:pt>
    <dgm:pt modelId="{79780B9E-C59E-4BF5-93AC-FA152B3E645A}">
      <dgm:prSet/>
      <dgm:spPr/>
      <dgm:t>
        <a:bodyPr/>
        <a:lstStyle/>
        <a:p>
          <a:r>
            <a:rPr lang="en-US" b="1" dirty="0"/>
            <a:t>FINANCIAL INNOVATION - </a:t>
          </a:r>
          <a:r>
            <a:rPr lang="en-US" b="0" dirty="0"/>
            <a:t>Innovation and sophistication in the financial system and environment, (such as digitalization) provide greater opportunities for individuals and MSMEs, but also pose greater risks.</a:t>
          </a:r>
        </a:p>
      </dgm:t>
    </dgm:pt>
    <dgm:pt modelId="{84FA2A13-A859-4206-89F5-6C272E9E3B53}" type="parTrans" cxnId="{043F8B1B-F981-46CD-81E2-D85931FDE5D8}">
      <dgm:prSet/>
      <dgm:spPr/>
      <dgm:t>
        <a:bodyPr/>
        <a:lstStyle/>
        <a:p>
          <a:endParaRPr lang="en-US"/>
        </a:p>
      </dgm:t>
    </dgm:pt>
    <dgm:pt modelId="{B12556A5-6964-45B3-8AA1-FF9F9747C26A}" type="sibTrans" cxnId="{043F8B1B-F981-46CD-81E2-D85931FDE5D8}">
      <dgm:prSet/>
      <dgm:spPr/>
      <dgm:t>
        <a:bodyPr/>
        <a:lstStyle/>
        <a:p>
          <a:endParaRPr lang="en-US"/>
        </a:p>
      </dgm:t>
    </dgm:pt>
    <dgm:pt modelId="{551E6FD8-FEEF-42F6-890D-7E2189F7AC5F}" type="pres">
      <dgm:prSet presAssocID="{78759348-BF61-46B4-A654-96D937016A82}" presName="hierChild1" presStyleCnt="0">
        <dgm:presLayoutVars>
          <dgm:chPref val="1"/>
          <dgm:dir/>
          <dgm:animOne val="branch"/>
          <dgm:animLvl val="lvl"/>
          <dgm:resizeHandles/>
        </dgm:presLayoutVars>
      </dgm:prSet>
      <dgm:spPr/>
    </dgm:pt>
    <dgm:pt modelId="{B13E801E-19CD-4847-8DCC-4B569B464FAC}" type="pres">
      <dgm:prSet presAssocID="{A4646EF3-63AA-47B6-8FE8-AFF2605A228F}" presName="hierRoot1" presStyleCnt="0"/>
      <dgm:spPr/>
    </dgm:pt>
    <dgm:pt modelId="{9E38BACA-98B2-4C51-A2D0-3D71F5B8BF2E}" type="pres">
      <dgm:prSet presAssocID="{A4646EF3-63AA-47B6-8FE8-AFF2605A228F}" presName="composite" presStyleCnt="0"/>
      <dgm:spPr/>
    </dgm:pt>
    <dgm:pt modelId="{C7431783-C376-471E-94EF-1AF1C9B2B23E}" type="pres">
      <dgm:prSet presAssocID="{A4646EF3-63AA-47B6-8FE8-AFF2605A228F}" presName="background" presStyleLbl="node0" presStyleIdx="0" presStyleCnt="3"/>
      <dgm:spPr/>
    </dgm:pt>
    <dgm:pt modelId="{22913A2D-35BB-401B-B4B0-8704E94DF96E}" type="pres">
      <dgm:prSet presAssocID="{A4646EF3-63AA-47B6-8FE8-AFF2605A228F}" presName="text" presStyleLbl="fgAcc0" presStyleIdx="0" presStyleCnt="3">
        <dgm:presLayoutVars>
          <dgm:chPref val="3"/>
        </dgm:presLayoutVars>
      </dgm:prSet>
      <dgm:spPr/>
    </dgm:pt>
    <dgm:pt modelId="{03B38C16-3019-4195-BC8E-FBE73D629CFB}" type="pres">
      <dgm:prSet presAssocID="{A4646EF3-63AA-47B6-8FE8-AFF2605A228F}" presName="hierChild2" presStyleCnt="0"/>
      <dgm:spPr/>
    </dgm:pt>
    <dgm:pt modelId="{DC454675-8E24-4102-989F-72E1987ABE82}" type="pres">
      <dgm:prSet presAssocID="{D78D5F47-EB01-499F-B8A9-D827947F1629}" presName="hierRoot1" presStyleCnt="0"/>
      <dgm:spPr/>
    </dgm:pt>
    <dgm:pt modelId="{F5948CCD-0D3B-43B3-B5B5-8DD75A350CF4}" type="pres">
      <dgm:prSet presAssocID="{D78D5F47-EB01-499F-B8A9-D827947F1629}" presName="composite" presStyleCnt="0"/>
      <dgm:spPr/>
    </dgm:pt>
    <dgm:pt modelId="{3A0F0DF7-B065-470D-B068-E17ABD4F33C2}" type="pres">
      <dgm:prSet presAssocID="{D78D5F47-EB01-499F-B8A9-D827947F1629}" presName="background" presStyleLbl="node0" presStyleIdx="1" presStyleCnt="3"/>
      <dgm:spPr/>
    </dgm:pt>
    <dgm:pt modelId="{78569844-33E1-4AA2-840A-DD941F759467}" type="pres">
      <dgm:prSet presAssocID="{D78D5F47-EB01-499F-B8A9-D827947F1629}" presName="text" presStyleLbl="fgAcc0" presStyleIdx="1" presStyleCnt="3">
        <dgm:presLayoutVars>
          <dgm:chPref val="3"/>
        </dgm:presLayoutVars>
      </dgm:prSet>
      <dgm:spPr/>
    </dgm:pt>
    <dgm:pt modelId="{13D57E4C-E635-41D0-A908-0487A3BA611D}" type="pres">
      <dgm:prSet presAssocID="{D78D5F47-EB01-499F-B8A9-D827947F1629}" presName="hierChild2" presStyleCnt="0"/>
      <dgm:spPr/>
    </dgm:pt>
    <dgm:pt modelId="{9B1CA036-B01C-49A7-BAF1-079DA04BDD80}" type="pres">
      <dgm:prSet presAssocID="{79780B9E-C59E-4BF5-93AC-FA152B3E645A}" presName="hierRoot1" presStyleCnt="0"/>
      <dgm:spPr/>
    </dgm:pt>
    <dgm:pt modelId="{A173BD9A-48AC-4104-B247-5DF496449CCC}" type="pres">
      <dgm:prSet presAssocID="{79780B9E-C59E-4BF5-93AC-FA152B3E645A}" presName="composite" presStyleCnt="0"/>
      <dgm:spPr/>
    </dgm:pt>
    <dgm:pt modelId="{04380F92-8002-43DF-BDC5-C677ABA6CBC7}" type="pres">
      <dgm:prSet presAssocID="{79780B9E-C59E-4BF5-93AC-FA152B3E645A}" presName="background" presStyleLbl="node0" presStyleIdx="2" presStyleCnt="3"/>
      <dgm:spPr/>
    </dgm:pt>
    <dgm:pt modelId="{E7FA0657-C822-416A-8407-1BF649B342D5}" type="pres">
      <dgm:prSet presAssocID="{79780B9E-C59E-4BF5-93AC-FA152B3E645A}" presName="text" presStyleLbl="fgAcc0" presStyleIdx="2" presStyleCnt="3">
        <dgm:presLayoutVars>
          <dgm:chPref val="3"/>
        </dgm:presLayoutVars>
      </dgm:prSet>
      <dgm:spPr/>
    </dgm:pt>
    <dgm:pt modelId="{7423D6CF-8407-4401-A035-8018A701D685}" type="pres">
      <dgm:prSet presAssocID="{79780B9E-C59E-4BF5-93AC-FA152B3E645A}" presName="hierChild2" presStyleCnt="0"/>
      <dgm:spPr/>
    </dgm:pt>
  </dgm:ptLst>
  <dgm:cxnLst>
    <dgm:cxn modelId="{043F8B1B-F981-46CD-81E2-D85931FDE5D8}" srcId="{78759348-BF61-46B4-A654-96D937016A82}" destId="{79780B9E-C59E-4BF5-93AC-FA152B3E645A}" srcOrd="2" destOrd="0" parTransId="{84FA2A13-A859-4206-89F5-6C272E9E3B53}" sibTransId="{B12556A5-6964-45B3-8AA1-FF9F9747C26A}"/>
    <dgm:cxn modelId="{9175FD61-1DEF-4259-BA27-B8CAD3959048}" type="presOf" srcId="{79780B9E-C59E-4BF5-93AC-FA152B3E645A}" destId="{E7FA0657-C822-416A-8407-1BF649B342D5}" srcOrd="0" destOrd="0" presId="urn:microsoft.com/office/officeart/2005/8/layout/hierarchy1"/>
    <dgm:cxn modelId="{83C71666-8DAA-4CE6-9A5A-0116B825802C}" srcId="{78759348-BF61-46B4-A654-96D937016A82}" destId="{A4646EF3-63AA-47B6-8FE8-AFF2605A228F}" srcOrd="0" destOrd="0" parTransId="{AA3E0794-5B28-4F37-9F4E-7A779A8F0EF5}" sibTransId="{6AF0F4A1-F7F1-45C0-B89A-832D66EA7EB3}"/>
    <dgm:cxn modelId="{AF1FD271-C950-4478-BB3A-EFB3C9779E60}" type="presOf" srcId="{78759348-BF61-46B4-A654-96D937016A82}" destId="{551E6FD8-FEEF-42F6-890D-7E2189F7AC5F}" srcOrd="0" destOrd="0" presId="urn:microsoft.com/office/officeart/2005/8/layout/hierarchy1"/>
    <dgm:cxn modelId="{97A16386-9383-4E99-A9C2-F8C768946A1C}" srcId="{78759348-BF61-46B4-A654-96D937016A82}" destId="{D78D5F47-EB01-499F-B8A9-D827947F1629}" srcOrd="1" destOrd="0" parTransId="{633EE35E-A776-4C07-BCFF-F64F9DD3D0A6}" sibTransId="{4A42C900-0D08-43EE-8ABF-AE5491D53311}"/>
    <dgm:cxn modelId="{78C2D5A0-9115-4B25-9F80-391D9649F496}" type="presOf" srcId="{A4646EF3-63AA-47B6-8FE8-AFF2605A228F}" destId="{22913A2D-35BB-401B-B4B0-8704E94DF96E}" srcOrd="0" destOrd="0" presId="urn:microsoft.com/office/officeart/2005/8/layout/hierarchy1"/>
    <dgm:cxn modelId="{F1F656D4-AA3F-49E4-B9A1-EF18B5942E00}" type="presOf" srcId="{D78D5F47-EB01-499F-B8A9-D827947F1629}" destId="{78569844-33E1-4AA2-840A-DD941F759467}" srcOrd="0" destOrd="0" presId="urn:microsoft.com/office/officeart/2005/8/layout/hierarchy1"/>
    <dgm:cxn modelId="{D1AD17C0-AF45-4943-A006-9282DF14B3A1}" type="presParOf" srcId="{551E6FD8-FEEF-42F6-890D-7E2189F7AC5F}" destId="{B13E801E-19CD-4847-8DCC-4B569B464FAC}" srcOrd="0" destOrd="0" presId="urn:microsoft.com/office/officeart/2005/8/layout/hierarchy1"/>
    <dgm:cxn modelId="{7D128296-66D3-4989-AD87-9AC7F56EC415}" type="presParOf" srcId="{B13E801E-19CD-4847-8DCC-4B569B464FAC}" destId="{9E38BACA-98B2-4C51-A2D0-3D71F5B8BF2E}" srcOrd="0" destOrd="0" presId="urn:microsoft.com/office/officeart/2005/8/layout/hierarchy1"/>
    <dgm:cxn modelId="{7581DBB8-CF49-4DC4-A531-68CE8E3BA50E}" type="presParOf" srcId="{9E38BACA-98B2-4C51-A2D0-3D71F5B8BF2E}" destId="{C7431783-C376-471E-94EF-1AF1C9B2B23E}" srcOrd="0" destOrd="0" presId="urn:microsoft.com/office/officeart/2005/8/layout/hierarchy1"/>
    <dgm:cxn modelId="{54C93CDA-C84F-476E-866E-594CA507E5B3}" type="presParOf" srcId="{9E38BACA-98B2-4C51-A2D0-3D71F5B8BF2E}" destId="{22913A2D-35BB-401B-B4B0-8704E94DF96E}" srcOrd="1" destOrd="0" presId="urn:microsoft.com/office/officeart/2005/8/layout/hierarchy1"/>
    <dgm:cxn modelId="{9834061B-CD69-47D4-AE2F-BE898C3CD33C}" type="presParOf" srcId="{B13E801E-19CD-4847-8DCC-4B569B464FAC}" destId="{03B38C16-3019-4195-BC8E-FBE73D629CFB}" srcOrd="1" destOrd="0" presId="urn:microsoft.com/office/officeart/2005/8/layout/hierarchy1"/>
    <dgm:cxn modelId="{E6B1FE7D-FCA6-44DD-A8A9-1A81D0816DDE}" type="presParOf" srcId="{551E6FD8-FEEF-42F6-890D-7E2189F7AC5F}" destId="{DC454675-8E24-4102-989F-72E1987ABE82}" srcOrd="1" destOrd="0" presId="urn:microsoft.com/office/officeart/2005/8/layout/hierarchy1"/>
    <dgm:cxn modelId="{01221F70-A1FB-4592-B870-148F184E1877}" type="presParOf" srcId="{DC454675-8E24-4102-989F-72E1987ABE82}" destId="{F5948CCD-0D3B-43B3-B5B5-8DD75A350CF4}" srcOrd="0" destOrd="0" presId="urn:microsoft.com/office/officeart/2005/8/layout/hierarchy1"/>
    <dgm:cxn modelId="{78F0F1AA-C1B9-49B7-8B64-C6F5BAA676EB}" type="presParOf" srcId="{F5948CCD-0D3B-43B3-B5B5-8DD75A350CF4}" destId="{3A0F0DF7-B065-470D-B068-E17ABD4F33C2}" srcOrd="0" destOrd="0" presId="urn:microsoft.com/office/officeart/2005/8/layout/hierarchy1"/>
    <dgm:cxn modelId="{AB4FD552-6745-45FF-BB58-1D20EDB0D80C}" type="presParOf" srcId="{F5948CCD-0D3B-43B3-B5B5-8DD75A350CF4}" destId="{78569844-33E1-4AA2-840A-DD941F759467}" srcOrd="1" destOrd="0" presId="urn:microsoft.com/office/officeart/2005/8/layout/hierarchy1"/>
    <dgm:cxn modelId="{350FB531-0B9F-43F8-B051-47670AD2AFD2}" type="presParOf" srcId="{DC454675-8E24-4102-989F-72E1987ABE82}" destId="{13D57E4C-E635-41D0-A908-0487A3BA611D}" srcOrd="1" destOrd="0" presId="urn:microsoft.com/office/officeart/2005/8/layout/hierarchy1"/>
    <dgm:cxn modelId="{6C5AA79E-A94D-4B69-B0A6-2FE40C3B3267}" type="presParOf" srcId="{551E6FD8-FEEF-42F6-890D-7E2189F7AC5F}" destId="{9B1CA036-B01C-49A7-BAF1-079DA04BDD80}" srcOrd="2" destOrd="0" presId="urn:microsoft.com/office/officeart/2005/8/layout/hierarchy1"/>
    <dgm:cxn modelId="{7C1F2C8A-17C9-4CAA-BDAD-E6C9FBC65C60}" type="presParOf" srcId="{9B1CA036-B01C-49A7-BAF1-079DA04BDD80}" destId="{A173BD9A-48AC-4104-B247-5DF496449CCC}" srcOrd="0" destOrd="0" presId="urn:microsoft.com/office/officeart/2005/8/layout/hierarchy1"/>
    <dgm:cxn modelId="{D17A559D-7730-4386-83CF-8EA4BE1FF9F2}" type="presParOf" srcId="{A173BD9A-48AC-4104-B247-5DF496449CCC}" destId="{04380F92-8002-43DF-BDC5-C677ABA6CBC7}" srcOrd="0" destOrd="0" presId="urn:microsoft.com/office/officeart/2005/8/layout/hierarchy1"/>
    <dgm:cxn modelId="{4B916ED8-476A-4E88-8321-84CC6D4EBABE}" type="presParOf" srcId="{A173BD9A-48AC-4104-B247-5DF496449CCC}" destId="{E7FA0657-C822-416A-8407-1BF649B342D5}" srcOrd="1" destOrd="0" presId="urn:microsoft.com/office/officeart/2005/8/layout/hierarchy1"/>
    <dgm:cxn modelId="{5DE458EE-BD86-45E9-8C2D-8F13253D0F60}" type="presParOf" srcId="{9B1CA036-B01C-49A7-BAF1-079DA04BDD80}" destId="{7423D6CF-8407-4401-A035-8018A701D6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133DB9-D33F-482E-A44C-ECDBCFC76B94}" type="doc">
      <dgm:prSet loTypeId="urn:microsoft.com/office/officeart/2005/8/layout/bList2" loCatId="list" qsTypeId="urn:microsoft.com/office/officeart/2005/8/quickstyle/simple1" qsCatId="simple" csTypeId="urn:microsoft.com/office/officeart/2005/8/colors/colorful4" csCatId="colorful" phldr="1"/>
      <dgm:spPr/>
    </dgm:pt>
    <dgm:pt modelId="{69D96D8C-BF02-4A36-A901-B3D1D72FEB7F}">
      <dgm:prSet phldrT="[Text]"/>
      <dgm:spPr/>
      <dgm:t>
        <a:bodyPr/>
        <a:lstStyle/>
        <a:p>
          <a:r>
            <a:rPr lang="en-US" dirty="0"/>
            <a:t>Awareness</a:t>
          </a:r>
        </a:p>
      </dgm:t>
    </dgm:pt>
    <dgm:pt modelId="{F2BB58EB-438C-4E4F-BB75-B0924FDC6B4C}" type="parTrans" cxnId="{F282F9B4-6228-431A-B8E4-D0BC98B57FBE}">
      <dgm:prSet/>
      <dgm:spPr/>
      <dgm:t>
        <a:bodyPr/>
        <a:lstStyle/>
        <a:p>
          <a:endParaRPr lang="en-US"/>
        </a:p>
      </dgm:t>
    </dgm:pt>
    <dgm:pt modelId="{1631B26E-9C01-4D34-9362-45DF792FEB3B}" type="sibTrans" cxnId="{F282F9B4-6228-431A-B8E4-D0BC98B57FBE}">
      <dgm:prSet/>
      <dgm:spPr/>
      <dgm:t>
        <a:bodyPr/>
        <a:lstStyle/>
        <a:p>
          <a:endParaRPr lang="en-US"/>
        </a:p>
      </dgm:t>
    </dgm:pt>
    <dgm:pt modelId="{6C1072EE-CBA4-4FD2-B556-502E51FE45F1}">
      <dgm:prSet phldrT="[Text]"/>
      <dgm:spPr/>
      <dgm:t>
        <a:bodyPr/>
        <a:lstStyle/>
        <a:p>
          <a:r>
            <a:rPr lang="en-US" dirty="0"/>
            <a:t>Numeracy &amp; Literacy</a:t>
          </a:r>
        </a:p>
      </dgm:t>
    </dgm:pt>
    <dgm:pt modelId="{8BF6A27B-BC57-489A-A7F6-B5EB76DB7FEF}" type="parTrans" cxnId="{9064AC4C-A6DF-4E5F-8E71-1655F490689F}">
      <dgm:prSet/>
      <dgm:spPr/>
      <dgm:t>
        <a:bodyPr/>
        <a:lstStyle/>
        <a:p>
          <a:endParaRPr lang="en-US"/>
        </a:p>
      </dgm:t>
    </dgm:pt>
    <dgm:pt modelId="{00F6CF17-3246-4722-9ED5-BA25BF449A6A}" type="sibTrans" cxnId="{9064AC4C-A6DF-4E5F-8E71-1655F490689F}">
      <dgm:prSet/>
      <dgm:spPr/>
      <dgm:t>
        <a:bodyPr/>
        <a:lstStyle/>
        <a:p>
          <a:endParaRPr lang="en-US"/>
        </a:p>
      </dgm:t>
    </dgm:pt>
    <dgm:pt modelId="{89A075D1-9106-46EB-8045-485D335B2839}">
      <dgm:prSet phldrT="[Text]"/>
      <dgm:spPr/>
      <dgm:t>
        <a:bodyPr/>
        <a:lstStyle/>
        <a:p>
          <a:r>
            <a:rPr lang="en-US" dirty="0"/>
            <a:t>Planning &amp; Money management</a:t>
          </a:r>
        </a:p>
      </dgm:t>
    </dgm:pt>
    <dgm:pt modelId="{E5D4D850-1877-4DD0-831A-0A58BD4454F0}" type="parTrans" cxnId="{B50EDCEA-3808-46CE-A62E-90ABCDD6FF83}">
      <dgm:prSet/>
      <dgm:spPr/>
      <dgm:t>
        <a:bodyPr/>
        <a:lstStyle/>
        <a:p>
          <a:endParaRPr lang="en-US"/>
        </a:p>
      </dgm:t>
    </dgm:pt>
    <dgm:pt modelId="{2EEB84DA-E5E0-4536-90B7-0066204CC1F0}" type="sibTrans" cxnId="{B50EDCEA-3808-46CE-A62E-90ABCDD6FF83}">
      <dgm:prSet/>
      <dgm:spPr/>
      <dgm:t>
        <a:bodyPr/>
        <a:lstStyle/>
        <a:p>
          <a:endParaRPr lang="en-US"/>
        </a:p>
      </dgm:t>
    </dgm:pt>
    <dgm:pt modelId="{9D3752A8-39E3-46D2-AD65-06BE0EC17AF4}">
      <dgm:prSet/>
      <dgm:spPr/>
      <dgm:t>
        <a:bodyPr/>
        <a:lstStyle/>
        <a:p>
          <a:pPr>
            <a:buSzPts val="1100"/>
            <a:buFont typeface="Arial" panose="020B0604020202020204" pitchFamily="34" charset="0"/>
            <a:buChar char="•"/>
          </a:pPr>
          <a:r>
            <a:rPr lang="en-US" b="1" dirty="0"/>
            <a:t>Financial behavior</a:t>
          </a:r>
          <a:r>
            <a:rPr lang="en-US" dirty="0"/>
            <a:t>: </a:t>
          </a:r>
        </a:p>
      </dgm:t>
    </dgm:pt>
    <dgm:pt modelId="{D5E9D616-56E9-4319-8335-055DF616F8C8}" type="parTrans" cxnId="{CD2BFC0A-B9AF-4C3B-AAA9-8C5F908466C8}">
      <dgm:prSet/>
      <dgm:spPr/>
      <dgm:t>
        <a:bodyPr/>
        <a:lstStyle/>
        <a:p>
          <a:endParaRPr lang="en-US"/>
        </a:p>
      </dgm:t>
    </dgm:pt>
    <dgm:pt modelId="{F95191D3-2328-4C82-88AC-8B6C47DB845F}" type="sibTrans" cxnId="{CD2BFC0A-B9AF-4C3B-AAA9-8C5F908466C8}">
      <dgm:prSet/>
      <dgm:spPr/>
      <dgm:t>
        <a:bodyPr/>
        <a:lstStyle/>
        <a:p>
          <a:endParaRPr lang="en-US"/>
        </a:p>
      </dgm:t>
    </dgm:pt>
    <dgm:pt modelId="{C7A63C99-0E02-4F94-A077-59358B37DEB9}">
      <dgm:prSet/>
      <dgm:spPr/>
      <dgm:t>
        <a:bodyPr/>
        <a:lstStyle/>
        <a:p>
          <a:pPr>
            <a:buSzPts val="1100"/>
            <a:buFont typeface="Arial" panose="020B0604020202020204" pitchFamily="34" charset="0"/>
            <a:buChar char="•"/>
          </a:pPr>
          <a:r>
            <a:rPr lang="en-US" b="1" dirty="0"/>
            <a:t>Financial attitudes:</a:t>
          </a:r>
        </a:p>
      </dgm:t>
    </dgm:pt>
    <dgm:pt modelId="{3CE9839B-5DAE-4518-AB64-E290A4EB1492}" type="parTrans" cxnId="{A1858F63-0BC4-4A28-B1A0-EC3EC6A02319}">
      <dgm:prSet/>
      <dgm:spPr/>
      <dgm:t>
        <a:bodyPr/>
        <a:lstStyle/>
        <a:p>
          <a:endParaRPr lang="en-US"/>
        </a:p>
      </dgm:t>
    </dgm:pt>
    <dgm:pt modelId="{72990597-48E6-4545-8496-925C3C1082B3}" type="sibTrans" cxnId="{A1858F63-0BC4-4A28-B1A0-EC3EC6A02319}">
      <dgm:prSet/>
      <dgm:spPr/>
      <dgm:t>
        <a:bodyPr/>
        <a:lstStyle/>
        <a:p>
          <a:endParaRPr lang="en-US"/>
        </a:p>
      </dgm:t>
    </dgm:pt>
    <dgm:pt modelId="{6FE66727-7242-4A8C-BF0E-AEB12F0A44C6}">
      <dgm:prSet/>
      <dgm:spPr/>
      <dgm:t>
        <a:bodyPr/>
        <a:lstStyle/>
        <a:p>
          <a:pPr marL="0" indent="0">
            <a:lnSpc>
              <a:spcPct val="80000"/>
            </a:lnSpc>
            <a:spcAft>
              <a:spcPts val="1000"/>
            </a:spcAft>
            <a:buSzPts val="1100"/>
            <a:buFont typeface="Arial" panose="020B0604020202020204" pitchFamily="34" charset="0"/>
            <a:buChar char="•"/>
          </a:pPr>
          <a:r>
            <a:rPr lang="en-US" dirty="0"/>
            <a:t>On average individuals possess only half of financial knowledge, with a financial literacy index value of 3.7 (out of 7)</a:t>
          </a:r>
        </a:p>
      </dgm:t>
    </dgm:pt>
    <dgm:pt modelId="{55A6073B-B3E1-4B0E-9B41-213F3DCB8466}" type="parTrans" cxnId="{9D94932D-E6DF-4A3A-9093-FEFFEDD998B1}">
      <dgm:prSet/>
      <dgm:spPr/>
      <dgm:t>
        <a:bodyPr/>
        <a:lstStyle/>
        <a:p>
          <a:endParaRPr lang="en-US"/>
        </a:p>
      </dgm:t>
    </dgm:pt>
    <dgm:pt modelId="{C53003D6-4C16-4984-8E8B-EB207EEEF92F}" type="sibTrans" cxnId="{9D94932D-E6DF-4A3A-9093-FEFFEDD998B1}">
      <dgm:prSet/>
      <dgm:spPr/>
      <dgm:t>
        <a:bodyPr/>
        <a:lstStyle/>
        <a:p>
          <a:endParaRPr lang="en-US"/>
        </a:p>
      </dgm:t>
    </dgm:pt>
    <dgm:pt modelId="{06E17E05-49C9-45FA-9AE8-AE49624253E0}">
      <dgm:prSet/>
      <dgm:spPr/>
      <dgm:t>
        <a:bodyPr/>
        <a:lstStyle/>
        <a:p>
          <a:pPr marL="0" indent="0">
            <a:lnSpc>
              <a:spcPct val="80000"/>
            </a:lnSpc>
            <a:spcAft>
              <a:spcPts val="1000"/>
            </a:spcAft>
            <a:buSzPts val="1100"/>
            <a:buFont typeface="Arial" panose="020B0604020202020204" pitchFamily="34" charset="0"/>
            <a:buChar char="•"/>
          </a:pPr>
          <a:r>
            <a:rPr lang="en-US" dirty="0"/>
            <a:t>A little over half of surveyed Albanians report always planning how their money will be spent, and only 42 percent always stick to their plan. </a:t>
          </a:r>
        </a:p>
      </dgm:t>
    </dgm:pt>
    <dgm:pt modelId="{AC1ADBFB-02FB-46A5-BE79-A1C99F2551DA}" type="parTrans" cxnId="{74CE6815-E006-4115-8F21-FBAE8F3C0F8D}">
      <dgm:prSet/>
      <dgm:spPr/>
      <dgm:t>
        <a:bodyPr/>
        <a:lstStyle/>
        <a:p>
          <a:endParaRPr lang="en-US"/>
        </a:p>
      </dgm:t>
    </dgm:pt>
    <dgm:pt modelId="{641861AE-7B47-4502-A5E6-8440CC6D687B}" type="sibTrans" cxnId="{74CE6815-E006-4115-8F21-FBAE8F3C0F8D}">
      <dgm:prSet/>
      <dgm:spPr/>
      <dgm:t>
        <a:bodyPr/>
        <a:lstStyle/>
        <a:p>
          <a:endParaRPr lang="en-US"/>
        </a:p>
      </dgm:t>
    </dgm:pt>
    <dgm:pt modelId="{41B33DF0-1566-4354-A2EA-4F1BBF6A9E6B}">
      <dgm:prSet/>
      <dgm:spPr/>
      <dgm:t>
        <a:bodyPr/>
        <a:lstStyle/>
        <a:p>
          <a:pPr>
            <a:buSzPts val="1100"/>
            <a:buFont typeface="Arial" panose="020B0604020202020204" pitchFamily="34" charset="0"/>
            <a:buChar char="•"/>
          </a:pPr>
          <a:r>
            <a:rPr lang="en-US" dirty="0"/>
            <a:t>Only a quarter of individuals have the minimum financial behavior (6 out of 9)</a:t>
          </a:r>
        </a:p>
      </dgm:t>
    </dgm:pt>
    <dgm:pt modelId="{C82A0AF1-C664-4D1F-B818-883D7E382BAA}" type="parTrans" cxnId="{ADF195CB-BC56-439B-AAA9-80A3D6395754}">
      <dgm:prSet/>
      <dgm:spPr/>
      <dgm:t>
        <a:bodyPr/>
        <a:lstStyle/>
        <a:p>
          <a:endParaRPr lang="en-US"/>
        </a:p>
      </dgm:t>
    </dgm:pt>
    <dgm:pt modelId="{25190227-A768-4A77-8587-80A8A793176D}" type="sibTrans" cxnId="{ADF195CB-BC56-439B-AAA9-80A3D6395754}">
      <dgm:prSet/>
      <dgm:spPr/>
      <dgm:t>
        <a:bodyPr/>
        <a:lstStyle/>
        <a:p>
          <a:endParaRPr lang="en-US"/>
        </a:p>
      </dgm:t>
    </dgm:pt>
    <dgm:pt modelId="{9FC2E73B-1B00-428D-BB37-9B615017FD5F}">
      <dgm:prSet/>
      <dgm:spPr/>
      <dgm:t>
        <a:bodyPr/>
        <a:lstStyle/>
        <a:p>
          <a:pPr>
            <a:buSzPts val="1100"/>
            <a:buFont typeface="Arial" panose="020B0604020202020204" pitchFamily="34" charset="0"/>
            <a:buChar char="•"/>
          </a:pPr>
          <a:r>
            <a:rPr lang="en-US" dirty="0"/>
            <a:t>Individuals own less than half (47%) of appropriate financial behaviors. </a:t>
          </a:r>
        </a:p>
      </dgm:t>
    </dgm:pt>
    <dgm:pt modelId="{D556294E-FB7F-4D0D-BAE2-7D9C557A952A}" type="parTrans" cxnId="{6BC8B735-F883-41A1-86E3-03357704613E}">
      <dgm:prSet/>
      <dgm:spPr/>
      <dgm:t>
        <a:bodyPr/>
        <a:lstStyle/>
        <a:p>
          <a:endParaRPr lang="en-US"/>
        </a:p>
      </dgm:t>
    </dgm:pt>
    <dgm:pt modelId="{1BCEA740-70D3-4EDE-94A7-2EE5F583AF2E}" type="sibTrans" cxnId="{6BC8B735-F883-41A1-86E3-03357704613E}">
      <dgm:prSet/>
      <dgm:spPr/>
      <dgm:t>
        <a:bodyPr/>
        <a:lstStyle/>
        <a:p>
          <a:endParaRPr lang="en-US"/>
        </a:p>
      </dgm:t>
    </dgm:pt>
    <dgm:pt modelId="{C12F823D-905A-4F21-801C-63955CD0C31F}">
      <dgm:prSet/>
      <dgm:spPr/>
      <dgm:t>
        <a:bodyPr/>
        <a:lstStyle/>
        <a:p>
          <a:pPr>
            <a:buSzPts val="1100"/>
            <a:buFont typeface="Arial" panose="020B0604020202020204" pitchFamily="34" charset="0"/>
            <a:buChar char="•"/>
          </a:pPr>
          <a:r>
            <a:rPr lang="en-US" dirty="0"/>
            <a:t>Individuals in Albania possess 64% of the appropriate financial positions</a:t>
          </a:r>
        </a:p>
      </dgm:t>
    </dgm:pt>
    <dgm:pt modelId="{527AFA89-ED77-4C41-834D-76056C82C2D4}" type="parTrans" cxnId="{6350C375-AF98-4062-812B-353D62B6FF01}">
      <dgm:prSet/>
      <dgm:spPr/>
      <dgm:t>
        <a:bodyPr/>
        <a:lstStyle/>
        <a:p>
          <a:endParaRPr lang="en-US"/>
        </a:p>
      </dgm:t>
    </dgm:pt>
    <dgm:pt modelId="{DBB3CB99-0C2A-49F2-9B76-2428BCC0A3F9}" type="sibTrans" cxnId="{6350C375-AF98-4062-812B-353D62B6FF01}">
      <dgm:prSet/>
      <dgm:spPr/>
      <dgm:t>
        <a:bodyPr/>
        <a:lstStyle/>
        <a:p>
          <a:endParaRPr lang="en-US"/>
        </a:p>
      </dgm:t>
    </dgm:pt>
    <dgm:pt modelId="{B863C5F8-49F9-43AF-A214-F04339C9475D}">
      <dgm:prSet/>
      <dgm:spPr/>
      <dgm:t>
        <a:bodyPr/>
        <a:lstStyle/>
        <a:p>
          <a:pPr marL="0" indent="0">
            <a:lnSpc>
              <a:spcPct val="80000"/>
            </a:lnSpc>
            <a:spcAft>
              <a:spcPts val="1000"/>
            </a:spcAft>
            <a:buSzPts val="1100"/>
            <a:buFont typeface="Arial" panose="020B0604020202020204" pitchFamily="34" charset="0"/>
            <a:buChar char="•"/>
          </a:pPr>
          <a:r>
            <a:rPr lang="en-US" dirty="0"/>
            <a:t>26% and 11% of individuals can correctly answer questions related to the understanding of the time value of money and the composite interest rate, where only, three times less than the global average</a:t>
          </a:r>
        </a:p>
      </dgm:t>
    </dgm:pt>
    <dgm:pt modelId="{52A04E8F-FF2A-444A-A6DD-145886CE9C4B}" type="parTrans" cxnId="{D0805822-FA91-4CF7-AE14-4EE986EEDD26}">
      <dgm:prSet/>
      <dgm:spPr/>
      <dgm:t>
        <a:bodyPr/>
        <a:lstStyle/>
        <a:p>
          <a:endParaRPr lang="en-US"/>
        </a:p>
      </dgm:t>
    </dgm:pt>
    <dgm:pt modelId="{ECDB38CC-E3EB-41B2-AA04-FF2A12C83786}" type="sibTrans" cxnId="{D0805822-FA91-4CF7-AE14-4EE986EEDD26}">
      <dgm:prSet/>
      <dgm:spPr/>
      <dgm:t>
        <a:bodyPr/>
        <a:lstStyle/>
        <a:p>
          <a:endParaRPr lang="en-US"/>
        </a:p>
      </dgm:t>
    </dgm:pt>
    <dgm:pt modelId="{A0A992BF-C391-47DF-93DD-BE819F421A05}">
      <dgm:prSet/>
      <dgm:spPr/>
      <dgm:t>
        <a:bodyPr/>
        <a:lstStyle/>
        <a:p>
          <a:pPr marL="0" indent="0">
            <a:lnSpc>
              <a:spcPct val="80000"/>
            </a:lnSpc>
            <a:spcAft>
              <a:spcPts val="1000"/>
            </a:spcAft>
            <a:buSzPts val="1100"/>
            <a:buFont typeface="Arial" panose="020B0604020202020204" pitchFamily="34" charset="0"/>
            <a:buChar char="•"/>
          </a:pPr>
          <a:r>
            <a:rPr lang="en-US" dirty="0"/>
            <a:t>91 percent of adults mention planning for their children’s future as a financial goal.</a:t>
          </a:r>
        </a:p>
      </dgm:t>
    </dgm:pt>
    <dgm:pt modelId="{A98A526A-6B8A-42B6-AB34-6BC9BCF28424}" type="parTrans" cxnId="{F1DD4A7F-59EB-4444-B829-DBCF75057A03}">
      <dgm:prSet/>
      <dgm:spPr/>
      <dgm:t>
        <a:bodyPr/>
        <a:lstStyle/>
        <a:p>
          <a:endParaRPr lang="en-US"/>
        </a:p>
      </dgm:t>
    </dgm:pt>
    <dgm:pt modelId="{DDA2D692-C779-4067-BECA-BA4EAE25E5BE}" type="sibTrans" cxnId="{F1DD4A7F-59EB-4444-B829-DBCF75057A03}">
      <dgm:prSet/>
      <dgm:spPr/>
      <dgm:t>
        <a:bodyPr/>
        <a:lstStyle/>
        <a:p>
          <a:endParaRPr lang="en-US"/>
        </a:p>
      </dgm:t>
    </dgm:pt>
    <dgm:pt modelId="{EBF6BB1D-9216-4E5B-8362-C52A257AD550}">
      <dgm:prSet/>
      <dgm:spPr/>
      <dgm:t>
        <a:bodyPr/>
        <a:lstStyle/>
        <a:p>
          <a:pPr marL="0" indent="0">
            <a:lnSpc>
              <a:spcPct val="80000"/>
            </a:lnSpc>
            <a:spcAft>
              <a:spcPts val="1000"/>
            </a:spcAft>
            <a:buSzPts val="1100"/>
            <a:buFont typeface="Arial" panose="020B0604020202020204" pitchFamily="34" charset="0"/>
            <a:buChar char="•"/>
          </a:pPr>
          <a:r>
            <a:rPr lang="en-US" dirty="0"/>
            <a:t>A much smaller percentage of adults keep track of their day-to-day spending (26 percent) and those that are banked are more likely to keep exact track as compared to adults that are not formally served.</a:t>
          </a:r>
        </a:p>
      </dgm:t>
    </dgm:pt>
    <dgm:pt modelId="{38B1B53C-F94F-4051-8878-993A1E6948AF}" type="parTrans" cxnId="{F8526BD0-7A1E-421C-9EF5-EE0EACADFFE5}">
      <dgm:prSet/>
      <dgm:spPr/>
      <dgm:t>
        <a:bodyPr/>
        <a:lstStyle/>
        <a:p>
          <a:endParaRPr lang="en-US"/>
        </a:p>
      </dgm:t>
    </dgm:pt>
    <dgm:pt modelId="{3B8C9C00-810D-44E8-B06C-0930DBE252DB}" type="sibTrans" cxnId="{F8526BD0-7A1E-421C-9EF5-EE0EACADFFE5}">
      <dgm:prSet/>
      <dgm:spPr/>
      <dgm:t>
        <a:bodyPr/>
        <a:lstStyle/>
        <a:p>
          <a:endParaRPr lang="en-US"/>
        </a:p>
      </dgm:t>
    </dgm:pt>
    <dgm:pt modelId="{1A7BF055-E88A-4BD1-88AA-7B80949103C8}">
      <dgm:prSet/>
      <dgm:spPr/>
      <dgm:t>
        <a:bodyPr/>
        <a:lstStyle/>
        <a:p>
          <a:pPr marL="0" indent="0">
            <a:lnSpc>
              <a:spcPct val="80000"/>
            </a:lnSpc>
            <a:spcAft>
              <a:spcPts val="1000"/>
            </a:spcAft>
            <a:buSzPts val="1100"/>
            <a:buFont typeface="Arial" panose="020B0604020202020204" pitchFamily="34" charset="0"/>
            <a:buChar char="•"/>
          </a:pPr>
          <a:r>
            <a:rPr lang="en-US" dirty="0"/>
            <a:t>Almost all Albanians report having a financial goal (94 percent), such as building or upgrading their home, starting a business or investing in a farm</a:t>
          </a:r>
        </a:p>
      </dgm:t>
    </dgm:pt>
    <dgm:pt modelId="{AFE94CBB-3662-4B0C-A63A-285F80F30EBF}" type="parTrans" cxnId="{AE99DC63-A98A-4552-BB14-4E02018BF11E}">
      <dgm:prSet/>
      <dgm:spPr/>
      <dgm:t>
        <a:bodyPr/>
        <a:lstStyle/>
        <a:p>
          <a:endParaRPr lang="en-US"/>
        </a:p>
      </dgm:t>
    </dgm:pt>
    <dgm:pt modelId="{4A41A91D-A6A8-44B1-9C1B-D1E045460032}" type="sibTrans" cxnId="{AE99DC63-A98A-4552-BB14-4E02018BF11E}">
      <dgm:prSet/>
      <dgm:spPr/>
      <dgm:t>
        <a:bodyPr/>
        <a:lstStyle/>
        <a:p>
          <a:endParaRPr lang="en-US"/>
        </a:p>
      </dgm:t>
    </dgm:pt>
    <dgm:pt modelId="{0B135637-1DB3-477E-A1ED-F102E79E672E}">
      <dgm:prSet/>
      <dgm:spPr/>
      <dgm:t>
        <a:bodyPr/>
        <a:lstStyle/>
        <a:p>
          <a:pPr>
            <a:buFont typeface="Arial" panose="020B0604020202020204" pitchFamily="34" charset="0"/>
            <a:buChar char="•"/>
          </a:pPr>
          <a:r>
            <a:rPr lang="en-US" dirty="0"/>
            <a:t>Low levels of financial well-being (7.7 out of 21) indicating that that individuals in Albania are generally insecure about their finances. They limit their choices and are unable to plan ahead. </a:t>
          </a:r>
        </a:p>
      </dgm:t>
    </dgm:pt>
    <dgm:pt modelId="{F6F216FC-83B7-47BE-88DA-DBF9032427F0}" type="parTrans" cxnId="{E29F78EC-F461-452C-A773-D892B9FFAEDF}">
      <dgm:prSet/>
      <dgm:spPr/>
      <dgm:t>
        <a:bodyPr/>
        <a:lstStyle/>
        <a:p>
          <a:endParaRPr lang="en-US"/>
        </a:p>
      </dgm:t>
    </dgm:pt>
    <dgm:pt modelId="{9E87AA1E-A70A-46FB-9732-21929338BF74}" type="sibTrans" cxnId="{E29F78EC-F461-452C-A773-D892B9FFAEDF}">
      <dgm:prSet/>
      <dgm:spPr/>
      <dgm:t>
        <a:bodyPr/>
        <a:lstStyle/>
        <a:p>
          <a:endParaRPr lang="en-US"/>
        </a:p>
      </dgm:t>
    </dgm:pt>
    <dgm:pt modelId="{621A0BC0-2B36-42C4-BB09-58EE67B75975}">
      <dgm:prSet/>
      <dgm:spPr/>
      <dgm:t>
        <a:bodyPr/>
        <a:lstStyle/>
        <a:p>
          <a:pPr>
            <a:buSzPts val="1100"/>
            <a:buFont typeface="Arial" panose="020B0604020202020204" pitchFamily="34" charset="0"/>
            <a:buChar char="•"/>
          </a:pPr>
          <a:r>
            <a:rPr lang="en-US" b="1" dirty="0"/>
            <a:t>Financial well-being:</a:t>
          </a:r>
        </a:p>
      </dgm:t>
    </dgm:pt>
    <dgm:pt modelId="{21E73E9E-6791-401F-BD3D-E89C4B40C04C}" type="parTrans" cxnId="{DDE9E5ED-41AD-4E0A-94CE-20244BBC7BBC}">
      <dgm:prSet/>
      <dgm:spPr/>
      <dgm:t>
        <a:bodyPr/>
        <a:lstStyle/>
        <a:p>
          <a:endParaRPr lang="en-US"/>
        </a:p>
      </dgm:t>
    </dgm:pt>
    <dgm:pt modelId="{6D010072-F117-4C31-90CB-E1A9314DD79A}" type="sibTrans" cxnId="{DDE9E5ED-41AD-4E0A-94CE-20244BBC7BBC}">
      <dgm:prSet/>
      <dgm:spPr/>
      <dgm:t>
        <a:bodyPr/>
        <a:lstStyle/>
        <a:p>
          <a:endParaRPr lang="en-US"/>
        </a:p>
      </dgm:t>
    </dgm:pt>
    <dgm:pt modelId="{9562BDBB-BDDB-42D9-AB9E-9CEEC11C91EB}">
      <dgm:prSet/>
      <dgm:spPr/>
      <dgm:t>
        <a:bodyPr/>
        <a:lstStyle/>
        <a:p>
          <a:pPr>
            <a:buSzPts val="1100"/>
            <a:buFont typeface="Arial" panose="020B0604020202020204" pitchFamily="34" charset="0"/>
            <a:buChar char="•"/>
          </a:pPr>
          <a:r>
            <a:rPr lang="en-US" dirty="0"/>
            <a:t>More than half of individuals have an index of financial positions as much as the targeted minimum (3 out of 7)</a:t>
          </a:r>
        </a:p>
      </dgm:t>
    </dgm:pt>
    <dgm:pt modelId="{95AF3270-5356-46E3-81FD-05B9ED92633A}" type="parTrans" cxnId="{E218F0E8-A45A-48AB-B0DD-216CA3513423}">
      <dgm:prSet/>
      <dgm:spPr/>
      <dgm:t>
        <a:bodyPr/>
        <a:lstStyle/>
        <a:p>
          <a:endParaRPr lang="en-US"/>
        </a:p>
      </dgm:t>
    </dgm:pt>
    <dgm:pt modelId="{2F35EDDB-F071-49C3-BE57-0423D5B85F5C}" type="sibTrans" cxnId="{E218F0E8-A45A-48AB-B0DD-216CA3513423}">
      <dgm:prSet/>
      <dgm:spPr/>
      <dgm:t>
        <a:bodyPr/>
        <a:lstStyle/>
        <a:p>
          <a:endParaRPr lang="en-US"/>
        </a:p>
      </dgm:t>
    </dgm:pt>
    <dgm:pt modelId="{320CA12C-2763-4483-A601-0BF1B21438CA}">
      <dgm:prSet/>
      <dgm:spPr/>
      <dgm:t>
        <a:bodyPr/>
        <a:lstStyle/>
        <a:p>
          <a:pPr marL="0" indent="0">
            <a:lnSpc>
              <a:spcPct val="80000"/>
            </a:lnSpc>
            <a:spcAft>
              <a:spcPts val="1000"/>
            </a:spcAft>
            <a:buSzPts val="1100"/>
            <a:buFont typeface="Arial" panose="020B0604020202020204" pitchFamily="34" charset="0"/>
            <a:buChar char="•"/>
          </a:pPr>
          <a:r>
            <a:rPr lang="en-US" dirty="0"/>
            <a:t>Only 29% of individuals can answer correctly 5 out of 7 questions on financial knowledge, which is the minimum required financial knowledge. </a:t>
          </a:r>
        </a:p>
      </dgm:t>
    </dgm:pt>
    <dgm:pt modelId="{BC438799-4BE1-4A0D-AD3F-3DF701DC4C3E}" type="parTrans" cxnId="{92959FFF-652D-4531-9623-5F48CC8E08E3}">
      <dgm:prSet/>
      <dgm:spPr/>
      <dgm:t>
        <a:bodyPr/>
        <a:lstStyle/>
        <a:p>
          <a:endParaRPr lang="en-US"/>
        </a:p>
      </dgm:t>
    </dgm:pt>
    <dgm:pt modelId="{9230A6F7-303C-4280-AFB9-719FF3FB8B3D}" type="sibTrans" cxnId="{92959FFF-652D-4531-9623-5F48CC8E08E3}">
      <dgm:prSet/>
      <dgm:spPr/>
      <dgm:t>
        <a:bodyPr/>
        <a:lstStyle/>
        <a:p>
          <a:endParaRPr lang="en-US"/>
        </a:p>
      </dgm:t>
    </dgm:pt>
    <dgm:pt modelId="{FA291BAE-BC29-4532-85A9-622B234F9615}" type="pres">
      <dgm:prSet presAssocID="{6D133DB9-D33F-482E-A44C-ECDBCFC76B94}" presName="diagram" presStyleCnt="0">
        <dgm:presLayoutVars>
          <dgm:dir/>
          <dgm:animLvl val="lvl"/>
          <dgm:resizeHandles val="exact"/>
        </dgm:presLayoutVars>
      </dgm:prSet>
      <dgm:spPr/>
    </dgm:pt>
    <dgm:pt modelId="{F6775DF0-AF36-4B25-9702-3AE3191113FC}" type="pres">
      <dgm:prSet presAssocID="{69D96D8C-BF02-4A36-A901-B3D1D72FEB7F}" presName="compNode" presStyleCnt="0"/>
      <dgm:spPr/>
    </dgm:pt>
    <dgm:pt modelId="{75FC1A4B-BC0D-4C40-A5A9-C835561F8B46}" type="pres">
      <dgm:prSet presAssocID="{69D96D8C-BF02-4A36-A901-B3D1D72FEB7F}" presName="childRect" presStyleLbl="bgAcc1" presStyleIdx="0" presStyleCnt="3" custScaleX="149568" custScaleY="222261" custLinFactNeighborX="-571" custLinFactNeighborY="-22166">
        <dgm:presLayoutVars>
          <dgm:bulletEnabled val="1"/>
        </dgm:presLayoutVars>
      </dgm:prSet>
      <dgm:spPr/>
    </dgm:pt>
    <dgm:pt modelId="{2EC7B243-1243-4C8F-AAA9-E3BDE7387A7C}" type="pres">
      <dgm:prSet presAssocID="{69D96D8C-BF02-4A36-A901-B3D1D72FEB7F}" presName="parentText" presStyleLbl="node1" presStyleIdx="0" presStyleCnt="0">
        <dgm:presLayoutVars>
          <dgm:chMax val="0"/>
          <dgm:bulletEnabled val="1"/>
        </dgm:presLayoutVars>
      </dgm:prSet>
      <dgm:spPr/>
    </dgm:pt>
    <dgm:pt modelId="{4F78735A-582B-4A4E-BD5E-2098E3B897AC}" type="pres">
      <dgm:prSet presAssocID="{69D96D8C-BF02-4A36-A901-B3D1D72FEB7F}" presName="parentRect" presStyleLbl="alignNode1" presStyleIdx="0" presStyleCnt="3" custScaleX="149568" custLinFactNeighborX="-148" custLinFactNeighborY="31451"/>
      <dgm:spPr/>
    </dgm:pt>
    <dgm:pt modelId="{99F0BF20-C0E9-4D21-9E99-E71258A5969B}" type="pres">
      <dgm:prSet presAssocID="{69D96D8C-BF02-4A36-A901-B3D1D72FEB7F}" presName="adorn" presStyleLbl="fgAccFollowNode1" presStyleIdx="0" presStyleCnt="3" custLinFactNeighborX="-422" custLinFactNeighborY="28844"/>
      <dgm:spPr>
        <a:blipFill>
          <a:blip xmlns:r="http://schemas.openxmlformats.org/officeDocument/2006/relationships" r:embed="rId1"/>
          <a:srcRect/>
          <a:stretch>
            <a:fillRect/>
          </a:stretch>
        </a:blipFill>
      </dgm:spPr>
    </dgm:pt>
    <dgm:pt modelId="{26AECAFD-D8EB-489E-973C-31CBCC8003AF}" type="pres">
      <dgm:prSet presAssocID="{1631B26E-9C01-4D34-9362-45DF792FEB3B}" presName="sibTrans" presStyleLbl="sibTrans2D1" presStyleIdx="0" presStyleCnt="0"/>
      <dgm:spPr/>
    </dgm:pt>
    <dgm:pt modelId="{C97C0624-436A-404D-864B-04C9B100F8C7}" type="pres">
      <dgm:prSet presAssocID="{6C1072EE-CBA4-4FD2-B556-502E51FE45F1}" presName="compNode" presStyleCnt="0"/>
      <dgm:spPr/>
    </dgm:pt>
    <dgm:pt modelId="{D8AADDF4-6B52-4D60-95A1-01F14F3FD26C}" type="pres">
      <dgm:prSet presAssocID="{6C1072EE-CBA4-4FD2-B556-502E51FE45F1}" presName="childRect" presStyleLbl="bgAcc1" presStyleIdx="1" presStyleCnt="3" custScaleX="149568" custScaleY="222261" custLinFactNeighborX="-572" custLinFactNeighborY="-22166">
        <dgm:presLayoutVars>
          <dgm:bulletEnabled val="1"/>
        </dgm:presLayoutVars>
      </dgm:prSet>
      <dgm:spPr/>
    </dgm:pt>
    <dgm:pt modelId="{34B49CE4-2F34-4A06-9BF9-2E659999B0FF}" type="pres">
      <dgm:prSet presAssocID="{6C1072EE-CBA4-4FD2-B556-502E51FE45F1}" presName="parentText" presStyleLbl="node1" presStyleIdx="0" presStyleCnt="0">
        <dgm:presLayoutVars>
          <dgm:chMax val="0"/>
          <dgm:bulletEnabled val="1"/>
        </dgm:presLayoutVars>
      </dgm:prSet>
      <dgm:spPr/>
    </dgm:pt>
    <dgm:pt modelId="{441EE150-41B9-44F2-9945-60F8EE5B0B00}" type="pres">
      <dgm:prSet presAssocID="{6C1072EE-CBA4-4FD2-B556-502E51FE45F1}" presName="parentRect" presStyleLbl="alignNode1" presStyleIdx="1" presStyleCnt="3" custScaleX="149568" custLinFactNeighborX="-148" custLinFactNeighborY="31451"/>
      <dgm:spPr/>
    </dgm:pt>
    <dgm:pt modelId="{91B25AA5-6469-4BF5-AFED-D47EA0EEFB95}" type="pres">
      <dgm:prSet presAssocID="{6C1072EE-CBA4-4FD2-B556-502E51FE45F1}" presName="adorn" presStyleLbl="fgAccFollowNode1" presStyleIdx="1" presStyleCnt="3" custLinFactNeighborX="-422" custLinFactNeighborY="28844"/>
      <dgm:spPr>
        <a:blipFill>
          <a:blip xmlns:r="http://schemas.openxmlformats.org/officeDocument/2006/relationships" r:embed="rId2"/>
          <a:srcRect/>
          <a:stretch>
            <a:fillRect l="-39000" r="-39000"/>
          </a:stretch>
        </a:blipFill>
      </dgm:spPr>
    </dgm:pt>
    <dgm:pt modelId="{A98B88D0-8AC3-43BE-84BB-C0B9B9983B7C}" type="pres">
      <dgm:prSet presAssocID="{00F6CF17-3246-4722-9ED5-BA25BF449A6A}" presName="sibTrans" presStyleLbl="sibTrans2D1" presStyleIdx="0" presStyleCnt="0"/>
      <dgm:spPr/>
    </dgm:pt>
    <dgm:pt modelId="{84E33F31-72EC-4DDA-A3E6-DCF59A0CFF14}" type="pres">
      <dgm:prSet presAssocID="{89A075D1-9106-46EB-8045-485D335B2839}" presName="compNode" presStyleCnt="0"/>
      <dgm:spPr/>
    </dgm:pt>
    <dgm:pt modelId="{EAD43622-FDBA-49BB-9DDA-249AEB5B3D75}" type="pres">
      <dgm:prSet presAssocID="{89A075D1-9106-46EB-8045-485D335B2839}" presName="childRect" presStyleLbl="bgAcc1" presStyleIdx="2" presStyleCnt="3" custScaleX="149568" custScaleY="222261" custLinFactNeighborX="-572" custLinFactNeighborY="-22166">
        <dgm:presLayoutVars>
          <dgm:bulletEnabled val="1"/>
        </dgm:presLayoutVars>
      </dgm:prSet>
      <dgm:spPr/>
    </dgm:pt>
    <dgm:pt modelId="{FC5AC225-274A-4740-A562-E89AF67836F0}" type="pres">
      <dgm:prSet presAssocID="{89A075D1-9106-46EB-8045-485D335B2839}" presName="parentText" presStyleLbl="node1" presStyleIdx="0" presStyleCnt="0">
        <dgm:presLayoutVars>
          <dgm:chMax val="0"/>
          <dgm:bulletEnabled val="1"/>
        </dgm:presLayoutVars>
      </dgm:prSet>
      <dgm:spPr/>
    </dgm:pt>
    <dgm:pt modelId="{C7E093A0-FE29-4495-8F4F-705F96E7D2C8}" type="pres">
      <dgm:prSet presAssocID="{89A075D1-9106-46EB-8045-485D335B2839}" presName="parentRect" presStyleLbl="alignNode1" presStyleIdx="2" presStyleCnt="3" custScaleX="149568" custLinFactNeighborX="-148" custLinFactNeighborY="31451"/>
      <dgm:spPr/>
    </dgm:pt>
    <dgm:pt modelId="{FE679AD7-6B89-499A-A94E-7CB9E182B34E}" type="pres">
      <dgm:prSet presAssocID="{89A075D1-9106-46EB-8045-485D335B2839}" presName="adorn" presStyleLbl="fgAccFollowNode1" presStyleIdx="2" presStyleCnt="3" custLinFactNeighborX="-422" custLinFactNeighborY="28844"/>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Lst>
  <dgm:cxnLst>
    <dgm:cxn modelId="{E3561805-35F5-4BEC-B899-2AAC541E0473}" type="presOf" srcId="{6D133DB9-D33F-482E-A44C-ECDBCFC76B94}" destId="{FA291BAE-BC29-4532-85A9-622B234F9615}" srcOrd="0" destOrd="0" presId="urn:microsoft.com/office/officeart/2005/8/layout/bList2"/>
    <dgm:cxn modelId="{CD2BFC0A-B9AF-4C3B-AAA9-8C5F908466C8}" srcId="{69D96D8C-BF02-4A36-A901-B3D1D72FEB7F}" destId="{9D3752A8-39E3-46D2-AD65-06BE0EC17AF4}" srcOrd="0" destOrd="0" parTransId="{D5E9D616-56E9-4319-8335-055DF616F8C8}" sibTransId="{F95191D3-2328-4C82-88AC-8B6C47DB845F}"/>
    <dgm:cxn modelId="{E1630D15-E3D7-4552-9C08-3FF459342D3E}" type="presOf" srcId="{C12F823D-905A-4F21-801C-63955CD0C31F}" destId="{75FC1A4B-BC0D-4C40-A5A9-C835561F8B46}" srcOrd="0" destOrd="4" presId="urn:microsoft.com/office/officeart/2005/8/layout/bList2"/>
    <dgm:cxn modelId="{74CE6815-E006-4115-8F21-FBAE8F3C0F8D}" srcId="{89A075D1-9106-46EB-8045-485D335B2839}" destId="{06E17E05-49C9-45FA-9AE8-AE49624253E0}" srcOrd="0" destOrd="0" parTransId="{AC1ADBFB-02FB-46A5-BE79-A1C99F2551DA}" sibTransId="{641861AE-7B47-4502-A5E6-8440CC6D687B}"/>
    <dgm:cxn modelId="{FE09CC1F-04EE-4AC5-A53B-76B3B18210F5}" type="presOf" srcId="{6C1072EE-CBA4-4FD2-B556-502E51FE45F1}" destId="{34B49CE4-2F34-4A06-9BF9-2E659999B0FF}" srcOrd="0" destOrd="0" presId="urn:microsoft.com/office/officeart/2005/8/layout/bList2"/>
    <dgm:cxn modelId="{3D011E21-73E7-4605-BE84-2A616B929AE9}" type="presOf" srcId="{1631B26E-9C01-4D34-9362-45DF792FEB3B}" destId="{26AECAFD-D8EB-489E-973C-31CBCC8003AF}" srcOrd="0" destOrd="0" presId="urn:microsoft.com/office/officeart/2005/8/layout/bList2"/>
    <dgm:cxn modelId="{D0805822-FA91-4CF7-AE14-4EE986EEDD26}" srcId="{6C1072EE-CBA4-4FD2-B556-502E51FE45F1}" destId="{B863C5F8-49F9-43AF-A214-F04339C9475D}" srcOrd="2" destOrd="0" parTransId="{52A04E8F-FF2A-444A-A6DD-145886CE9C4B}" sibTransId="{ECDB38CC-E3EB-41B2-AA04-FF2A12C83786}"/>
    <dgm:cxn modelId="{9D94932D-E6DF-4A3A-9093-FEFFEDD998B1}" srcId="{6C1072EE-CBA4-4FD2-B556-502E51FE45F1}" destId="{6FE66727-7242-4A8C-BF0E-AEB12F0A44C6}" srcOrd="0" destOrd="0" parTransId="{55A6073B-B3E1-4B0E-9B41-213F3DCB8466}" sibTransId="{C53003D6-4C16-4984-8E8B-EB207EEEF92F}"/>
    <dgm:cxn modelId="{6BC8B735-F883-41A1-86E3-03357704613E}" srcId="{9D3752A8-39E3-46D2-AD65-06BE0EC17AF4}" destId="{9FC2E73B-1B00-428D-BB37-9B615017FD5F}" srcOrd="0" destOrd="0" parTransId="{D556294E-FB7F-4D0D-BAE2-7D9C557A952A}" sibTransId="{1BCEA740-70D3-4EDE-94A7-2EE5F583AF2E}"/>
    <dgm:cxn modelId="{86FBA236-FB16-47D4-9851-6B1A17CD6BC3}" type="presOf" srcId="{41B33DF0-1566-4354-A2EA-4F1BBF6A9E6B}" destId="{75FC1A4B-BC0D-4C40-A5A9-C835561F8B46}" srcOrd="0" destOrd="2" presId="urn:microsoft.com/office/officeart/2005/8/layout/bList2"/>
    <dgm:cxn modelId="{610CF83B-4675-4493-B91A-2329DC396426}" type="presOf" srcId="{6FE66727-7242-4A8C-BF0E-AEB12F0A44C6}" destId="{D8AADDF4-6B52-4D60-95A1-01F14F3FD26C}" srcOrd="0" destOrd="0" presId="urn:microsoft.com/office/officeart/2005/8/layout/bList2"/>
    <dgm:cxn modelId="{C927313C-68FF-4969-BBAB-E22F003044A8}" type="presOf" srcId="{6C1072EE-CBA4-4FD2-B556-502E51FE45F1}" destId="{441EE150-41B9-44F2-9945-60F8EE5B0B00}" srcOrd="1" destOrd="0" presId="urn:microsoft.com/office/officeart/2005/8/layout/bList2"/>
    <dgm:cxn modelId="{94CC803E-560F-4403-A5E7-09EF890E0A46}" type="presOf" srcId="{00F6CF17-3246-4722-9ED5-BA25BF449A6A}" destId="{A98B88D0-8AC3-43BE-84BB-C0B9B9983B7C}" srcOrd="0" destOrd="0" presId="urn:microsoft.com/office/officeart/2005/8/layout/bList2"/>
    <dgm:cxn modelId="{71C8D261-C140-465F-BACB-341AAA822077}" type="presOf" srcId="{621A0BC0-2B36-42C4-BB09-58EE67B75975}" destId="{75FC1A4B-BC0D-4C40-A5A9-C835561F8B46}" srcOrd="0" destOrd="6" presId="urn:microsoft.com/office/officeart/2005/8/layout/bList2"/>
    <dgm:cxn modelId="{A1858F63-0BC4-4A28-B1A0-EC3EC6A02319}" srcId="{69D96D8C-BF02-4A36-A901-B3D1D72FEB7F}" destId="{C7A63C99-0E02-4F94-A077-59358B37DEB9}" srcOrd="1" destOrd="0" parTransId="{3CE9839B-5DAE-4518-AB64-E290A4EB1492}" sibTransId="{72990597-48E6-4545-8496-925C3C1082B3}"/>
    <dgm:cxn modelId="{AE99DC63-A98A-4552-BB14-4E02018BF11E}" srcId="{89A075D1-9106-46EB-8045-485D335B2839}" destId="{1A7BF055-E88A-4BD1-88AA-7B80949103C8}" srcOrd="2" destOrd="0" parTransId="{AFE94CBB-3662-4B0C-A63A-285F80F30EBF}" sibTransId="{4A41A91D-A6A8-44B1-9C1B-D1E045460032}"/>
    <dgm:cxn modelId="{3EDBCF44-D521-4A49-9532-BDC19B95AC98}" type="presOf" srcId="{320CA12C-2763-4483-A601-0BF1B21438CA}" destId="{D8AADDF4-6B52-4D60-95A1-01F14F3FD26C}" srcOrd="0" destOrd="1" presId="urn:microsoft.com/office/officeart/2005/8/layout/bList2"/>
    <dgm:cxn modelId="{39615265-89BC-4D80-A2D2-04B8105508F8}" type="presOf" srcId="{06E17E05-49C9-45FA-9AE8-AE49624253E0}" destId="{EAD43622-FDBA-49BB-9DDA-249AEB5B3D75}" srcOrd="0" destOrd="0" presId="urn:microsoft.com/office/officeart/2005/8/layout/bList2"/>
    <dgm:cxn modelId="{84CC676C-AF4E-4F73-813E-A23EB410EE18}" type="presOf" srcId="{B863C5F8-49F9-43AF-A214-F04339C9475D}" destId="{D8AADDF4-6B52-4D60-95A1-01F14F3FD26C}" srcOrd="0" destOrd="2" presId="urn:microsoft.com/office/officeart/2005/8/layout/bList2"/>
    <dgm:cxn modelId="{9064AC4C-A6DF-4E5F-8E71-1655F490689F}" srcId="{6D133DB9-D33F-482E-A44C-ECDBCFC76B94}" destId="{6C1072EE-CBA4-4FD2-B556-502E51FE45F1}" srcOrd="1" destOrd="0" parTransId="{8BF6A27B-BC57-489A-A7F6-B5EB76DB7FEF}" sibTransId="{00F6CF17-3246-4722-9ED5-BA25BF449A6A}"/>
    <dgm:cxn modelId="{7C011450-91CD-4AEB-9A1E-26390DFC135A}" type="presOf" srcId="{9562BDBB-BDDB-42D9-AB9E-9CEEC11C91EB}" destId="{75FC1A4B-BC0D-4C40-A5A9-C835561F8B46}" srcOrd="0" destOrd="5" presId="urn:microsoft.com/office/officeart/2005/8/layout/bList2"/>
    <dgm:cxn modelId="{6A99F774-D01F-452D-8FA4-FD91C9555B27}" type="presOf" srcId="{A0A992BF-C391-47DF-93DD-BE819F421A05}" destId="{EAD43622-FDBA-49BB-9DDA-249AEB5B3D75}" srcOrd="0" destOrd="3" presId="urn:microsoft.com/office/officeart/2005/8/layout/bList2"/>
    <dgm:cxn modelId="{6350C375-AF98-4062-812B-353D62B6FF01}" srcId="{C7A63C99-0E02-4F94-A077-59358B37DEB9}" destId="{C12F823D-905A-4F21-801C-63955CD0C31F}" srcOrd="0" destOrd="0" parTransId="{527AFA89-ED77-4C41-834D-76056C82C2D4}" sibTransId="{DBB3CB99-0C2A-49F2-9B76-2428BCC0A3F9}"/>
    <dgm:cxn modelId="{1F40377E-27CB-46F2-B3F8-6412882BCB96}" type="presOf" srcId="{1A7BF055-E88A-4BD1-88AA-7B80949103C8}" destId="{EAD43622-FDBA-49BB-9DDA-249AEB5B3D75}" srcOrd="0" destOrd="2" presId="urn:microsoft.com/office/officeart/2005/8/layout/bList2"/>
    <dgm:cxn modelId="{F1DD4A7F-59EB-4444-B829-DBCF75057A03}" srcId="{89A075D1-9106-46EB-8045-485D335B2839}" destId="{A0A992BF-C391-47DF-93DD-BE819F421A05}" srcOrd="3" destOrd="0" parTransId="{A98A526A-6B8A-42B6-AB34-6BC9BCF28424}" sibTransId="{DDA2D692-C779-4067-BECA-BA4EAE25E5BE}"/>
    <dgm:cxn modelId="{CC85769B-9FF1-4FB3-8F5C-21A17F23441A}" type="presOf" srcId="{69D96D8C-BF02-4A36-A901-B3D1D72FEB7F}" destId="{4F78735A-582B-4A4E-BD5E-2098E3B897AC}" srcOrd="1" destOrd="0" presId="urn:microsoft.com/office/officeart/2005/8/layout/bList2"/>
    <dgm:cxn modelId="{40B3DFA2-C613-40B1-B244-2EC325BA13FD}" type="presOf" srcId="{89A075D1-9106-46EB-8045-485D335B2839}" destId="{C7E093A0-FE29-4495-8F4F-705F96E7D2C8}" srcOrd="1" destOrd="0" presId="urn:microsoft.com/office/officeart/2005/8/layout/bList2"/>
    <dgm:cxn modelId="{664C83A8-8940-4A65-BB02-E5B57C29F386}" type="presOf" srcId="{C7A63C99-0E02-4F94-A077-59358B37DEB9}" destId="{75FC1A4B-BC0D-4C40-A5A9-C835561F8B46}" srcOrd="0" destOrd="3" presId="urn:microsoft.com/office/officeart/2005/8/layout/bList2"/>
    <dgm:cxn modelId="{84B029B4-BAD0-4D0D-B805-6A6EE9FAA632}" type="presOf" srcId="{0B135637-1DB3-477E-A1ED-F102E79E672E}" destId="{75FC1A4B-BC0D-4C40-A5A9-C835561F8B46}" srcOrd="0" destOrd="7" presId="urn:microsoft.com/office/officeart/2005/8/layout/bList2"/>
    <dgm:cxn modelId="{F282F9B4-6228-431A-B8E4-D0BC98B57FBE}" srcId="{6D133DB9-D33F-482E-A44C-ECDBCFC76B94}" destId="{69D96D8C-BF02-4A36-A901-B3D1D72FEB7F}" srcOrd="0" destOrd="0" parTransId="{F2BB58EB-438C-4E4F-BB75-B0924FDC6B4C}" sibTransId="{1631B26E-9C01-4D34-9362-45DF792FEB3B}"/>
    <dgm:cxn modelId="{DC0373B6-6890-493E-B02E-9C1308D984A8}" type="presOf" srcId="{9FC2E73B-1B00-428D-BB37-9B615017FD5F}" destId="{75FC1A4B-BC0D-4C40-A5A9-C835561F8B46}" srcOrd="0" destOrd="1" presId="urn:microsoft.com/office/officeart/2005/8/layout/bList2"/>
    <dgm:cxn modelId="{D08BB4BF-B9F0-4BF4-9626-58685E9FA919}" type="presOf" srcId="{89A075D1-9106-46EB-8045-485D335B2839}" destId="{FC5AC225-274A-4740-A562-E89AF67836F0}" srcOrd="0" destOrd="0" presId="urn:microsoft.com/office/officeart/2005/8/layout/bList2"/>
    <dgm:cxn modelId="{8622F2CA-2947-4CAE-8D1A-9EC0C903038D}" type="presOf" srcId="{69D96D8C-BF02-4A36-A901-B3D1D72FEB7F}" destId="{2EC7B243-1243-4C8F-AAA9-E3BDE7387A7C}" srcOrd="0" destOrd="0" presId="urn:microsoft.com/office/officeart/2005/8/layout/bList2"/>
    <dgm:cxn modelId="{ADF195CB-BC56-439B-AAA9-80A3D6395754}" srcId="{9D3752A8-39E3-46D2-AD65-06BE0EC17AF4}" destId="{41B33DF0-1566-4354-A2EA-4F1BBF6A9E6B}" srcOrd="1" destOrd="0" parTransId="{C82A0AF1-C664-4D1F-B818-883D7E382BAA}" sibTransId="{25190227-A768-4A77-8587-80A8A793176D}"/>
    <dgm:cxn modelId="{66DC23CF-AB2E-4D6D-BD81-BFB72A33D0C2}" type="presOf" srcId="{EBF6BB1D-9216-4E5B-8362-C52A257AD550}" destId="{EAD43622-FDBA-49BB-9DDA-249AEB5B3D75}" srcOrd="0" destOrd="1" presId="urn:microsoft.com/office/officeart/2005/8/layout/bList2"/>
    <dgm:cxn modelId="{F8526BD0-7A1E-421C-9EF5-EE0EACADFFE5}" srcId="{89A075D1-9106-46EB-8045-485D335B2839}" destId="{EBF6BB1D-9216-4E5B-8362-C52A257AD550}" srcOrd="1" destOrd="0" parTransId="{38B1B53C-F94F-4051-8878-993A1E6948AF}" sibTransId="{3B8C9C00-810D-44E8-B06C-0930DBE252DB}"/>
    <dgm:cxn modelId="{E218F0E8-A45A-48AB-B0DD-216CA3513423}" srcId="{C7A63C99-0E02-4F94-A077-59358B37DEB9}" destId="{9562BDBB-BDDB-42D9-AB9E-9CEEC11C91EB}" srcOrd="1" destOrd="0" parTransId="{95AF3270-5356-46E3-81FD-05B9ED92633A}" sibTransId="{2F35EDDB-F071-49C3-BE57-0423D5B85F5C}"/>
    <dgm:cxn modelId="{B50EDCEA-3808-46CE-A62E-90ABCDD6FF83}" srcId="{6D133DB9-D33F-482E-A44C-ECDBCFC76B94}" destId="{89A075D1-9106-46EB-8045-485D335B2839}" srcOrd="2" destOrd="0" parTransId="{E5D4D850-1877-4DD0-831A-0A58BD4454F0}" sibTransId="{2EEB84DA-E5E0-4536-90B7-0066204CC1F0}"/>
    <dgm:cxn modelId="{E29F78EC-F461-452C-A773-D892B9FFAEDF}" srcId="{621A0BC0-2B36-42C4-BB09-58EE67B75975}" destId="{0B135637-1DB3-477E-A1ED-F102E79E672E}" srcOrd="0" destOrd="0" parTransId="{F6F216FC-83B7-47BE-88DA-DBF9032427F0}" sibTransId="{9E87AA1E-A70A-46FB-9732-21929338BF74}"/>
    <dgm:cxn modelId="{DDE9E5ED-41AD-4E0A-94CE-20244BBC7BBC}" srcId="{69D96D8C-BF02-4A36-A901-B3D1D72FEB7F}" destId="{621A0BC0-2B36-42C4-BB09-58EE67B75975}" srcOrd="2" destOrd="0" parTransId="{21E73E9E-6791-401F-BD3D-E89C4B40C04C}" sibTransId="{6D010072-F117-4C31-90CB-E1A9314DD79A}"/>
    <dgm:cxn modelId="{AACB68F5-1AF9-4345-90CF-23F87FF7FE51}" type="presOf" srcId="{9D3752A8-39E3-46D2-AD65-06BE0EC17AF4}" destId="{75FC1A4B-BC0D-4C40-A5A9-C835561F8B46}" srcOrd="0" destOrd="0" presId="urn:microsoft.com/office/officeart/2005/8/layout/bList2"/>
    <dgm:cxn modelId="{92959FFF-652D-4531-9623-5F48CC8E08E3}" srcId="{6C1072EE-CBA4-4FD2-B556-502E51FE45F1}" destId="{320CA12C-2763-4483-A601-0BF1B21438CA}" srcOrd="1" destOrd="0" parTransId="{BC438799-4BE1-4A0D-AD3F-3DF701DC4C3E}" sibTransId="{9230A6F7-303C-4280-AFB9-719FF3FB8B3D}"/>
    <dgm:cxn modelId="{94A55FEA-8B7A-43F8-B7CC-97504962DAC6}" type="presParOf" srcId="{FA291BAE-BC29-4532-85A9-622B234F9615}" destId="{F6775DF0-AF36-4B25-9702-3AE3191113FC}" srcOrd="0" destOrd="0" presId="urn:microsoft.com/office/officeart/2005/8/layout/bList2"/>
    <dgm:cxn modelId="{C1C7A0DD-3125-4248-A246-B3F473482842}" type="presParOf" srcId="{F6775DF0-AF36-4B25-9702-3AE3191113FC}" destId="{75FC1A4B-BC0D-4C40-A5A9-C835561F8B46}" srcOrd="0" destOrd="0" presId="urn:microsoft.com/office/officeart/2005/8/layout/bList2"/>
    <dgm:cxn modelId="{0CDE7FBA-CC59-4D9A-8A8E-BB9E250244A0}" type="presParOf" srcId="{F6775DF0-AF36-4B25-9702-3AE3191113FC}" destId="{2EC7B243-1243-4C8F-AAA9-E3BDE7387A7C}" srcOrd="1" destOrd="0" presId="urn:microsoft.com/office/officeart/2005/8/layout/bList2"/>
    <dgm:cxn modelId="{C40834D0-E077-4851-8363-815ECF7BD512}" type="presParOf" srcId="{F6775DF0-AF36-4B25-9702-3AE3191113FC}" destId="{4F78735A-582B-4A4E-BD5E-2098E3B897AC}" srcOrd="2" destOrd="0" presId="urn:microsoft.com/office/officeart/2005/8/layout/bList2"/>
    <dgm:cxn modelId="{36DA538A-F728-4F71-B6CA-79138F3F80CB}" type="presParOf" srcId="{F6775DF0-AF36-4B25-9702-3AE3191113FC}" destId="{99F0BF20-C0E9-4D21-9E99-E71258A5969B}" srcOrd="3" destOrd="0" presId="urn:microsoft.com/office/officeart/2005/8/layout/bList2"/>
    <dgm:cxn modelId="{0662B2F2-A446-4006-9828-B6A7671290D3}" type="presParOf" srcId="{FA291BAE-BC29-4532-85A9-622B234F9615}" destId="{26AECAFD-D8EB-489E-973C-31CBCC8003AF}" srcOrd="1" destOrd="0" presId="urn:microsoft.com/office/officeart/2005/8/layout/bList2"/>
    <dgm:cxn modelId="{B325928D-BA51-4152-8983-C75BADF75CAE}" type="presParOf" srcId="{FA291BAE-BC29-4532-85A9-622B234F9615}" destId="{C97C0624-436A-404D-864B-04C9B100F8C7}" srcOrd="2" destOrd="0" presId="urn:microsoft.com/office/officeart/2005/8/layout/bList2"/>
    <dgm:cxn modelId="{8F72842E-F295-45F4-AF5D-C5E7402BCCEC}" type="presParOf" srcId="{C97C0624-436A-404D-864B-04C9B100F8C7}" destId="{D8AADDF4-6B52-4D60-95A1-01F14F3FD26C}" srcOrd="0" destOrd="0" presId="urn:microsoft.com/office/officeart/2005/8/layout/bList2"/>
    <dgm:cxn modelId="{7C2A3040-01E2-45CE-91C9-FE373B6C11C7}" type="presParOf" srcId="{C97C0624-436A-404D-864B-04C9B100F8C7}" destId="{34B49CE4-2F34-4A06-9BF9-2E659999B0FF}" srcOrd="1" destOrd="0" presId="urn:microsoft.com/office/officeart/2005/8/layout/bList2"/>
    <dgm:cxn modelId="{332EA8D3-22E3-4270-A356-2FA51419C5E2}" type="presParOf" srcId="{C97C0624-436A-404D-864B-04C9B100F8C7}" destId="{441EE150-41B9-44F2-9945-60F8EE5B0B00}" srcOrd="2" destOrd="0" presId="urn:microsoft.com/office/officeart/2005/8/layout/bList2"/>
    <dgm:cxn modelId="{AB7C347F-8601-4813-A066-CCA8F7F86479}" type="presParOf" srcId="{C97C0624-436A-404D-864B-04C9B100F8C7}" destId="{91B25AA5-6469-4BF5-AFED-D47EA0EEFB95}" srcOrd="3" destOrd="0" presId="urn:microsoft.com/office/officeart/2005/8/layout/bList2"/>
    <dgm:cxn modelId="{FCE14365-A8BC-4901-A519-0459E3265E68}" type="presParOf" srcId="{FA291BAE-BC29-4532-85A9-622B234F9615}" destId="{A98B88D0-8AC3-43BE-84BB-C0B9B9983B7C}" srcOrd="3" destOrd="0" presId="urn:microsoft.com/office/officeart/2005/8/layout/bList2"/>
    <dgm:cxn modelId="{802AD135-A09E-4798-9B53-31B76FDA09C6}" type="presParOf" srcId="{FA291BAE-BC29-4532-85A9-622B234F9615}" destId="{84E33F31-72EC-4DDA-A3E6-DCF59A0CFF14}" srcOrd="4" destOrd="0" presId="urn:microsoft.com/office/officeart/2005/8/layout/bList2"/>
    <dgm:cxn modelId="{E0491CC5-B917-4BDB-908F-51687667F0C4}" type="presParOf" srcId="{84E33F31-72EC-4DDA-A3E6-DCF59A0CFF14}" destId="{EAD43622-FDBA-49BB-9DDA-249AEB5B3D75}" srcOrd="0" destOrd="0" presId="urn:microsoft.com/office/officeart/2005/8/layout/bList2"/>
    <dgm:cxn modelId="{F3449B59-6662-4712-8BDA-78627E227647}" type="presParOf" srcId="{84E33F31-72EC-4DDA-A3E6-DCF59A0CFF14}" destId="{FC5AC225-274A-4740-A562-E89AF67836F0}" srcOrd="1" destOrd="0" presId="urn:microsoft.com/office/officeart/2005/8/layout/bList2"/>
    <dgm:cxn modelId="{29B972A8-831C-4EF7-960D-CC4F1619A06F}" type="presParOf" srcId="{84E33F31-72EC-4DDA-A3E6-DCF59A0CFF14}" destId="{C7E093A0-FE29-4495-8F4F-705F96E7D2C8}" srcOrd="2" destOrd="0" presId="urn:microsoft.com/office/officeart/2005/8/layout/bList2"/>
    <dgm:cxn modelId="{FB0AF513-E1CE-465A-A38B-DD5B6695BE47}" type="presParOf" srcId="{84E33F31-72EC-4DDA-A3E6-DCF59A0CFF14}" destId="{FE679AD7-6B89-499A-A94E-7CB9E182B34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2CC68C-2A59-4C51-8909-9EC2F120C7C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57F3D0E-0765-4E04-BED6-1F303A066A71}">
      <dgm:prSet/>
      <dgm:spPr/>
      <dgm:t>
        <a:bodyPr/>
        <a:lstStyle/>
        <a:p>
          <a:r>
            <a:rPr lang="en-US" b="1"/>
            <a:t>Children and teenagers </a:t>
          </a:r>
          <a:r>
            <a:rPr lang="en-US"/>
            <a:t>(age group 6 to 18)</a:t>
          </a:r>
        </a:p>
      </dgm:t>
    </dgm:pt>
    <dgm:pt modelId="{8A0630B1-3654-4943-975C-65E061142A57}" type="parTrans" cxnId="{CC2EC863-E853-45D7-9DCE-8F10DE3F4510}">
      <dgm:prSet/>
      <dgm:spPr/>
      <dgm:t>
        <a:bodyPr/>
        <a:lstStyle/>
        <a:p>
          <a:endParaRPr lang="en-US"/>
        </a:p>
      </dgm:t>
    </dgm:pt>
    <dgm:pt modelId="{5C6FDEFB-4301-4F80-9BF2-1A2397EFAC7C}" type="sibTrans" cxnId="{CC2EC863-E853-45D7-9DCE-8F10DE3F4510}">
      <dgm:prSet/>
      <dgm:spPr/>
      <dgm:t>
        <a:bodyPr/>
        <a:lstStyle/>
        <a:p>
          <a:endParaRPr lang="en-US"/>
        </a:p>
      </dgm:t>
    </dgm:pt>
    <dgm:pt modelId="{B8DB1111-44F8-40C4-95FC-BA76B6F42F17}">
      <dgm:prSet/>
      <dgm:spPr/>
      <dgm:t>
        <a:bodyPr/>
        <a:lstStyle/>
        <a:p>
          <a:r>
            <a:rPr lang="en-US" b="1"/>
            <a:t>Young people</a:t>
          </a:r>
          <a:r>
            <a:rPr lang="en-US"/>
            <a:t> (age group 18-29)</a:t>
          </a:r>
        </a:p>
      </dgm:t>
    </dgm:pt>
    <dgm:pt modelId="{61B4D5DB-1AB6-486C-8CB1-A76A0C3DFA43}" type="parTrans" cxnId="{68625B08-E9D4-4369-8C1D-F461F43F735F}">
      <dgm:prSet/>
      <dgm:spPr/>
      <dgm:t>
        <a:bodyPr/>
        <a:lstStyle/>
        <a:p>
          <a:endParaRPr lang="en-US"/>
        </a:p>
      </dgm:t>
    </dgm:pt>
    <dgm:pt modelId="{CE6BBE8F-3224-4DA0-BA48-0F1BB03B35DE}" type="sibTrans" cxnId="{68625B08-E9D4-4369-8C1D-F461F43F735F}">
      <dgm:prSet/>
      <dgm:spPr/>
      <dgm:t>
        <a:bodyPr/>
        <a:lstStyle/>
        <a:p>
          <a:endParaRPr lang="en-US"/>
        </a:p>
      </dgm:t>
    </dgm:pt>
    <dgm:pt modelId="{DEBFC784-A8EA-4E8B-92DB-9228AD827B91}">
      <dgm:prSet/>
      <dgm:spPr/>
      <dgm:t>
        <a:bodyPr/>
        <a:lstStyle/>
        <a:p>
          <a:r>
            <a:rPr lang="en-US" b="1"/>
            <a:t>Rural population</a:t>
          </a:r>
          <a:endParaRPr lang="en-US"/>
        </a:p>
      </dgm:t>
    </dgm:pt>
    <dgm:pt modelId="{DF0F1D84-FBBD-4837-A893-DB128FE6F3D7}" type="parTrans" cxnId="{8E939916-236F-4C83-AD25-BBCA8006117F}">
      <dgm:prSet/>
      <dgm:spPr/>
      <dgm:t>
        <a:bodyPr/>
        <a:lstStyle/>
        <a:p>
          <a:endParaRPr lang="en-US"/>
        </a:p>
      </dgm:t>
    </dgm:pt>
    <dgm:pt modelId="{A7CE7339-D670-48B4-A7AE-4C210A9A6807}" type="sibTrans" cxnId="{8E939916-236F-4C83-AD25-BBCA8006117F}">
      <dgm:prSet/>
      <dgm:spPr/>
      <dgm:t>
        <a:bodyPr/>
        <a:lstStyle/>
        <a:p>
          <a:endParaRPr lang="en-US"/>
        </a:p>
      </dgm:t>
    </dgm:pt>
    <dgm:pt modelId="{534C5D52-A5B5-4A8E-95E9-53F3A1A39C75}">
      <dgm:prSet/>
      <dgm:spPr/>
      <dgm:t>
        <a:bodyPr/>
        <a:lstStyle/>
        <a:p>
          <a:r>
            <a:rPr lang="en-US" b="1"/>
            <a:t>Adults</a:t>
          </a:r>
          <a:endParaRPr lang="en-US"/>
        </a:p>
      </dgm:t>
    </dgm:pt>
    <dgm:pt modelId="{CFFAA66A-7A24-41D5-8AB3-F250ACA16C59}" type="parTrans" cxnId="{E400770F-DD88-4307-8A12-AE792D08A15E}">
      <dgm:prSet/>
      <dgm:spPr/>
      <dgm:t>
        <a:bodyPr/>
        <a:lstStyle/>
        <a:p>
          <a:endParaRPr lang="en-US"/>
        </a:p>
      </dgm:t>
    </dgm:pt>
    <dgm:pt modelId="{ABE6AD75-733F-4BFA-B693-70B420BCF316}" type="sibTrans" cxnId="{E400770F-DD88-4307-8A12-AE792D08A15E}">
      <dgm:prSet/>
      <dgm:spPr/>
      <dgm:t>
        <a:bodyPr/>
        <a:lstStyle/>
        <a:p>
          <a:endParaRPr lang="en-US"/>
        </a:p>
      </dgm:t>
    </dgm:pt>
    <dgm:pt modelId="{F55213FB-8CFE-4D0A-A863-E197692FD2E4}">
      <dgm:prSet/>
      <dgm:spPr/>
      <dgm:t>
        <a:bodyPr/>
        <a:lstStyle/>
        <a:p>
          <a:r>
            <a:rPr lang="en-US" b="1" dirty="0"/>
            <a:t>Employed individuals </a:t>
          </a:r>
          <a:r>
            <a:rPr lang="en-US" dirty="0"/>
            <a:t>(public or private sector)</a:t>
          </a:r>
        </a:p>
      </dgm:t>
    </dgm:pt>
    <dgm:pt modelId="{521DFD86-B1BF-4721-9DA1-F55E08F6850E}" type="parTrans" cxnId="{07321A9E-25DF-43DF-AF87-02C5D2F2DDD6}">
      <dgm:prSet/>
      <dgm:spPr/>
      <dgm:t>
        <a:bodyPr/>
        <a:lstStyle/>
        <a:p>
          <a:endParaRPr lang="en-US"/>
        </a:p>
      </dgm:t>
    </dgm:pt>
    <dgm:pt modelId="{7A8563CB-AEC8-4349-8179-FA7E7165DCD1}" type="sibTrans" cxnId="{07321A9E-25DF-43DF-AF87-02C5D2F2DDD6}">
      <dgm:prSet/>
      <dgm:spPr/>
      <dgm:t>
        <a:bodyPr/>
        <a:lstStyle/>
        <a:p>
          <a:endParaRPr lang="en-US"/>
        </a:p>
      </dgm:t>
    </dgm:pt>
    <dgm:pt modelId="{CF0C819B-7F71-4B32-8CC5-785E1ED20F9E}">
      <dgm:prSet/>
      <dgm:spPr/>
      <dgm:t>
        <a:bodyPr/>
        <a:lstStyle/>
        <a:p>
          <a:r>
            <a:rPr lang="en-US" b="1"/>
            <a:t>MSMEs</a:t>
          </a:r>
          <a:endParaRPr lang="en-US"/>
        </a:p>
      </dgm:t>
    </dgm:pt>
    <dgm:pt modelId="{0FAFADC2-9D7C-4B64-971C-5BB06EB8B652}" type="parTrans" cxnId="{D93B289D-F0CA-46BD-839C-03F4E0843CE9}">
      <dgm:prSet/>
      <dgm:spPr/>
      <dgm:t>
        <a:bodyPr/>
        <a:lstStyle/>
        <a:p>
          <a:endParaRPr lang="en-US"/>
        </a:p>
      </dgm:t>
    </dgm:pt>
    <dgm:pt modelId="{9A11E62E-26D0-44B2-9D3D-E41035A1346B}" type="sibTrans" cxnId="{D93B289D-F0CA-46BD-839C-03F4E0843CE9}">
      <dgm:prSet/>
      <dgm:spPr/>
      <dgm:t>
        <a:bodyPr/>
        <a:lstStyle/>
        <a:p>
          <a:endParaRPr lang="en-US"/>
        </a:p>
      </dgm:t>
    </dgm:pt>
    <dgm:pt modelId="{2CADC840-39D9-4C23-97C2-64EC853EEDB3}" type="pres">
      <dgm:prSet presAssocID="{132CC68C-2A59-4C51-8909-9EC2F120C7C1}" presName="diagram" presStyleCnt="0">
        <dgm:presLayoutVars>
          <dgm:dir/>
          <dgm:resizeHandles val="exact"/>
        </dgm:presLayoutVars>
      </dgm:prSet>
      <dgm:spPr/>
    </dgm:pt>
    <dgm:pt modelId="{1E002667-A3B1-4D12-8ADF-6C247752C7EA}" type="pres">
      <dgm:prSet presAssocID="{257F3D0E-0765-4E04-BED6-1F303A066A71}" presName="node" presStyleLbl="node1" presStyleIdx="0" presStyleCnt="6">
        <dgm:presLayoutVars>
          <dgm:bulletEnabled val="1"/>
        </dgm:presLayoutVars>
      </dgm:prSet>
      <dgm:spPr/>
    </dgm:pt>
    <dgm:pt modelId="{540F1E30-8D7D-4DE0-BC73-78DE5E5A7E3C}" type="pres">
      <dgm:prSet presAssocID="{5C6FDEFB-4301-4F80-9BF2-1A2397EFAC7C}" presName="sibTrans" presStyleCnt="0"/>
      <dgm:spPr/>
    </dgm:pt>
    <dgm:pt modelId="{B4515259-72AC-44B1-981C-1DC93731B095}" type="pres">
      <dgm:prSet presAssocID="{B8DB1111-44F8-40C4-95FC-BA76B6F42F17}" presName="node" presStyleLbl="node1" presStyleIdx="1" presStyleCnt="6">
        <dgm:presLayoutVars>
          <dgm:bulletEnabled val="1"/>
        </dgm:presLayoutVars>
      </dgm:prSet>
      <dgm:spPr/>
    </dgm:pt>
    <dgm:pt modelId="{2A148D61-F447-466C-A617-0310788CD1AD}" type="pres">
      <dgm:prSet presAssocID="{CE6BBE8F-3224-4DA0-BA48-0F1BB03B35DE}" presName="sibTrans" presStyleCnt="0"/>
      <dgm:spPr/>
    </dgm:pt>
    <dgm:pt modelId="{A11935EB-73F0-4269-B373-2EC30C45C996}" type="pres">
      <dgm:prSet presAssocID="{DEBFC784-A8EA-4E8B-92DB-9228AD827B91}" presName="node" presStyleLbl="node1" presStyleIdx="2" presStyleCnt="6">
        <dgm:presLayoutVars>
          <dgm:bulletEnabled val="1"/>
        </dgm:presLayoutVars>
      </dgm:prSet>
      <dgm:spPr/>
    </dgm:pt>
    <dgm:pt modelId="{C2E64FF6-F26B-441C-8ECF-5F429A4302E1}" type="pres">
      <dgm:prSet presAssocID="{A7CE7339-D670-48B4-A7AE-4C210A9A6807}" presName="sibTrans" presStyleCnt="0"/>
      <dgm:spPr/>
    </dgm:pt>
    <dgm:pt modelId="{64337497-835A-465B-9FE1-2A066AF24CA8}" type="pres">
      <dgm:prSet presAssocID="{534C5D52-A5B5-4A8E-95E9-53F3A1A39C75}" presName="node" presStyleLbl="node1" presStyleIdx="3" presStyleCnt="6">
        <dgm:presLayoutVars>
          <dgm:bulletEnabled val="1"/>
        </dgm:presLayoutVars>
      </dgm:prSet>
      <dgm:spPr/>
    </dgm:pt>
    <dgm:pt modelId="{3B60DCFA-1724-4A58-AFF3-19052B64BD6C}" type="pres">
      <dgm:prSet presAssocID="{ABE6AD75-733F-4BFA-B693-70B420BCF316}" presName="sibTrans" presStyleCnt="0"/>
      <dgm:spPr/>
    </dgm:pt>
    <dgm:pt modelId="{7EE0F750-61F1-4254-B839-1C29DA693FF7}" type="pres">
      <dgm:prSet presAssocID="{F55213FB-8CFE-4D0A-A863-E197692FD2E4}" presName="node" presStyleLbl="node1" presStyleIdx="4" presStyleCnt="6">
        <dgm:presLayoutVars>
          <dgm:bulletEnabled val="1"/>
        </dgm:presLayoutVars>
      </dgm:prSet>
      <dgm:spPr/>
    </dgm:pt>
    <dgm:pt modelId="{9ABDEF47-E219-475A-ADBD-B3443A62981A}" type="pres">
      <dgm:prSet presAssocID="{7A8563CB-AEC8-4349-8179-FA7E7165DCD1}" presName="sibTrans" presStyleCnt="0"/>
      <dgm:spPr/>
    </dgm:pt>
    <dgm:pt modelId="{244A2D0D-1DA3-475F-9AB5-3F6FB57F1E1C}" type="pres">
      <dgm:prSet presAssocID="{CF0C819B-7F71-4B32-8CC5-785E1ED20F9E}" presName="node" presStyleLbl="node1" presStyleIdx="5" presStyleCnt="6">
        <dgm:presLayoutVars>
          <dgm:bulletEnabled val="1"/>
        </dgm:presLayoutVars>
      </dgm:prSet>
      <dgm:spPr/>
    </dgm:pt>
  </dgm:ptLst>
  <dgm:cxnLst>
    <dgm:cxn modelId="{68625B08-E9D4-4369-8C1D-F461F43F735F}" srcId="{132CC68C-2A59-4C51-8909-9EC2F120C7C1}" destId="{B8DB1111-44F8-40C4-95FC-BA76B6F42F17}" srcOrd="1" destOrd="0" parTransId="{61B4D5DB-1AB6-486C-8CB1-A76A0C3DFA43}" sibTransId="{CE6BBE8F-3224-4DA0-BA48-0F1BB03B35DE}"/>
    <dgm:cxn modelId="{E400770F-DD88-4307-8A12-AE792D08A15E}" srcId="{132CC68C-2A59-4C51-8909-9EC2F120C7C1}" destId="{534C5D52-A5B5-4A8E-95E9-53F3A1A39C75}" srcOrd="3" destOrd="0" parTransId="{CFFAA66A-7A24-41D5-8AB3-F250ACA16C59}" sibTransId="{ABE6AD75-733F-4BFA-B693-70B420BCF316}"/>
    <dgm:cxn modelId="{8E939916-236F-4C83-AD25-BBCA8006117F}" srcId="{132CC68C-2A59-4C51-8909-9EC2F120C7C1}" destId="{DEBFC784-A8EA-4E8B-92DB-9228AD827B91}" srcOrd="2" destOrd="0" parTransId="{DF0F1D84-FBBD-4837-A893-DB128FE6F3D7}" sibTransId="{A7CE7339-D670-48B4-A7AE-4C210A9A6807}"/>
    <dgm:cxn modelId="{CC2EC863-E853-45D7-9DCE-8F10DE3F4510}" srcId="{132CC68C-2A59-4C51-8909-9EC2F120C7C1}" destId="{257F3D0E-0765-4E04-BED6-1F303A066A71}" srcOrd="0" destOrd="0" parTransId="{8A0630B1-3654-4943-975C-65E061142A57}" sibTransId="{5C6FDEFB-4301-4F80-9BF2-1A2397EFAC7C}"/>
    <dgm:cxn modelId="{E7FEB97C-A1D5-4192-8E01-A88682781D12}" type="presOf" srcId="{B8DB1111-44F8-40C4-95FC-BA76B6F42F17}" destId="{B4515259-72AC-44B1-981C-1DC93731B095}" srcOrd="0" destOrd="0" presId="urn:microsoft.com/office/officeart/2005/8/layout/default"/>
    <dgm:cxn modelId="{9A735082-37D2-47A6-B064-5F309178C6BB}" type="presOf" srcId="{257F3D0E-0765-4E04-BED6-1F303A066A71}" destId="{1E002667-A3B1-4D12-8ADF-6C247752C7EA}" srcOrd="0" destOrd="0" presId="urn:microsoft.com/office/officeart/2005/8/layout/default"/>
    <dgm:cxn modelId="{D93B289D-F0CA-46BD-839C-03F4E0843CE9}" srcId="{132CC68C-2A59-4C51-8909-9EC2F120C7C1}" destId="{CF0C819B-7F71-4B32-8CC5-785E1ED20F9E}" srcOrd="5" destOrd="0" parTransId="{0FAFADC2-9D7C-4B64-971C-5BB06EB8B652}" sibTransId="{9A11E62E-26D0-44B2-9D3D-E41035A1346B}"/>
    <dgm:cxn modelId="{07321A9E-25DF-43DF-AF87-02C5D2F2DDD6}" srcId="{132CC68C-2A59-4C51-8909-9EC2F120C7C1}" destId="{F55213FB-8CFE-4D0A-A863-E197692FD2E4}" srcOrd="4" destOrd="0" parTransId="{521DFD86-B1BF-4721-9DA1-F55E08F6850E}" sibTransId="{7A8563CB-AEC8-4349-8179-FA7E7165DCD1}"/>
    <dgm:cxn modelId="{36A0D5B4-1BF2-44FA-A65C-13B98CDC09AD}" type="presOf" srcId="{F55213FB-8CFE-4D0A-A863-E197692FD2E4}" destId="{7EE0F750-61F1-4254-B839-1C29DA693FF7}" srcOrd="0" destOrd="0" presId="urn:microsoft.com/office/officeart/2005/8/layout/default"/>
    <dgm:cxn modelId="{41CCF3B8-800F-41ED-805D-E7DDB4EADE21}" type="presOf" srcId="{CF0C819B-7F71-4B32-8CC5-785E1ED20F9E}" destId="{244A2D0D-1DA3-475F-9AB5-3F6FB57F1E1C}" srcOrd="0" destOrd="0" presId="urn:microsoft.com/office/officeart/2005/8/layout/default"/>
    <dgm:cxn modelId="{D59385C0-6736-40E4-96FE-593BCCBD7031}" type="presOf" srcId="{534C5D52-A5B5-4A8E-95E9-53F3A1A39C75}" destId="{64337497-835A-465B-9FE1-2A066AF24CA8}" srcOrd="0" destOrd="0" presId="urn:microsoft.com/office/officeart/2005/8/layout/default"/>
    <dgm:cxn modelId="{959733D8-AB8D-40D4-AE95-BFD155D65082}" type="presOf" srcId="{132CC68C-2A59-4C51-8909-9EC2F120C7C1}" destId="{2CADC840-39D9-4C23-97C2-64EC853EEDB3}" srcOrd="0" destOrd="0" presId="urn:microsoft.com/office/officeart/2005/8/layout/default"/>
    <dgm:cxn modelId="{4A417AF9-6BDB-4535-8667-2D4D4B282833}" type="presOf" srcId="{DEBFC784-A8EA-4E8B-92DB-9228AD827B91}" destId="{A11935EB-73F0-4269-B373-2EC30C45C996}" srcOrd="0" destOrd="0" presId="urn:microsoft.com/office/officeart/2005/8/layout/default"/>
    <dgm:cxn modelId="{4CEFD570-43C2-45DF-997B-08260365E387}" type="presParOf" srcId="{2CADC840-39D9-4C23-97C2-64EC853EEDB3}" destId="{1E002667-A3B1-4D12-8ADF-6C247752C7EA}" srcOrd="0" destOrd="0" presId="urn:microsoft.com/office/officeart/2005/8/layout/default"/>
    <dgm:cxn modelId="{E2E78774-C054-4D17-AD85-868B2022DFAC}" type="presParOf" srcId="{2CADC840-39D9-4C23-97C2-64EC853EEDB3}" destId="{540F1E30-8D7D-4DE0-BC73-78DE5E5A7E3C}" srcOrd="1" destOrd="0" presId="urn:microsoft.com/office/officeart/2005/8/layout/default"/>
    <dgm:cxn modelId="{87C7A638-50B8-4E10-9055-CAEF02A20D97}" type="presParOf" srcId="{2CADC840-39D9-4C23-97C2-64EC853EEDB3}" destId="{B4515259-72AC-44B1-981C-1DC93731B095}" srcOrd="2" destOrd="0" presId="urn:microsoft.com/office/officeart/2005/8/layout/default"/>
    <dgm:cxn modelId="{BB977173-C3CB-4ABC-BD8E-29B2B3F5493B}" type="presParOf" srcId="{2CADC840-39D9-4C23-97C2-64EC853EEDB3}" destId="{2A148D61-F447-466C-A617-0310788CD1AD}" srcOrd="3" destOrd="0" presId="urn:microsoft.com/office/officeart/2005/8/layout/default"/>
    <dgm:cxn modelId="{8769E232-439E-4329-BDEC-3857DEF12A90}" type="presParOf" srcId="{2CADC840-39D9-4C23-97C2-64EC853EEDB3}" destId="{A11935EB-73F0-4269-B373-2EC30C45C996}" srcOrd="4" destOrd="0" presId="urn:microsoft.com/office/officeart/2005/8/layout/default"/>
    <dgm:cxn modelId="{A88979CA-79C3-4C7E-BE76-100276B8FEF3}" type="presParOf" srcId="{2CADC840-39D9-4C23-97C2-64EC853EEDB3}" destId="{C2E64FF6-F26B-441C-8ECF-5F429A4302E1}" srcOrd="5" destOrd="0" presId="urn:microsoft.com/office/officeart/2005/8/layout/default"/>
    <dgm:cxn modelId="{569FAB61-2A53-4516-8BC2-272231156CD9}" type="presParOf" srcId="{2CADC840-39D9-4C23-97C2-64EC853EEDB3}" destId="{64337497-835A-465B-9FE1-2A066AF24CA8}" srcOrd="6" destOrd="0" presId="urn:microsoft.com/office/officeart/2005/8/layout/default"/>
    <dgm:cxn modelId="{F8F7BC3D-FC6C-46EC-8948-35D97CFDB474}" type="presParOf" srcId="{2CADC840-39D9-4C23-97C2-64EC853EEDB3}" destId="{3B60DCFA-1724-4A58-AFF3-19052B64BD6C}" srcOrd="7" destOrd="0" presId="urn:microsoft.com/office/officeart/2005/8/layout/default"/>
    <dgm:cxn modelId="{3451D675-1A98-4BA2-84B8-36D5B3E00ECC}" type="presParOf" srcId="{2CADC840-39D9-4C23-97C2-64EC853EEDB3}" destId="{7EE0F750-61F1-4254-B839-1C29DA693FF7}" srcOrd="8" destOrd="0" presId="urn:microsoft.com/office/officeart/2005/8/layout/default"/>
    <dgm:cxn modelId="{7ACBD98E-B471-426C-A3AC-24C4D250D9DD}" type="presParOf" srcId="{2CADC840-39D9-4C23-97C2-64EC853EEDB3}" destId="{9ABDEF47-E219-475A-ADBD-B3443A62981A}" srcOrd="9" destOrd="0" presId="urn:microsoft.com/office/officeart/2005/8/layout/default"/>
    <dgm:cxn modelId="{3771E776-374A-4E59-A647-D9ED0B9D8774}" type="presParOf" srcId="{2CADC840-39D9-4C23-97C2-64EC853EEDB3}" destId="{244A2D0D-1DA3-475F-9AB5-3F6FB57F1E1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7D20FD-E7DF-42A8-98BD-88BDE928FAE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98692D6-367A-41C9-9D41-F34D91019C64}">
      <dgm:prSet/>
      <dgm:spPr/>
      <dgm:t>
        <a:bodyPr/>
        <a:lstStyle/>
        <a:p>
          <a:r>
            <a:rPr lang="en-US" dirty="0"/>
            <a:t>It is hard to measure the impact of current interventions</a:t>
          </a:r>
        </a:p>
      </dgm:t>
    </dgm:pt>
    <dgm:pt modelId="{A075E455-8428-4B85-9911-AC66AD8ADB08}" type="parTrans" cxnId="{3B45B541-3923-4872-BE17-9C14B2899020}">
      <dgm:prSet/>
      <dgm:spPr/>
      <dgm:t>
        <a:bodyPr/>
        <a:lstStyle/>
        <a:p>
          <a:endParaRPr lang="en-US"/>
        </a:p>
      </dgm:t>
    </dgm:pt>
    <dgm:pt modelId="{06B056AA-F6D9-4A00-8EC7-004E36CFF827}" type="sibTrans" cxnId="{3B45B541-3923-4872-BE17-9C14B2899020}">
      <dgm:prSet/>
      <dgm:spPr/>
      <dgm:t>
        <a:bodyPr/>
        <a:lstStyle/>
        <a:p>
          <a:endParaRPr lang="en-US"/>
        </a:p>
      </dgm:t>
    </dgm:pt>
    <dgm:pt modelId="{A8E962DE-4CAD-49D2-A3A9-0A4B8FB76091}">
      <dgm:prSet/>
      <dgm:spPr/>
      <dgm:t>
        <a:bodyPr/>
        <a:lstStyle/>
        <a:p>
          <a:r>
            <a:rPr lang="en-US" dirty="0"/>
            <a:t>Stakeholders are making efforts to coordinate but there is a need for greater leadership in coordinating efforts and tracking progress</a:t>
          </a:r>
        </a:p>
      </dgm:t>
    </dgm:pt>
    <dgm:pt modelId="{CC4F6A3D-4121-40D6-A59A-7FDE5A09A0EC}" type="parTrans" cxnId="{54C2FBE9-AD9A-4D7A-BA00-8FAC6751AD8B}">
      <dgm:prSet/>
      <dgm:spPr/>
      <dgm:t>
        <a:bodyPr/>
        <a:lstStyle/>
        <a:p>
          <a:endParaRPr lang="en-US"/>
        </a:p>
      </dgm:t>
    </dgm:pt>
    <dgm:pt modelId="{C086E79E-2806-4433-B636-2D16A97F7C2B}" type="sibTrans" cxnId="{54C2FBE9-AD9A-4D7A-BA00-8FAC6751AD8B}">
      <dgm:prSet/>
      <dgm:spPr/>
      <dgm:t>
        <a:bodyPr/>
        <a:lstStyle/>
        <a:p>
          <a:endParaRPr lang="en-US"/>
        </a:p>
      </dgm:t>
    </dgm:pt>
    <dgm:pt modelId="{C3BB8B41-864A-4E7B-B966-7EBF4E82C1B9}">
      <dgm:prSet/>
      <dgm:spPr/>
      <dgm:t>
        <a:bodyPr/>
        <a:lstStyle/>
        <a:p>
          <a:r>
            <a:rPr lang="en-US" dirty="0"/>
            <a:t>Need for material commitments from stakeholders to ensure sustainability of activities</a:t>
          </a:r>
        </a:p>
      </dgm:t>
    </dgm:pt>
    <dgm:pt modelId="{3AA08675-F35E-4D85-A49D-99CBD10F6A70}" type="parTrans" cxnId="{58D9D098-DE3B-45A3-853D-DA1B8C5EDD26}">
      <dgm:prSet/>
      <dgm:spPr/>
      <dgm:t>
        <a:bodyPr/>
        <a:lstStyle/>
        <a:p>
          <a:endParaRPr lang="en-US"/>
        </a:p>
      </dgm:t>
    </dgm:pt>
    <dgm:pt modelId="{21313471-5D50-4C35-80EE-9BB1E64C53D4}" type="sibTrans" cxnId="{58D9D098-DE3B-45A3-853D-DA1B8C5EDD26}">
      <dgm:prSet/>
      <dgm:spPr/>
      <dgm:t>
        <a:bodyPr/>
        <a:lstStyle/>
        <a:p>
          <a:endParaRPr lang="en-US"/>
        </a:p>
      </dgm:t>
    </dgm:pt>
    <dgm:pt modelId="{02BE2304-401B-4DA8-B692-A237B57A6B4E}">
      <dgm:prSet/>
      <dgm:spPr/>
      <dgm:t>
        <a:bodyPr/>
        <a:lstStyle/>
        <a:p>
          <a:r>
            <a:rPr lang="en-US" dirty="0"/>
            <a:t>It is hard for the financially excluded to see and understand the value proposition of financial inclusion</a:t>
          </a:r>
        </a:p>
      </dgm:t>
    </dgm:pt>
    <dgm:pt modelId="{F4561BC3-4C16-456A-90FD-E5984F98A261}" type="parTrans" cxnId="{030258A9-83D2-40D9-A7C5-D4AFBDCB4712}">
      <dgm:prSet/>
      <dgm:spPr/>
      <dgm:t>
        <a:bodyPr/>
        <a:lstStyle/>
        <a:p>
          <a:endParaRPr lang="en-US"/>
        </a:p>
      </dgm:t>
    </dgm:pt>
    <dgm:pt modelId="{F922D79C-3F8D-4BCC-BDCA-3F7DEFEDA3B3}" type="sibTrans" cxnId="{030258A9-83D2-40D9-A7C5-D4AFBDCB4712}">
      <dgm:prSet/>
      <dgm:spPr/>
      <dgm:t>
        <a:bodyPr/>
        <a:lstStyle/>
        <a:p>
          <a:endParaRPr lang="en-US"/>
        </a:p>
      </dgm:t>
    </dgm:pt>
    <dgm:pt modelId="{E6ECC963-E29F-4043-A3E6-43C79A2A9A3F}">
      <dgm:prSet/>
      <dgm:spPr/>
      <dgm:t>
        <a:bodyPr/>
        <a:lstStyle/>
        <a:p>
          <a:r>
            <a:rPr lang="en-US" dirty="0"/>
            <a:t>Many financial education efforts are not designed based on research of what works</a:t>
          </a:r>
        </a:p>
      </dgm:t>
    </dgm:pt>
    <dgm:pt modelId="{65C862E9-FAAF-4F8D-8272-A152EE5B652B}" type="parTrans" cxnId="{FAE5FC06-0EBF-4846-89C2-07A128D86644}">
      <dgm:prSet/>
      <dgm:spPr/>
      <dgm:t>
        <a:bodyPr/>
        <a:lstStyle/>
        <a:p>
          <a:endParaRPr lang="en-US"/>
        </a:p>
      </dgm:t>
    </dgm:pt>
    <dgm:pt modelId="{0878CE37-E8EA-4FBB-AD4B-822DD1099AF7}" type="sibTrans" cxnId="{FAE5FC06-0EBF-4846-89C2-07A128D86644}">
      <dgm:prSet/>
      <dgm:spPr/>
      <dgm:t>
        <a:bodyPr/>
        <a:lstStyle/>
        <a:p>
          <a:endParaRPr lang="en-US"/>
        </a:p>
      </dgm:t>
    </dgm:pt>
    <dgm:pt modelId="{187DAA7D-65D6-492F-9B66-CFB68E604DE1}" type="pres">
      <dgm:prSet presAssocID="{CA7D20FD-E7DF-42A8-98BD-88BDE928FAE4}" presName="diagram" presStyleCnt="0">
        <dgm:presLayoutVars>
          <dgm:dir/>
          <dgm:resizeHandles val="exact"/>
        </dgm:presLayoutVars>
      </dgm:prSet>
      <dgm:spPr/>
    </dgm:pt>
    <dgm:pt modelId="{76DD7C01-E686-4555-B6F8-9A43F5770366}" type="pres">
      <dgm:prSet presAssocID="{C98692D6-367A-41C9-9D41-F34D91019C64}" presName="node" presStyleLbl="node1" presStyleIdx="0" presStyleCnt="5">
        <dgm:presLayoutVars>
          <dgm:bulletEnabled val="1"/>
        </dgm:presLayoutVars>
      </dgm:prSet>
      <dgm:spPr/>
    </dgm:pt>
    <dgm:pt modelId="{A0C0980F-A6AC-464C-899D-B18F61CC2469}" type="pres">
      <dgm:prSet presAssocID="{06B056AA-F6D9-4A00-8EC7-004E36CFF827}" presName="sibTrans" presStyleCnt="0"/>
      <dgm:spPr/>
    </dgm:pt>
    <dgm:pt modelId="{092579D2-D8A3-491A-8100-82B46DFEA7F7}" type="pres">
      <dgm:prSet presAssocID="{A8E962DE-4CAD-49D2-A3A9-0A4B8FB76091}" presName="node" presStyleLbl="node1" presStyleIdx="1" presStyleCnt="5">
        <dgm:presLayoutVars>
          <dgm:bulletEnabled val="1"/>
        </dgm:presLayoutVars>
      </dgm:prSet>
      <dgm:spPr/>
    </dgm:pt>
    <dgm:pt modelId="{E3B31762-89CF-467F-BFA8-82F0AFA94F99}" type="pres">
      <dgm:prSet presAssocID="{C086E79E-2806-4433-B636-2D16A97F7C2B}" presName="sibTrans" presStyleCnt="0"/>
      <dgm:spPr/>
    </dgm:pt>
    <dgm:pt modelId="{F5E29041-AF25-486F-9D02-96C41B87D0BC}" type="pres">
      <dgm:prSet presAssocID="{C3BB8B41-864A-4E7B-B966-7EBF4E82C1B9}" presName="node" presStyleLbl="node1" presStyleIdx="2" presStyleCnt="5">
        <dgm:presLayoutVars>
          <dgm:bulletEnabled val="1"/>
        </dgm:presLayoutVars>
      </dgm:prSet>
      <dgm:spPr/>
    </dgm:pt>
    <dgm:pt modelId="{775A955B-2AEB-4D8E-ABAC-23C3862D7804}" type="pres">
      <dgm:prSet presAssocID="{21313471-5D50-4C35-80EE-9BB1E64C53D4}" presName="sibTrans" presStyleCnt="0"/>
      <dgm:spPr/>
    </dgm:pt>
    <dgm:pt modelId="{5007D841-CEF9-44E6-BDC8-19F4D608BF37}" type="pres">
      <dgm:prSet presAssocID="{02BE2304-401B-4DA8-B692-A237B57A6B4E}" presName="node" presStyleLbl="node1" presStyleIdx="3" presStyleCnt="5">
        <dgm:presLayoutVars>
          <dgm:bulletEnabled val="1"/>
        </dgm:presLayoutVars>
      </dgm:prSet>
      <dgm:spPr/>
    </dgm:pt>
    <dgm:pt modelId="{2A525360-87CE-4BB6-9B5D-C6AD02811AD7}" type="pres">
      <dgm:prSet presAssocID="{F922D79C-3F8D-4BCC-BDCA-3F7DEFEDA3B3}" presName="sibTrans" presStyleCnt="0"/>
      <dgm:spPr/>
    </dgm:pt>
    <dgm:pt modelId="{A1C041FE-BB19-4F75-B08C-8DAC5F1368BF}" type="pres">
      <dgm:prSet presAssocID="{E6ECC963-E29F-4043-A3E6-43C79A2A9A3F}" presName="node" presStyleLbl="node1" presStyleIdx="4" presStyleCnt="5">
        <dgm:presLayoutVars>
          <dgm:bulletEnabled val="1"/>
        </dgm:presLayoutVars>
      </dgm:prSet>
      <dgm:spPr/>
    </dgm:pt>
  </dgm:ptLst>
  <dgm:cxnLst>
    <dgm:cxn modelId="{FAE5FC06-0EBF-4846-89C2-07A128D86644}" srcId="{CA7D20FD-E7DF-42A8-98BD-88BDE928FAE4}" destId="{E6ECC963-E29F-4043-A3E6-43C79A2A9A3F}" srcOrd="4" destOrd="0" parTransId="{65C862E9-FAAF-4F8D-8272-A152EE5B652B}" sibTransId="{0878CE37-E8EA-4FBB-AD4B-822DD1099AF7}"/>
    <dgm:cxn modelId="{865CC82E-B0DA-4C24-B729-E2B490379C5F}" type="presOf" srcId="{C98692D6-367A-41C9-9D41-F34D91019C64}" destId="{76DD7C01-E686-4555-B6F8-9A43F5770366}" srcOrd="0" destOrd="0" presId="urn:microsoft.com/office/officeart/2005/8/layout/default"/>
    <dgm:cxn modelId="{23E54140-2F40-47D5-A715-D632832B411E}" type="presOf" srcId="{A8E962DE-4CAD-49D2-A3A9-0A4B8FB76091}" destId="{092579D2-D8A3-491A-8100-82B46DFEA7F7}" srcOrd="0" destOrd="0" presId="urn:microsoft.com/office/officeart/2005/8/layout/default"/>
    <dgm:cxn modelId="{3B45B541-3923-4872-BE17-9C14B2899020}" srcId="{CA7D20FD-E7DF-42A8-98BD-88BDE928FAE4}" destId="{C98692D6-367A-41C9-9D41-F34D91019C64}" srcOrd="0" destOrd="0" parTransId="{A075E455-8428-4B85-9911-AC66AD8ADB08}" sibTransId="{06B056AA-F6D9-4A00-8EC7-004E36CFF827}"/>
    <dgm:cxn modelId="{637B6043-52F2-463E-BBA5-A36860385ECC}" type="presOf" srcId="{E6ECC963-E29F-4043-A3E6-43C79A2A9A3F}" destId="{A1C041FE-BB19-4F75-B08C-8DAC5F1368BF}" srcOrd="0" destOrd="0" presId="urn:microsoft.com/office/officeart/2005/8/layout/default"/>
    <dgm:cxn modelId="{9A920845-A8A0-4D0F-BEDC-5BB1A1B349BA}" type="presOf" srcId="{CA7D20FD-E7DF-42A8-98BD-88BDE928FAE4}" destId="{187DAA7D-65D6-492F-9B66-CFB68E604DE1}" srcOrd="0" destOrd="0" presId="urn:microsoft.com/office/officeart/2005/8/layout/default"/>
    <dgm:cxn modelId="{8F1F6872-0C81-4678-B7AE-36613DA66506}" type="presOf" srcId="{C3BB8B41-864A-4E7B-B966-7EBF4E82C1B9}" destId="{F5E29041-AF25-486F-9D02-96C41B87D0BC}" srcOrd="0" destOrd="0" presId="urn:microsoft.com/office/officeart/2005/8/layout/default"/>
    <dgm:cxn modelId="{58D9D098-DE3B-45A3-853D-DA1B8C5EDD26}" srcId="{CA7D20FD-E7DF-42A8-98BD-88BDE928FAE4}" destId="{C3BB8B41-864A-4E7B-B966-7EBF4E82C1B9}" srcOrd="2" destOrd="0" parTransId="{3AA08675-F35E-4D85-A49D-99CBD10F6A70}" sibTransId="{21313471-5D50-4C35-80EE-9BB1E64C53D4}"/>
    <dgm:cxn modelId="{116045A7-96B1-4BE2-9B23-C284124C5B14}" type="presOf" srcId="{02BE2304-401B-4DA8-B692-A237B57A6B4E}" destId="{5007D841-CEF9-44E6-BDC8-19F4D608BF37}" srcOrd="0" destOrd="0" presId="urn:microsoft.com/office/officeart/2005/8/layout/default"/>
    <dgm:cxn modelId="{030258A9-83D2-40D9-A7C5-D4AFBDCB4712}" srcId="{CA7D20FD-E7DF-42A8-98BD-88BDE928FAE4}" destId="{02BE2304-401B-4DA8-B692-A237B57A6B4E}" srcOrd="3" destOrd="0" parTransId="{F4561BC3-4C16-456A-90FD-E5984F98A261}" sibTransId="{F922D79C-3F8D-4BCC-BDCA-3F7DEFEDA3B3}"/>
    <dgm:cxn modelId="{54C2FBE9-AD9A-4D7A-BA00-8FAC6751AD8B}" srcId="{CA7D20FD-E7DF-42A8-98BD-88BDE928FAE4}" destId="{A8E962DE-4CAD-49D2-A3A9-0A4B8FB76091}" srcOrd="1" destOrd="0" parTransId="{CC4F6A3D-4121-40D6-A59A-7FDE5A09A0EC}" sibTransId="{C086E79E-2806-4433-B636-2D16A97F7C2B}"/>
    <dgm:cxn modelId="{5E19F4D5-2D88-4A4C-B979-B26990D2F196}" type="presParOf" srcId="{187DAA7D-65D6-492F-9B66-CFB68E604DE1}" destId="{76DD7C01-E686-4555-B6F8-9A43F5770366}" srcOrd="0" destOrd="0" presId="urn:microsoft.com/office/officeart/2005/8/layout/default"/>
    <dgm:cxn modelId="{EFD87F78-25FB-40C7-867B-381CD7520CC9}" type="presParOf" srcId="{187DAA7D-65D6-492F-9B66-CFB68E604DE1}" destId="{A0C0980F-A6AC-464C-899D-B18F61CC2469}" srcOrd="1" destOrd="0" presId="urn:microsoft.com/office/officeart/2005/8/layout/default"/>
    <dgm:cxn modelId="{3EEE403A-32B3-4007-84DD-F4EBEE94F7D7}" type="presParOf" srcId="{187DAA7D-65D6-492F-9B66-CFB68E604DE1}" destId="{092579D2-D8A3-491A-8100-82B46DFEA7F7}" srcOrd="2" destOrd="0" presId="urn:microsoft.com/office/officeart/2005/8/layout/default"/>
    <dgm:cxn modelId="{A46DAD45-9824-4302-8DB9-39EA47D46DC9}" type="presParOf" srcId="{187DAA7D-65D6-492F-9B66-CFB68E604DE1}" destId="{E3B31762-89CF-467F-BFA8-82F0AFA94F99}" srcOrd="3" destOrd="0" presId="urn:microsoft.com/office/officeart/2005/8/layout/default"/>
    <dgm:cxn modelId="{ED951A61-1132-4192-B341-099EF40797A2}" type="presParOf" srcId="{187DAA7D-65D6-492F-9B66-CFB68E604DE1}" destId="{F5E29041-AF25-486F-9D02-96C41B87D0BC}" srcOrd="4" destOrd="0" presId="urn:microsoft.com/office/officeart/2005/8/layout/default"/>
    <dgm:cxn modelId="{4D90BBF2-A447-412F-9FB6-049338F23814}" type="presParOf" srcId="{187DAA7D-65D6-492F-9B66-CFB68E604DE1}" destId="{775A955B-2AEB-4D8E-ABAC-23C3862D7804}" srcOrd="5" destOrd="0" presId="urn:microsoft.com/office/officeart/2005/8/layout/default"/>
    <dgm:cxn modelId="{141FFCA1-C64B-4293-B466-9D0CDA4DC8EC}" type="presParOf" srcId="{187DAA7D-65D6-492F-9B66-CFB68E604DE1}" destId="{5007D841-CEF9-44E6-BDC8-19F4D608BF37}" srcOrd="6" destOrd="0" presId="urn:microsoft.com/office/officeart/2005/8/layout/default"/>
    <dgm:cxn modelId="{FB6DF775-68BC-4046-AE53-7F8D529F7D87}" type="presParOf" srcId="{187DAA7D-65D6-492F-9B66-CFB68E604DE1}" destId="{2A525360-87CE-4BB6-9B5D-C6AD02811AD7}" srcOrd="7" destOrd="0" presId="urn:microsoft.com/office/officeart/2005/8/layout/default"/>
    <dgm:cxn modelId="{2EF6F078-C3FF-42E2-9F0F-AF55D8A8D84A}" type="presParOf" srcId="{187DAA7D-65D6-492F-9B66-CFB68E604DE1}" destId="{A1C041FE-BB19-4F75-B08C-8DAC5F1368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395593-20D1-41F2-98D0-650603E419AD}"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9F1FD6A4-6B6A-4525-B700-799D9F86DA1A}">
      <dgm:prSet custT="1"/>
      <dgm:spPr/>
      <dgm:t>
        <a:bodyPr/>
        <a:lstStyle/>
        <a:p>
          <a:r>
            <a:rPr lang="en-US" sz="1200" dirty="0"/>
            <a:t>Assess the financial education landscape, the needs of the population, areas of programming and current gaps;</a:t>
          </a:r>
        </a:p>
      </dgm:t>
    </dgm:pt>
    <dgm:pt modelId="{FE259B89-FD83-4391-A5A5-59195C30738C}" type="parTrans" cxnId="{E557F332-DF2C-4ED7-A087-7EF7662FB01F}">
      <dgm:prSet/>
      <dgm:spPr/>
      <dgm:t>
        <a:bodyPr/>
        <a:lstStyle/>
        <a:p>
          <a:endParaRPr lang="en-US" sz="2000"/>
        </a:p>
      </dgm:t>
    </dgm:pt>
    <dgm:pt modelId="{297A9FB9-4A22-4ED8-887F-53554F90B290}" type="sibTrans" cxnId="{E557F332-DF2C-4ED7-A087-7EF7662FB01F}">
      <dgm:prSet phldrT="1" phldr="0" custT="1"/>
      <dgm:spPr/>
      <dgm:t>
        <a:bodyPr/>
        <a:lstStyle/>
        <a:p>
          <a:r>
            <a:rPr lang="en-US" sz="3200"/>
            <a:t>1</a:t>
          </a:r>
        </a:p>
      </dgm:t>
    </dgm:pt>
    <dgm:pt modelId="{7C5AE6B1-4338-43E9-99CD-0B7D0874D19C}">
      <dgm:prSet custT="1"/>
      <dgm:spPr/>
      <dgm:t>
        <a:bodyPr/>
        <a:lstStyle/>
        <a:p>
          <a:r>
            <a:rPr lang="en-US" sz="1200"/>
            <a:t>Identify target populations and priority areas to improve financial education delivery; </a:t>
          </a:r>
        </a:p>
      </dgm:t>
    </dgm:pt>
    <dgm:pt modelId="{4804E997-C15D-4DFD-BE56-A1356B350968}" type="parTrans" cxnId="{6469CD36-819D-48B3-B03E-BFC3D4CBAD1C}">
      <dgm:prSet/>
      <dgm:spPr/>
      <dgm:t>
        <a:bodyPr/>
        <a:lstStyle/>
        <a:p>
          <a:endParaRPr lang="en-US" sz="2000"/>
        </a:p>
      </dgm:t>
    </dgm:pt>
    <dgm:pt modelId="{79A179DD-EFE1-4F2E-A18C-7EE7A52CF20C}" type="sibTrans" cxnId="{6469CD36-819D-48B3-B03E-BFC3D4CBAD1C}">
      <dgm:prSet phldrT="2" phldr="0" custT="1"/>
      <dgm:spPr/>
      <dgm:t>
        <a:bodyPr/>
        <a:lstStyle/>
        <a:p>
          <a:r>
            <a:rPr lang="en-US" sz="3200"/>
            <a:t>2</a:t>
          </a:r>
        </a:p>
      </dgm:t>
    </dgm:pt>
    <dgm:pt modelId="{EF9C5EB7-F7A2-4307-97EC-2544F8222D09}">
      <dgm:prSet custT="1"/>
      <dgm:spPr/>
      <dgm:t>
        <a:bodyPr/>
        <a:lstStyle/>
        <a:p>
          <a:r>
            <a:rPr lang="en-US" sz="1200"/>
            <a:t>Establish a sustainable governance mechanism by identifying a lead coordinator to steer and coordinate the collective effort of national financial education delivery;</a:t>
          </a:r>
        </a:p>
      </dgm:t>
    </dgm:pt>
    <dgm:pt modelId="{713E6D53-5C31-43E7-B250-43D54366E465}" type="parTrans" cxnId="{2AFE194E-202A-42E5-A8C5-8FA59A33AE86}">
      <dgm:prSet/>
      <dgm:spPr/>
      <dgm:t>
        <a:bodyPr/>
        <a:lstStyle/>
        <a:p>
          <a:endParaRPr lang="en-US" sz="2000"/>
        </a:p>
      </dgm:t>
    </dgm:pt>
    <dgm:pt modelId="{0CF5992C-0CBF-48CC-9BAC-F3A4C8B71625}" type="sibTrans" cxnId="{2AFE194E-202A-42E5-A8C5-8FA59A33AE86}">
      <dgm:prSet phldrT="3" phldr="0" custT="1"/>
      <dgm:spPr/>
      <dgm:t>
        <a:bodyPr/>
        <a:lstStyle/>
        <a:p>
          <a:r>
            <a:rPr lang="en-US" sz="3200"/>
            <a:t>3</a:t>
          </a:r>
        </a:p>
      </dgm:t>
    </dgm:pt>
    <dgm:pt modelId="{FB0E2DE9-B636-4478-961C-508F6F1786B3}">
      <dgm:prSet custT="1"/>
      <dgm:spPr/>
      <dgm:t>
        <a:bodyPr/>
        <a:lstStyle/>
        <a:p>
          <a:r>
            <a:rPr lang="en-US" sz="1200"/>
            <a:t>Define specific roles and responsibilities for each stakeholder and propose a process by which stakeholders can maximize their use of available resources. </a:t>
          </a:r>
        </a:p>
      </dgm:t>
    </dgm:pt>
    <dgm:pt modelId="{A2C577FD-DF97-4361-BFA3-D6040CCCD42F}" type="parTrans" cxnId="{5BD093F5-4A61-4F72-AAEB-D4AE6FAEB155}">
      <dgm:prSet/>
      <dgm:spPr/>
      <dgm:t>
        <a:bodyPr/>
        <a:lstStyle/>
        <a:p>
          <a:endParaRPr lang="en-US" sz="2000"/>
        </a:p>
      </dgm:t>
    </dgm:pt>
    <dgm:pt modelId="{5B37B3A8-8CD1-411F-9DF9-608052D46333}" type="sibTrans" cxnId="{5BD093F5-4A61-4F72-AAEB-D4AE6FAEB155}">
      <dgm:prSet phldrT="4" phldr="0" custT="1"/>
      <dgm:spPr/>
      <dgm:t>
        <a:bodyPr/>
        <a:lstStyle/>
        <a:p>
          <a:r>
            <a:rPr lang="en-US" sz="3200"/>
            <a:t>4</a:t>
          </a:r>
        </a:p>
      </dgm:t>
    </dgm:pt>
    <dgm:pt modelId="{7A119963-AC71-4636-8983-1122CA0F2294}">
      <dgm:prSet custT="1"/>
      <dgm:spPr/>
      <dgm:t>
        <a:bodyPr/>
        <a:lstStyle/>
        <a:p>
          <a:r>
            <a:rPr lang="en-US" sz="1200"/>
            <a:t>Develop effective education interventions to reach scale and identify sustainable delivery channels for financial education;</a:t>
          </a:r>
        </a:p>
      </dgm:t>
    </dgm:pt>
    <dgm:pt modelId="{DB2AF453-11A2-4342-8E9D-C79AA5CDF2B7}" type="parTrans" cxnId="{EAF8B6D2-B735-407C-84F6-43FDA720BC7E}">
      <dgm:prSet/>
      <dgm:spPr/>
      <dgm:t>
        <a:bodyPr/>
        <a:lstStyle/>
        <a:p>
          <a:endParaRPr lang="en-US" sz="2000"/>
        </a:p>
      </dgm:t>
    </dgm:pt>
    <dgm:pt modelId="{5BD2DB02-3220-4BF1-AC77-D0EB8D9B1D80}" type="sibTrans" cxnId="{EAF8B6D2-B735-407C-84F6-43FDA720BC7E}">
      <dgm:prSet phldrT="5" phldr="0" custT="1"/>
      <dgm:spPr/>
      <dgm:t>
        <a:bodyPr/>
        <a:lstStyle/>
        <a:p>
          <a:r>
            <a:rPr lang="en-US" sz="3200"/>
            <a:t>5</a:t>
          </a:r>
        </a:p>
      </dgm:t>
    </dgm:pt>
    <dgm:pt modelId="{A2D1D22D-96F2-49E9-B646-F4062A6C133D}">
      <dgm:prSet custT="1"/>
      <dgm:spPr/>
      <dgm:t>
        <a:bodyPr/>
        <a:lstStyle/>
        <a:p>
          <a:r>
            <a:rPr lang="en-US" sz="1200"/>
            <a:t>Provide guidance and support stakeholders to perform their roles and responsibilities through the development of a detailed implementation plan;</a:t>
          </a:r>
        </a:p>
      </dgm:t>
    </dgm:pt>
    <dgm:pt modelId="{AA621E55-8F0B-4466-94D4-8C736DCDF9D5}" type="parTrans" cxnId="{4DC42664-F071-4FD5-A46F-5DBB8EF1D0C5}">
      <dgm:prSet/>
      <dgm:spPr/>
      <dgm:t>
        <a:bodyPr/>
        <a:lstStyle/>
        <a:p>
          <a:endParaRPr lang="en-US" sz="2000"/>
        </a:p>
      </dgm:t>
    </dgm:pt>
    <dgm:pt modelId="{9F8FBC07-C253-4018-BFAE-C5535AA2307B}" type="sibTrans" cxnId="{4DC42664-F071-4FD5-A46F-5DBB8EF1D0C5}">
      <dgm:prSet phldrT="6" phldr="0" custT="1"/>
      <dgm:spPr/>
      <dgm:t>
        <a:bodyPr/>
        <a:lstStyle/>
        <a:p>
          <a:r>
            <a:rPr lang="en-US" sz="3200"/>
            <a:t>6</a:t>
          </a:r>
        </a:p>
      </dgm:t>
    </dgm:pt>
    <dgm:pt modelId="{A27E0C77-C60A-40E9-8426-E8566820ECB4}">
      <dgm:prSet custT="1"/>
      <dgm:spPr/>
      <dgm:t>
        <a:bodyPr/>
        <a:lstStyle/>
        <a:p>
          <a:r>
            <a:rPr lang="en-US" sz="1200"/>
            <a:t>Provide a structured monitoring and evaluation framework to track progress and ensure effective implementation of the NFES.</a:t>
          </a:r>
        </a:p>
      </dgm:t>
    </dgm:pt>
    <dgm:pt modelId="{7653C6EC-E704-49F7-AC7B-9D1595E9B789}" type="parTrans" cxnId="{DA80F5E9-5678-42E7-AEBB-E50E82950D57}">
      <dgm:prSet/>
      <dgm:spPr/>
      <dgm:t>
        <a:bodyPr/>
        <a:lstStyle/>
        <a:p>
          <a:endParaRPr lang="en-US" sz="2000"/>
        </a:p>
      </dgm:t>
    </dgm:pt>
    <dgm:pt modelId="{2C1467A7-46F2-4CE8-BBC1-C43A7176505B}" type="sibTrans" cxnId="{DA80F5E9-5678-42E7-AEBB-E50E82950D57}">
      <dgm:prSet phldrT="7" phldr="0" custT="1"/>
      <dgm:spPr/>
      <dgm:t>
        <a:bodyPr/>
        <a:lstStyle/>
        <a:p>
          <a:r>
            <a:rPr lang="en-US" sz="3200"/>
            <a:t>7</a:t>
          </a:r>
        </a:p>
      </dgm:t>
    </dgm:pt>
    <dgm:pt modelId="{A19FDB08-E94C-401B-BA2A-E4E7B9D54C9D}" type="pres">
      <dgm:prSet presAssocID="{D7395593-20D1-41F2-98D0-650603E419AD}" presName="linearFlow" presStyleCnt="0">
        <dgm:presLayoutVars>
          <dgm:dir/>
          <dgm:animLvl val="lvl"/>
          <dgm:resizeHandles val="exact"/>
        </dgm:presLayoutVars>
      </dgm:prSet>
      <dgm:spPr/>
    </dgm:pt>
    <dgm:pt modelId="{45F20609-9F3F-40B1-8098-CD1F713C4687}" type="pres">
      <dgm:prSet presAssocID="{9F1FD6A4-6B6A-4525-B700-799D9F86DA1A}" presName="compositeNode" presStyleCnt="0"/>
      <dgm:spPr/>
    </dgm:pt>
    <dgm:pt modelId="{4FD572F5-E025-4223-B404-68F2220E460C}" type="pres">
      <dgm:prSet presAssocID="{9F1FD6A4-6B6A-4525-B700-799D9F86DA1A}" presName="parTx" presStyleLbl="node1" presStyleIdx="0" presStyleCnt="0">
        <dgm:presLayoutVars>
          <dgm:chMax val="0"/>
          <dgm:chPref val="0"/>
          <dgm:bulletEnabled val="1"/>
        </dgm:presLayoutVars>
      </dgm:prSet>
      <dgm:spPr/>
    </dgm:pt>
    <dgm:pt modelId="{92267F29-7AB0-4F43-9D9A-45DBC4E310A1}" type="pres">
      <dgm:prSet presAssocID="{9F1FD6A4-6B6A-4525-B700-799D9F86DA1A}" presName="parSh" presStyleCnt="0"/>
      <dgm:spPr/>
    </dgm:pt>
    <dgm:pt modelId="{0151820B-03B6-4E7E-9D20-866304C1AA55}" type="pres">
      <dgm:prSet presAssocID="{9F1FD6A4-6B6A-4525-B700-799D9F86DA1A}" presName="lineNode" presStyleLbl="alignAccFollowNode1" presStyleIdx="0" presStyleCnt="21"/>
      <dgm:spPr/>
    </dgm:pt>
    <dgm:pt modelId="{8EA671D9-DC8A-4181-84AD-24CC1583489F}" type="pres">
      <dgm:prSet presAssocID="{9F1FD6A4-6B6A-4525-B700-799D9F86DA1A}" presName="lineArrowNode" presStyleLbl="alignAccFollowNode1" presStyleIdx="1" presStyleCnt="21"/>
      <dgm:spPr/>
    </dgm:pt>
    <dgm:pt modelId="{BA9C97C3-B873-4266-B8BE-4B67A506586B}" type="pres">
      <dgm:prSet presAssocID="{297A9FB9-4A22-4ED8-887F-53554F90B290}" presName="sibTransNodeCircle" presStyleLbl="alignNode1" presStyleIdx="0" presStyleCnt="7">
        <dgm:presLayoutVars>
          <dgm:chMax val="0"/>
          <dgm:bulletEnabled/>
        </dgm:presLayoutVars>
      </dgm:prSet>
      <dgm:spPr/>
    </dgm:pt>
    <dgm:pt modelId="{4A8254FB-0398-45C0-A190-3330E575A26D}" type="pres">
      <dgm:prSet presAssocID="{297A9FB9-4A22-4ED8-887F-53554F90B290}" presName="spacerBetweenCircleAndCallout" presStyleCnt="0">
        <dgm:presLayoutVars/>
      </dgm:prSet>
      <dgm:spPr/>
    </dgm:pt>
    <dgm:pt modelId="{2F3C1827-591D-4158-83D7-B0CC3AA07CF1}" type="pres">
      <dgm:prSet presAssocID="{9F1FD6A4-6B6A-4525-B700-799D9F86DA1A}" presName="nodeText" presStyleLbl="alignAccFollowNode1" presStyleIdx="2" presStyleCnt="21" custScaleY="100000">
        <dgm:presLayoutVars>
          <dgm:bulletEnabled val="1"/>
        </dgm:presLayoutVars>
      </dgm:prSet>
      <dgm:spPr/>
    </dgm:pt>
    <dgm:pt modelId="{067A3DF4-A5CB-4F76-964A-883161C5C5C7}" type="pres">
      <dgm:prSet presAssocID="{297A9FB9-4A22-4ED8-887F-53554F90B290}" presName="sibTransComposite" presStyleCnt="0"/>
      <dgm:spPr/>
    </dgm:pt>
    <dgm:pt modelId="{C0502399-E5D1-4058-9047-548F6D891445}" type="pres">
      <dgm:prSet presAssocID="{7C5AE6B1-4338-43E9-99CD-0B7D0874D19C}" presName="compositeNode" presStyleCnt="0"/>
      <dgm:spPr/>
    </dgm:pt>
    <dgm:pt modelId="{213543EC-8A2B-485F-B81C-245B578AF4E8}" type="pres">
      <dgm:prSet presAssocID="{7C5AE6B1-4338-43E9-99CD-0B7D0874D19C}" presName="parTx" presStyleLbl="node1" presStyleIdx="0" presStyleCnt="0">
        <dgm:presLayoutVars>
          <dgm:chMax val="0"/>
          <dgm:chPref val="0"/>
          <dgm:bulletEnabled val="1"/>
        </dgm:presLayoutVars>
      </dgm:prSet>
      <dgm:spPr/>
    </dgm:pt>
    <dgm:pt modelId="{8C44536E-DCA4-4483-8EF9-AE0338A7EC8A}" type="pres">
      <dgm:prSet presAssocID="{7C5AE6B1-4338-43E9-99CD-0B7D0874D19C}" presName="parSh" presStyleCnt="0"/>
      <dgm:spPr/>
    </dgm:pt>
    <dgm:pt modelId="{9E9043EE-D468-43E4-A168-F10259789DB2}" type="pres">
      <dgm:prSet presAssocID="{7C5AE6B1-4338-43E9-99CD-0B7D0874D19C}" presName="lineNode" presStyleLbl="alignAccFollowNode1" presStyleIdx="3" presStyleCnt="21"/>
      <dgm:spPr/>
    </dgm:pt>
    <dgm:pt modelId="{1DB37188-5C3D-48AE-A9C6-9DAD5E56E7CA}" type="pres">
      <dgm:prSet presAssocID="{7C5AE6B1-4338-43E9-99CD-0B7D0874D19C}" presName="lineArrowNode" presStyleLbl="alignAccFollowNode1" presStyleIdx="4" presStyleCnt="21"/>
      <dgm:spPr/>
    </dgm:pt>
    <dgm:pt modelId="{9FF73789-9092-40AB-83B9-5AB207C3D287}" type="pres">
      <dgm:prSet presAssocID="{79A179DD-EFE1-4F2E-A18C-7EE7A52CF20C}" presName="sibTransNodeCircle" presStyleLbl="alignNode1" presStyleIdx="1" presStyleCnt="7">
        <dgm:presLayoutVars>
          <dgm:chMax val="0"/>
          <dgm:bulletEnabled/>
        </dgm:presLayoutVars>
      </dgm:prSet>
      <dgm:spPr/>
    </dgm:pt>
    <dgm:pt modelId="{8AB3B013-FA4C-4F43-B450-3A300633F46F}" type="pres">
      <dgm:prSet presAssocID="{79A179DD-EFE1-4F2E-A18C-7EE7A52CF20C}" presName="spacerBetweenCircleAndCallout" presStyleCnt="0">
        <dgm:presLayoutVars/>
      </dgm:prSet>
      <dgm:spPr/>
    </dgm:pt>
    <dgm:pt modelId="{1D604E7A-759C-4D89-A65A-F7F753E70FA7}" type="pres">
      <dgm:prSet presAssocID="{7C5AE6B1-4338-43E9-99CD-0B7D0874D19C}" presName="nodeText" presStyleLbl="alignAccFollowNode1" presStyleIdx="5" presStyleCnt="21" custScaleY="100000">
        <dgm:presLayoutVars>
          <dgm:bulletEnabled val="1"/>
        </dgm:presLayoutVars>
      </dgm:prSet>
      <dgm:spPr/>
    </dgm:pt>
    <dgm:pt modelId="{13CB6690-B0AC-490F-B132-149E485BA163}" type="pres">
      <dgm:prSet presAssocID="{79A179DD-EFE1-4F2E-A18C-7EE7A52CF20C}" presName="sibTransComposite" presStyleCnt="0"/>
      <dgm:spPr/>
    </dgm:pt>
    <dgm:pt modelId="{F8C90F9D-A43B-4354-A6D2-6633039FB3AA}" type="pres">
      <dgm:prSet presAssocID="{EF9C5EB7-F7A2-4307-97EC-2544F8222D09}" presName="compositeNode" presStyleCnt="0"/>
      <dgm:spPr/>
    </dgm:pt>
    <dgm:pt modelId="{E8E812A1-2C78-4359-9FC3-37EE08A8AD6A}" type="pres">
      <dgm:prSet presAssocID="{EF9C5EB7-F7A2-4307-97EC-2544F8222D09}" presName="parTx" presStyleLbl="node1" presStyleIdx="0" presStyleCnt="0">
        <dgm:presLayoutVars>
          <dgm:chMax val="0"/>
          <dgm:chPref val="0"/>
          <dgm:bulletEnabled val="1"/>
        </dgm:presLayoutVars>
      </dgm:prSet>
      <dgm:spPr/>
    </dgm:pt>
    <dgm:pt modelId="{A4664F27-689A-4C0A-8EC5-8F91AA489339}" type="pres">
      <dgm:prSet presAssocID="{EF9C5EB7-F7A2-4307-97EC-2544F8222D09}" presName="parSh" presStyleCnt="0"/>
      <dgm:spPr/>
    </dgm:pt>
    <dgm:pt modelId="{E073F058-4FE9-46B9-AACB-89923F91D58F}" type="pres">
      <dgm:prSet presAssocID="{EF9C5EB7-F7A2-4307-97EC-2544F8222D09}" presName="lineNode" presStyleLbl="alignAccFollowNode1" presStyleIdx="6" presStyleCnt="21"/>
      <dgm:spPr/>
    </dgm:pt>
    <dgm:pt modelId="{7CBD2175-9287-4F90-A3D9-F8C411ADEC7B}" type="pres">
      <dgm:prSet presAssocID="{EF9C5EB7-F7A2-4307-97EC-2544F8222D09}" presName="lineArrowNode" presStyleLbl="alignAccFollowNode1" presStyleIdx="7" presStyleCnt="21"/>
      <dgm:spPr/>
    </dgm:pt>
    <dgm:pt modelId="{3FF77B4F-70DC-4592-949F-E174963D6C54}" type="pres">
      <dgm:prSet presAssocID="{0CF5992C-0CBF-48CC-9BAC-F3A4C8B71625}" presName="sibTransNodeCircle" presStyleLbl="alignNode1" presStyleIdx="2" presStyleCnt="7">
        <dgm:presLayoutVars>
          <dgm:chMax val="0"/>
          <dgm:bulletEnabled/>
        </dgm:presLayoutVars>
      </dgm:prSet>
      <dgm:spPr/>
    </dgm:pt>
    <dgm:pt modelId="{9DAAE999-0330-4914-A1BB-325DCEABC2F8}" type="pres">
      <dgm:prSet presAssocID="{0CF5992C-0CBF-48CC-9BAC-F3A4C8B71625}" presName="spacerBetweenCircleAndCallout" presStyleCnt="0">
        <dgm:presLayoutVars/>
      </dgm:prSet>
      <dgm:spPr/>
    </dgm:pt>
    <dgm:pt modelId="{96580DCC-423C-4CF7-83FF-5800B53CD065}" type="pres">
      <dgm:prSet presAssocID="{EF9C5EB7-F7A2-4307-97EC-2544F8222D09}" presName="nodeText" presStyleLbl="alignAccFollowNode1" presStyleIdx="8" presStyleCnt="21" custScaleY="100000">
        <dgm:presLayoutVars>
          <dgm:bulletEnabled val="1"/>
        </dgm:presLayoutVars>
      </dgm:prSet>
      <dgm:spPr/>
    </dgm:pt>
    <dgm:pt modelId="{DC09291F-844E-4AA6-A84E-1AEA0500685D}" type="pres">
      <dgm:prSet presAssocID="{0CF5992C-0CBF-48CC-9BAC-F3A4C8B71625}" presName="sibTransComposite" presStyleCnt="0"/>
      <dgm:spPr/>
    </dgm:pt>
    <dgm:pt modelId="{893EAA02-B109-4436-875F-6EBA6CD851F7}" type="pres">
      <dgm:prSet presAssocID="{FB0E2DE9-B636-4478-961C-508F6F1786B3}" presName="compositeNode" presStyleCnt="0"/>
      <dgm:spPr/>
    </dgm:pt>
    <dgm:pt modelId="{0B355247-CAB6-4932-8AF1-AA2C14257F18}" type="pres">
      <dgm:prSet presAssocID="{FB0E2DE9-B636-4478-961C-508F6F1786B3}" presName="parTx" presStyleLbl="node1" presStyleIdx="0" presStyleCnt="0">
        <dgm:presLayoutVars>
          <dgm:chMax val="0"/>
          <dgm:chPref val="0"/>
          <dgm:bulletEnabled val="1"/>
        </dgm:presLayoutVars>
      </dgm:prSet>
      <dgm:spPr/>
    </dgm:pt>
    <dgm:pt modelId="{E8D8C1C8-B939-4AAE-9A79-296FB9EBC08D}" type="pres">
      <dgm:prSet presAssocID="{FB0E2DE9-B636-4478-961C-508F6F1786B3}" presName="parSh" presStyleCnt="0"/>
      <dgm:spPr/>
    </dgm:pt>
    <dgm:pt modelId="{3B0FDC73-65CB-4B55-AC78-5B45882895D1}" type="pres">
      <dgm:prSet presAssocID="{FB0E2DE9-B636-4478-961C-508F6F1786B3}" presName="lineNode" presStyleLbl="alignAccFollowNode1" presStyleIdx="9" presStyleCnt="21"/>
      <dgm:spPr/>
    </dgm:pt>
    <dgm:pt modelId="{34C80C29-1CD3-4586-ADE2-5265470C6B3B}" type="pres">
      <dgm:prSet presAssocID="{FB0E2DE9-B636-4478-961C-508F6F1786B3}" presName="lineArrowNode" presStyleLbl="alignAccFollowNode1" presStyleIdx="10" presStyleCnt="21"/>
      <dgm:spPr/>
    </dgm:pt>
    <dgm:pt modelId="{B7D6A1A4-1986-4A70-82A8-E54B303D13CD}" type="pres">
      <dgm:prSet presAssocID="{5B37B3A8-8CD1-411F-9DF9-608052D46333}" presName="sibTransNodeCircle" presStyleLbl="alignNode1" presStyleIdx="3" presStyleCnt="7">
        <dgm:presLayoutVars>
          <dgm:chMax val="0"/>
          <dgm:bulletEnabled/>
        </dgm:presLayoutVars>
      </dgm:prSet>
      <dgm:spPr/>
    </dgm:pt>
    <dgm:pt modelId="{B6E74048-D7D0-4D88-8368-F43B18937911}" type="pres">
      <dgm:prSet presAssocID="{5B37B3A8-8CD1-411F-9DF9-608052D46333}" presName="spacerBetweenCircleAndCallout" presStyleCnt="0">
        <dgm:presLayoutVars/>
      </dgm:prSet>
      <dgm:spPr/>
    </dgm:pt>
    <dgm:pt modelId="{82A94DBE-F73D-423A-A152-456FDAAFDAAF}" type="pres">
      <dgm:prSet presAssocID="{FB0E2DE9-B636-4478-961C-508F6F1786B3}" presName="nodeText" presStyleLbl="alignAccFollowNode1" presStyleIdx="11" presStyleCnt="21" custScaleY="100000">
        <dgm:presLayoutVars>
          <dgm:bulletEnabled val="1"/>
        </dgm:presLayoutVars>
      </dgm:prSet>
      <dgm:spPr/>
    </dgm:pt>
    <dgm:pt modelId="{05B582AE-E0CF-4E87-BD5B-3B121BB0070A}" type="pres">
      <dgm:prSet presAssocID="{5B37B3A8-8CD1-411F-9DF9-608052D46333}" presName="sibTransComposite" presStyleCnt="0"/>
      <dgm:spPr/>
    </dgm:pt>
    <dgm:pt modelId="{BB9FC243-B9E9-4A3B-8FC5-DB3A519070F0}" type="pres">
      <dgm:prSet presAssocID="{7A119963-AC71-4636-8983-1122CA0F2294}" presName="compositeNode" presStyleCnt="0"/>
      <dgm:spPr/>
    </dgm:pt>
    <dgm:pt modelId="{A715216F-8C11-4F20-8BC3-97FF3F3FB620}" type="pres">
      <dgm:prSet presAssocID="{7A119963-AC71-4636-8983-1122CA0F2294}" presName="parTx" presStyleLbl="node1" presStyleIdx="0" presStyleCnt="0">
        <dgm:presLayoutVars>
          <dgm:chMax val="0"/>
          <dgm:chPref val="0"/>
          <dgm:bulletEnabled val="1"/>
        </dgm:presLayoutVars>
      </dgm:prSet>
      <dgm:spPr/>
    </dgm:pt>
    <dgm:pt modelId="{A79EC1D2-6C81-4FE0-9C5D-2D91F7B7B51D}" type="pres">
      <dgm:prSet presAssocID="{7A119963-AC71-4636-8983-1122CA0F2294}" presName="parSh" presStyleCnt="0"/>
      <dgm:spPr/>
    </dgm:pt>
    <dgm:pt modelId="{D6A69395-DEB2-4A98-8DAD-17198CBB64FD}" type="pres">
      <dgm:prSet presAssocID="{7A119963-AC71-4636-8983-1122CA0F2294}" presName="lineNode" presStyleLbl="alignAccFollowNode1" presStyleIdx="12" presStyleCnt="21"/>
      <dgm:spPr/>
    </dgm:pt>
    <dgm:pt modelId="{B4971612-DB98-45AF-A1B0-6EC6DD7F6A9C}" type="pres">
      <dgm:prSet presAssocID="{7A119963-AC71-4636-8983-1122CA0F2294}" presName="lineArrowNode" presStyleLbl="alignAccFollowNode1" presStyleIdx="13" presStyleCnt="21"/>
      <dgm:spPr/>
    </dgm:pt>
    <dgm:pt modelId="{CB859B28-097F-4438-BDEC-D5BD06766D7F}" type="pres">
      <dgm:prSet presAssocID="{5BD2DB02-3220-4BF1-AC77-D0EB8D9B1D80}" presName="sibTransNodeCircle" presStyleLbl="alignNode1" presStyleIdx="4" presStyleCnt="7">
        <dgm:presLayoutVars>
          <dgm:chMax val="0"/>
          <dgm:bulletEnabled/>
        </dgm:presLayoutVars>
      </dgm:prSet>
      <dgm:spPr/>
    </dgm:pt>
    <dgm:pt modelId="{0EE3A5BB-0987-4E94-8184-281E9F124B8B}" type="pres">
      <dgm:prSet presAssocID="{5BD2DB02-3220-4BF1-AC77-D0EB8D9B1D80}" presName="spacerBetweenCircleAndCallout" presStyleCnt="0">
        <dgm:presLayoutVars/>
      </dgm:prSet>
      <dgm:spPr/>
    </dgm:pt>
    <dgm:pt modelId="{6BC60711-D834-4BF0-B958-7EFD5E55BE3B}" type="pres">
      <dgm:prSet presAssocID="{7A119963-AC71-4636-8983-1122CA0F2294}" presName="nodeText" presStyleLbl="alignAccFollowNode1" presStyleIdx="14" presStyleCnt="21" custScaleY="100000">
        <dgm:presLayoutVars>
          <dgm:bulletEnabled val="1"/>
        </dgm:presLayoutVars>
      </dgm:prSet>
      <dgm:spPr/>
    </dgm:pt>
    <dgm:pt modelId="{F5608031-B99F-41AC-90EC-464707024A7A}" type="pres">
      <dgm:prSet presAssocID="{5BD2DB02-3220-4BF1-AC77-D0EB8D9B1D80}" presName="sibTransComposite" presStyleCnt="0"/>
      <dgm:spPr/>
    </dgm:pt>
    <dgm:pt modelId="{A0CC50AD-A684-4953-AB83-383C2725314B}" type="pres">
      <dgm:prSet presAssocID="{A2D1D22D-96F2-49E9-B646-F4062A6C133D}" presName="compositeNode" presStyleCnt="0"/>
      <dgm:spPr/>
    </dgm:pt>
    <dgm:pt modelId="{3D40772D-0329-41BC-93BE-6DE367AE4F6A}" type="pres">
      <dgm:prSet presAssocID="{A2D1D22D-96F2-49E9-B646-F4062A6C133D}" presName="parTx" presStyleLbl="node1" presStyleIdx="0" presStyleCnt="0">
        <dgm:presLayoutVars>
          <dgm:chMax val="0"/>
          <dgm:chPref val="0"/>
          <dgm:bulletEnabled val="1"/>
        </dgm:presLayoutVars>
      </dgm:prSet>
      <dgm:spPr/>
    </dgm:pt>
    <dgm:pt modelId="{90E7094D-344C-4E74-AFE8-672DC8525132}" type="pres">
      <dgm:prSet presAssocID="{A2D1D22D-96F2-49E9-B646-F4062A6C133D}" presName="parSh" presStyleCnt="0"/>
      <dgm:spPr/>
    </dgm:pt>
    <dgm:pt modelId="{EA14774C-9B59-4865-8EB6-8CB2C00E1857}" type="pres">
      <dgm:prSet presAssocID="{A2D1D22D-96F2-49E9-B646-F4062A6C133D}" presName="lineNode" presStyleLbl="alignAccFollowNode1" presStyleIdx="15" presStyleCnt="21"/>
      <dgm:spPr/>
    </dgm:pt>
    <dgm:pt modelId="{3DC78A81-E261-438D-8ECA-8D5349B939FA}" type="pres">
      <dgm:prSet presAssocID="{A2D1D22D-96F2-49E9-B646-F4062A6C133D}" presName="lineArrowNode" presStyleLbl="alignAccFollowNode1" presStyleIdx="16" presStyleCnt="21"/>
      <dgm:spPr/>
    </dgm:pt>
    <dgm:pt modelId="{514EDC9F-2A36-4449-87F3-87171E0D16D8}" type="pres">
      <dgm:prSet presAssocID="{9F8FBC07-C253-4018-BFAE-C5535AA2307B}" presName="sibTransNodeCircle" presStyleLbl="alignNode1" presStyleIdx="5" presStyleCnt="7">
        <dgm:presLayoutVars>
          <dgm:chMax val="0"/>
          <dgm:bulletEnabled/>
        </dgm:presLayoutVars>
      </dgm:prSet>
      <dgm:spPr/>
    </dgm:pt>
    <dgm:pt modelId="{15A4F6BF-DA09-48D7-A048-9ACE369E2E19}" type="pres">
      <dgm:prSet presAssocID="{9F8FBC07-C253-4018-BFAE-C5535AA2307B}" presName="spacerBetweenCircleAndCallout" presStyleCnt="0">
        <dgm:presLayoutVars/>
      </dgm:prSet>
      <dgm:spPr/>
    </dgm:pt>
    <dgm:pt modelId="{A43E48CF-1E8A-4A5E-91C4-64191673243B}" type="pres">
      <dgm:prSet presAssocID="{A2D1D22D-96F2-49E9-B646-F4062A6C133D}" presName="nodeText" presStyleLbl="alignAccFollowNode1" presStyleIdx="17" presStyleCnt="21" custScaleY="100000">
        <dgm:presLayoutVars>
          <dgm:bulletEnabled val="1"/>
        </dgm:presLayoutVars>
      </dgm:prSet>
      <dgm:spPr/>
    </dgm:pt>
    <dgm:pt modelId="{381FE979-978B-46C3-918E-6BDCBCE4A954}" type="pres">
      <dgm:prSet presAssocID="{9F8FBC07-C253-4018-BFAE-C5535AA2307B}" presName="sibTransComposite" presStyleCnt="0"/>
      <dgm:spPr/>
    </dgm:pt>
    <dgm:pt modelId="{F097C021-4F52-448B-A9A6-ECD6B550F69E}" type="pres">
      <dgm:prSet presAssocID="{A27E0C77-C60A-40E9-8426-E8566820ECB4}" presName="compositeNode" presStyleCnt="0"/>
      <dgm:spPr/>
    </dgm:pt>
    <dgm:pt modelId="{90828934-4F1F-4ACD-82AE-BA96713BCA3D}" type="pres">
      <dgm:prSet presAssocID="{A27E0C77-C60A-40E9-8426-E8566820ECB4}" presName="parTx" presStyleLbl="node1" presStyleIdx="0" presStyleCnt="0">
        <dgm:presLayoutVars>
          <dgm:chMax val="0"/>
          <dgm:chPref val="0"/>
          <dgm:bulletEnabled val="1"/>
        </dgm:presLayoutVars>
      </dgm:prSet>
      <dgm:spPr/>
    </dgm:pt>
    <dgm:pt modelId="{8A6BD3C3-B815-4643-807F-23D6AEEDF98E}" type="pres">
      <dgm:prSet presAssocID="{A27E0C77-C60A-40E9-8426-E8566820ECB4}" presName="parSh" presStyleCnt="0"/>
      <dgm:spPr/>
    </dgm:pt>
    <dgm:pt modelId="{02A7C5AD-62DD-4D22-9D78-0EB99E240233}" type="pres">
      <dgm:prSet presAssocID="{A27E0C77-C60A-40E9-8426-E8566820ECB4}" presName="lineNode" presStyleLbl="alignAccFollowNode1" presStyleIdx="18" presStyleCnt="21"/>
      <dgm:spPr/>
    </dgm:pt>
    <dgm:pt modelId="{212C01E4-2519-4143-B3E1-F90A3D5A6BF9}" type="pres">
      <dgm:prSet presAssocID="{A27E0C77-C60A-40E9-8426-E8566820ECB4}" presName="lineArrowNode" presStyleLbl="alignAccFollowNode1" presStyleIdx="19" presStyleCnt="21"/>
      <dgm:spPr/>
    </dgm:pt>
    <dgm:pt modelId="{4C59DA3C-93CB-4FC0-B2E7-5E9660371CFE}" type="pres">
      <dgm:prSet presAssocID="{2C1467A7-46F2-4CE8-BBC1-C43A7176505B}" presName="sibTransNodeCircle" presStyleLbl="alignNode1" presStyleIdx="6" presStyleCnt="7">
        <dgm:presLayoutVars>
          <dgm:chMax val="0"/>
          <dgm:bulletEnabled/>
        </dgm:presLayoutVars>
      </dgm:prSet>
      <dgm:spPr/>
    </dgm:pt>
    <dgm:pt modelId="{F06CF453-36E9-4320-A250-6812E45E69CA}" type="pres">
      <dgm:prSet presAssocID="{2C1467A7-46F2-4CE8-BBC1-C43A7176505B}" presName="spacerBetweenCircleAndCallout" presStyleCnt="0">
        <dgm:presLayoutVars/>
      </dgm:prSet>
      <dgm:spPr/>
    </dgm:pt>
    <dgm:pt modelId="{D6C1B99F-F6ED-4F6B-B500-696C45354E1B}" type="pres">
      <dgm:prSet presAssocID="{A27E0C77-C60A-40E9-8426-E8566820ECB4}" presName="nodeText" presStyleLbl="alignAccFollowNode1" presStyleIdx="20" presStyleCnt="21" custScaleY="100000">
        <dgm:presLayoutVars>
          <dgm:bulletEnabled val="1"/>
        </dgm:presLayoutVars>
      </dgm:prSet>
      <dgm:spPr/>
    </dgm:pt>
  </dgm:ptLst>
  <dgm:cxnLst>
    <dgm:cxn modelId="{91A05E02-E444-4E2D-BD34-52992C54C262}" type="presOf" srcId="{EF9C5EB7-F7A2-4307-97EC-2544F8222D09}" destId="{96580DCC-423C-4CF7-83FF-5800B53CD065}" srcOrd="0" destOrd="0" presId="urn:microsoft.com/office/officeart/2016/7/layout/LinearArrowProcessNumbered"/>
    <dgm:cxn modelId="{A935AE10-A03E-4A61-880C-EE3F8B34589F}" type="presOf" srcId="{0CF5992C-0CBF-48CC-9BAC-F3A4C8B71625}" destId="{3FF77B4F-70DC-4592-949F-E174963D6C54}" srcOrd="0" destOrd="0" presId="urn:microsoft.com/office/officeart/2016/7/layout/LinearArrowProcessNumbered"/>
    <dgm:cxn modelId="{2046D418-EA52-4344-8DDE-68E79A47E596}" type="presOf" srcId="{A2D1D22D-96F2-49E9-B646-F4062A6C133D}" destId="{A43E48CF-1E8A-4A5E-91C4-64191673243B}" srcOrd="0" destOrd="0" presId="urn:microsoft.com/office/officeart/2016/7/layout/LinearArrowProcessNumbered"/>
    <dgm:cxn modelId="{0F665622-19E0-49D7-907C-4543E9E27996}" type="presOf" srcId="{D7395593-20D1-41F2-98D0-650603E419AD}" destId="{A19FDB08-E94C-401B-BA2A-E4E7B9D54C9D}" srcOrd="0" destOrd="0" presId="urn:microsoft.com/office/officeart/2016/7/layout/LinearArrowProcessNumbered"/>
    <dgm:cxn modelId="{E557F332-DF2C-4ED7-A087-7EF7662FB01F}" srcId="{D7395593-20D1-41F2-98D0-650603E419AD}" destId="{9F1FD6A4-6B6A-4525-B700-799D9F86DA1A}" srcOrd="0" destOrd="0" parTransId="{FE259B89-FD83-4391-A5A5-59195C30738C}" sibTransId="{297A9FB9-4A22-4ED8-887F-53554F90B290}"/>
    <dgm:cxn modelId="{196E6C34-655A-4DB1-B4FC-B491DBDDDB01}" type="presOf" srcId="{79A179DD-EFE1-4F2E-A18C-7EE7A52CF20C}" destId="{9FF73789-9092-40AB-83B9-5AB207C3D287}" srcOrd="0" destOrd="0" presId="urn:microsoft.com/office/officeart/2016/7/layout/LinearArrowProcessNumbered"/>
    <dgm:cxn modelId="{6469CD36-819D-48B3-B03E-BFC3D4CBAD1C}" srcId="{D7395593-20D1-41F2-98D0-650603E419AD}" destId="{7C5AE6B1-4338-43E9-99CD-0B7D0874D19C}" srcOrd="1" destOrd="0" parTransId="{4804E997-C15D-4DFD-BE56-A1356B350968}" sibTransId="{79A179DD-EFE1-4F2E-A18C-7EE7A52CF20C}"/>
    <dgm:cxn modelId="{4DC42664-F071-4FD5-A46F-5DBB8EF1D0C5}" srcId="{D7395593-20D1-41F2-98D0-650603E419AD}" destId="{A2D1D22D-96F2-49E9-B646-F4062A6C133D}" srcOrd="5" destOrd="0" parTransId="{AA621E55-8F0B-4466-94D4-8C736DCDF9D5}" sibTransId="{9F8FBC07-C253-4018-BFAE-C5535AA2307B}"/>
    <dgm:cxn modelId="{FB1E3D64-063C-4DC0-96AF-48EE3D6D8361}" type="presOf" srcId="{7A119963-AC71-4636-8983-1122CA0F2294}" destId="{6BC60711-D834-4BF0-B958-7EFD5E55BE3B}" srcOrd="0" destOrd="0" presId="urn:microsoft.com/office/officeart/2016/7/layout/LinearArrowProcessNumbered"/>
    <dgm:cxn modelId="{231ACA4C-C118-44DC-8AA3-1FEB5C58A50F}" type="presOf" srcId="{7C5AE6B1-4338-43E9-99CD-0B7D0874D19C}" destId="{1D604E7A-759C-4D89-A65A-F7F753E70FA7}" srcOrd="0" destOrd="0" presId="urn:microsoft.com/office/officeart/2016/7/layout/LinearArrowProcessNumbered"/>
    <dgm:cxn modelId="{2AFE194E-202A-42E5-A8C5-8FA59A33AE86}" srcId="{D7395593-20D1-41F2-98D0-650603E419AD}" destId="{EF9C5EB7-F7A2-4307-97EC-2544F8222D09}" srcOrd="2" destOrd="0" parTransId="{713E6D53-5C31-43E7-B250-43D54366E465}" sibTransId="{0CF5992C-0CBF-48CC-9BAC-F3A4C8B71625}"/>
    <dgm:cxn modelId="{BB149375-AA46-4830-8A0C-18E991D592A0}" type="presOf" srcId="{FB0E2DE9-B636-4478-961C-508F6F1786B3}" destId="{82A94DBE-F73D-423A-A152-456FDAAFDAAF}" srcOrd="0" destOrd="0" presId="urn:microsoft.com/office/officeart/2016/7/layout/LinearArrowProcessNumbered"/>
    <dgm:cxn modelId="{97B2C17D-C8F2-4324-889A-E56171EC4FF4}" type="presOf" srcId="{5B37B3A8-8CD1-411F-9DF9-608052D46333}" destId="{B7D6A1A4-1986-4A70-82A8-E54B303D13CD}" srcOrd="0" destOrd="0" presId="urn:microsoft.com/office/officeart/2016/7/layout/LinearArrowProcessNumbered"/>
    <dgm:cxn modelId="{90995F99-3482-4284-842D-65835C665869}" type="presOf" srcId="{9F8FBC07-C253-4018-BFAE-C5535AA2307B}" destId="{514EDC9F-2A36-4449-87F3-87171E0D16D8}" srcOrd="0" destOrd="0" presId="urn:microsoft.com/office/officeart/2016/7/layout/LinearArrowProcessNumbered"/>
    <dgm:cxn modelId="{9FA26799-54E3-4B37-931B-9693C0105598}" type="presOf" srcId="{9F1FD6A4-6B6A-4525-B700-799D9F86DA1A}" destId="{2F3C1827-591D-4158-83D7-B0CC3AA07CF1}" srcOrd="0" destOrd="0" presId="urn:microsoft.com/office/officeart/2016/7/layout/LinearArrowProcessNumbered"/>
    <dgm:cxn modelId="{8B7602B1-C991-498B-AE34-DCC1C09C7C1C}" type="presOf" srcId="{2C1467A7-46F2-4CE8-BBC1-C43A7176505B}" destId="{4C59DA3C-93CB-4FC0-B2E7-5E9660371CFE}" srcOrd="0" destOrd="0" presId="urn:microsoft.com/office/officeart/2016/7/layout/LinearArrowProcessNumbered"/>
    <dgm:cxn modelId="{40CD47C8-C49D-4E56-924E-DB5608BE1901}" type="presOf" srcId="{A27E0C77-C60A-40E9-8426-E8566820ECB4}" destId="{D6C1B99F-F6ED-4F6B-B500-696C45354E1B}" srcOrd="0" destOrd="0" presId="urn:microsoft.com/office/officeart/2016/7/layout/LinearArrowProcessNumbered"/>
    <dgm:cxn modelId="{EAF8B6D2-B735-407C-84F6-43FDA720BC7E}" srcId="{D7395593-20D1-41F2-98D0-650603E419AD}" destId="{7A119963-AC71-4636-8983-1122CA0F2294}" srcOrd="4" destOrd="0" parTransId="{DB2AF453-11A2-4342-8E9D-C79AA5CDF2B7}" sibTransId="{5BD2DB02-3220-4BF1-AC77-D0EB8D9B1D80}"/>
    <dgm:cxn modelId="{DA80F5E9-5678-42E7-AEBB-E50E82950D57}" srcId="{D7395593-20D1-41F2-98D0-650603E419AD}" destId="{A27E0C77-C60A-40E9-8426-E8566820ECB4}" srcOrd="6" destOrd="0" parTransId="{7653C6EC-E704-49F7-AC7B-9D1595E9B789}" sibTransId="{2C1467A7-46F2-4CE8-BBC1-C43A7176505B}"/>
    <dgm:cxn modelId="{B9C96EED-4C16-45A0-A17E-F0949A13B4BE}" type="presOf" srcId="{5BD2DB02-3220-4BF1-AC77-D0EB8D9B1D80}" destId="{CB859B28-097F-4438-BDEC-D5BD06766D7F}" srcOrd="0" destOrd="0" presId="urn:microsoft.com/office/officeart/2016/7/layout/LinearArrowProcessNumbered"/>
    <dgm:cxn modelId="{5BD093F5-4A61-4F72-AAEB-D4AE6FAEB155}" srcId="{D7395593-20D1-41F2-98D0-650603E419AD}" destId="{FB0E2DE9-B636-4478-961C-508F6F1786B3}" srcOrd="3" destOrd="0" parTransId="{A2C577FD-DF97-4361-BFA3-D6040CCCD42F}" sibTransId="{5B37B3A8-8CD1-411F-9DF9-608052D46333}"/>
    <dgm:cxn modelId="{8440F4F8-1F69-41C5-B9A2-EE33767AF824}" type="presOf" srcId="{297A9FB9-4A22-4ED8-887F-53554F90B290}" destId="{BA9C97C3-B873-4266-B8BE-4B67A506586B}" srcOrd="0" destOrd="0" presId="urn:microsoft.com/office/officeart/2016/7/layout/LinearArrowProcessNumbered"/>
    <dgm:cxn modelId="{47171665-BB84-4F60-8007-A8606DDD5A4B}" type="presParOf" srcId="{A19FDB08-E94C-401B-BA2A-E4E7B9D54C9D}" destId="{45F20609-9F3F-40B1-8098-CD1F713C4687}" srcOrd="0" destOrd="0" presId="urn:microsoft.com/office/officeart/2016/7/layout/LinearArrowProcessNumbered"/>
    <dgm:cxn modelId="{6119B3CC-A0EF-4DE0-9FEF-F31146C14E94}" type="presParOf" srcId="{45F20609-9F3F-40B1-8098-CD1F713C4687}" destId="{4FD572F5-E025-4223-B404-68F2220E460C}" srcOrd="0" destOrd="0" presId="urn:microsoft.com/office/officeart/2016/7/layout/LinearArrowProcessNumbered"/>
    <dgm:cxn modelId="{2956BF56-D401-4FD1-A4AD-8507B928867E}" type="presParOf" srcId="{45F20609-9F3F-40B1-8098-CD1F713C4687}" destId="{92267F29-7AB0-4F43-9D9A-45DBC4E310A1}" srcOrd="1" destOrd="0" presId="urn:microsoft.com/office/officeart/2016/7/layout/LinearArrowProcessNumbered"/>
    <dgm:cxn modelId="{DB5E2A00-73FC-4EF8-8E94-E284A8EB5D80}" type="presParOf" srcId="{92267F29-7AB0-4F43-9D9A-45DBC4E310A1}" destId="{0151820B-03B6-4E7E-9D20-866304C1AA55}" srcOrd="0" destOrd="0" presId="urn:microsoft.com/office/officeart/2016/7/layout/LinearArrowProcessNumbered"/>
    <dgm:cxn modelId="{AB72438F-C174-48FB-AF0D-8B2A0664B31B}" type="presParOf" srcId="{92267F29-7AB0-4F43-9D9A-45DBC4E310A1}" destId="{8EA671D9-DC8A-4181-84AD-24CC1583489F}" srcOrd="1" destOrd="0" presId="urn:microsoft.com/office/officeart/2016/7/layout/LinearArrowProcessNumbered"/>
    <dgm:cxn modelId="{32BC3FE1-EE5F-4DE9-AA5B-719CDDB98E5F}" type="presParOf" srcId="{92267F29-7AB0-4F43-9D9A-45DBC4E310A1}" destId="{BA9C97C3-B873-4266-B8BE-4B67A506586B}" srcOrd="2" destOrd="0" presId="urn:microsoft.com/office/officeart/2016/7/layout/LinearArrowProcessNumbered"/>
    <dgm:cxn modelId="{D4A5202A-043E-4830-B1A1-C3471E5BD6F0}" type="presParOf" srcId="{92267F29-7AB0-4F43-9D9A-45DBC4E310A1}" destId="{4A8254FB-0398-45C0-A190-3330E575A26D}" srcOrd="3" destOrd="0" presId="urn:microsoft.com/office/officeart/2016/7/layout/LinearArrowProcessNumbered"/>
    <dgm:cxn modelId="{9474B686-B813-48E4-8370-AC2DEC6D7D67}" type="presParOf" srcId="{45F20609-9F3F-40B1-8098-CD1F713C4687}" destId="{2F3C1827-591D-4158-83D7-B0CC3AA07CF1}" srcOrd="2" destOrd="0" presId="urn:microsoft.com/office/officeart/2016/7/layout/LinearArrowProcessNumbered"/>
    <dgm:cxn modelId="{D874EA11-35BC-41FD-B376-D0015EB2FB59}" type="presParOf" srcId="{A19FDB08-E94C-401B-BA2A-E4E7B9D54C9D}" destId="{067A3DF4-A5CB-4F76-964A-883161C5C5C7}" srcOrd="1" destOrd="0" presId="urn:microsoft.com/office/officeart/2016/7/layout/LinearArrowProcessNumbered"/>
    <dgm:cxn modelId="{633A4BE6-0D72-4D95-9899-CBF5ADAB1487}" type="presParOf" srcId="{A19FDB08-E94C-401B-BA2A-E4E7B9D54C9D}" destId="{C0502399-E5D1-4058-9047-548F6D891445}" srcOrd="2" destOrd="0" presId="urn:microsoft.com/office/officeart/2016/7/layout/LinearArrowProcessNumbered"/>
    <dgm:cxn modelId="{ED3D3E16-F1CA-42DD-8A40-D38C2C7B5217}" type="presParOf" srcId="{C0502399-E5D1-4058-9047-548F6D891445}" destId="{213543EC-8A2B-485F-B81C-245B578AF4E8}" srcOrd="0" destOrd="0" presId="urn:microsoft.com/office/officeart/2016/7/layout/LinearArrowProcessNumbered"/>
    <dgm:cxn modelId="{7AF61555-F9DF-48BB-80F8-F286A27E9928}" type="presParOf" srcId="{C0502399-E5D1-4058-9047-548F6D891445}" destId="{8C44536E-DCA4-4483-8EF9-AE0338A7EC8A}" srcOrd="1" destOrd="0" presId="urn:microsoft.com/office/officeart/2016/7/layout/LinearArrowProcessNumbered"/>
    <dgm:cxn modelId="{53343AB3-FF97-4538-A0DE-CF433620BBA3}" type="presParOf" srcId="{8C44536E-DCA4-4483-8EF9-AE0338A7EC8A}" destId="{9E9043EE-D468-43E4-A168-F10259789DB2}" srcOrd="0" destOrd="0" presId="urn:microsoft.com/office/officeart/2016/7/layout/LinearArrowProcessNumbered"/>
    <dgm:cxn modelId="{6FCF1D8D-EE30-4928-9AB2-EF760D535C97}" type="presParOf" srcId="{8C44536E-DCA4-4483-8EF9-AE0338A7EC8A}" destId="{1DB37188-5C3D-48AE-A9C6-9DAD5E56E7CA}" srcOrd="1" destOrd="0" presId="urn:microsoft.com/office/officeart/2016/7/layout/LinearArrowProcessNumbered"/>
    <dgm:cxn modelId="{17EB1262-4E53-43E2-A1BB-76EFC78480FC}" type="presParOf" srcId="{8C44536E-DCA4-4483-8EF9-AE0338A7EC8A}" destId="{9FF73789-9092-40AB-83B9-5AB207C3D287}" srcOrd="2" destOrd="0" presId="urn:microsoft.com/office/officeart/2016/7/layout/LinearArrowProcessNumbered"/>
    <dgm:cxn modelId="{95D60F2D-0D81-4014-822D-3F17EF594E93}" type="presParOf" srcId="{8C44536E-DCA4-4483-8EF9-AE0338A7EC8A}" destId="{8AB3B013-FA4C-4F43-B450-3A300633F46F}" srcOrd="3" destOrd="0" presId="urn:microsoft.com/office/officeart/2016/7/layout/LinearArrowProcessNumbered"/>
    <dgm:cxn modelId="{B19F266A-85C0-4D41-AD2A-64C08D760EA1}" type="presParOf" srcId="{C0502399-E5D1-4058-9047-548F6D891445}" destId="{1D604E7A-759C-4D89-A65A-F7F753E70FA7}" srcOrd="2" destOrd="0" presId="urn:microsoft.com/office/officeart/2016/7/layout/LinearArrowProcessNumbered"/>
    <dgm:cxn modelId="{6DA6F8EF-F200-42D8-A688-3ADB6B8A60DE}" type="presParOf" srcId="{A19FDB08-E94C-401B-BA2A-E4E7B9D54C9D}" destId="{13CB6690-B0AC-490F-B132-149E485BA163}" srcOrd="3" destOrd="0" presId="urn:microsoft.com/office/officeart/2016/7/layout/LinearArrowProcessNumbered"/>
    <dgm:cxn modelId="{967B4BBE-671F-439F-8FCA-82D24CC9CE49}" type="presParOf" srcId="{A19FDB08-E94C-401B-BA2A-E4E7B9D54C9D}" destId="{F8C90F9D-A43B-4354-A6D2-6633039FB3AA}" srcOrd="4" destOrd="0" presId="urn:microsoft.com/office/officeart/2016/7/layout/LinearArrowProcessNumbered"/>
    <dgm:cxn modelId="{90425E3F-A009-49B6-89AE-3D97298E83BF}" type="presParOf" srcId="{F8C90F9D-A43B-4354-A6D2-6633039FB3AA}" destId="{E8E812A1-2C78-4359-9FC3-37EE08A8AD6A}" srcOrd="0" destOrd="0" presId="urn:microsoft.com/office/officeart/2016/7/layout/LinearArrowProcessNumbered"/>
    <dgm:cxn modelId="{1996D86B-B1AC-41DC-AE4A-AFCFB007B024}" type="presParOf" srcId="{F8C90F9D-A43B-4354-A6D2-6633039FB3AA}" destId="{A4664F27-689A-4C0A-8EC5-8F91AA489339}" srcOrd="1" destOrd="0" presId="urn:microsoft.com/office/officeart/2016/7/layout/LinearArrowProcessNumbered"/>
    <dgm:cxn modelId="{1D402085-F2A7-4ED1-AE70-51651EA27AEE}" type="presParOf" srcId="{A4664F27-689A-4C0A-8EC5-8F91AA489339}" destId="{E073F058-4FE9-46B9-AACB-89923F91D58F}" srcOrd="0" destOrd="0" presId="urn:microsoft.com/office/officeart/2016/7/layout/LinearArrowProcessNumbered"/>
    <dgm:cxn modelId="{A4BAB96D-AB5A-4D04-8491-3CC13AC38C06}" type="presParOf" srcId="{A4664F27-689A-4C0A-8EC5-8F91AA489339}" destId="{7CBD2175-9287-4F90-A3D9-F8C411ADEC7B}" srcOrd="1" destOrd="0" presId="urn:microsoft.com/office/officeart/2016/7/layout/LinearArrowProcessNumbered"/>
    <dgm:cxn modelId="{67FDF007-02B3-4497-ADEF-29930871D19F}" type="presParOf" srcId="{A4664F27-689A-4C0A-8EC5-8F91AA489339}" destId="{3FF77B4F-70DC-4592-949F-E174963D6C54}" srcOrd="2" destOrd="0" presId="urn:microsoft.com/office/officeart/2016/7/layout/LinearArrowProcessNumbered"/>
    <dgm:cxn modelId="{3BE0223B-2A45-47C6-85DE-97460D1DABC4}" type="presParOf" srcId="{A4664F27-689A-4C0A-8EC5-8F91AA489339}" destId="{9DAAE999-0330-4914-A1BB-325DCEABC2F8}" srcOrd="3" destOrd="0" presId="urn:microsoft.com/office/officeart/2016/7/layout/LinearArrowProcessNumbered"/>
    <dgm:cxn modelId="{1FAC3F2A-7130-4880-A3A4-BEF81396F68D}" type="presParOf" srcId="{F8C90F9D-A43B-4354-A6D2-6633039FB3AA}" destId="{96580DCC-423C-4CF7-83FF-5800B53CD065}" srcOrd="2" destOrd="0" presId="urn:microsoft.com/office/officeart/2016/7/layout/LinearArrowProcessNumbered"/>
    <dgm:cxn modelId="{42BA8E84-818F-4BD8-80FC-E7691FEF68D7}" type="presParOf" srcId="{A19FDB08-E94C-401B-BA2A-E4E7B9D54C9D}" destId="{DC09291F-844E-4AA6-A84E-1AEA0500685D}" srcOrd="5" destOrd="0" presId="urn:microsoft.com/office/officeart/2016/7/layout/LinearArrowProcessNumbered"/>
    <dgm:cxn modelId="{AF2BC128-B8C5-4212-8471-C1E4B04907B0}" type="presParOf" srcId="{A19FDB08-E94C-401B-BA2A-E4E7B9D54C9D}" destId="{893EAA02-B109-4436-875F-6EBA6CD851F7}" srcOrd="6" destOrd="0" presId="urn:microsoft.com/office/officeart/2016/7/layout/LinearArrowProcessNumbered"/>
    <dgm:cxn modelId="{B76E1885-9BF4-4E37-9586-6919A6AF79F2}" type="presParOf" srcId="{893EAA02-B109-4436-875F-6EBA6CD851F7}" destId="{0B355247-CAB6-4932-8AF1-AA2C14257F18}" srcOrd="0" destOrd="0" presId="urn:microsoft.com/office/officeart/2016/7/layout/LinearArrowProcessNumbered"/>
    <dgm:cxn modelId="{68092302-A3C9-4CE0-AAF3-F00EEE1729D3}" type="presParOf" srcId="{893EAA02-B109-4436-875F-6EBA6CD851F7}" destId="{E8D8C1C8-B939-4AAE-9A79-296FB9EBC08D}" srcOrd="1" destOrd="0" presId="urn:microsoft.com/office/officeart/2016/7/layout/LinearArrowProcessNumbered"/>
    <dgm:cxn modelId="{BCFB90DD-8FC7-4D5A-9C57-0FE184933959}" type="presParOf" srcId="{E8D8C1C8-B939-4AAE-9A79-296FB9EBC08D}" destId="{3B0FDC73-65CB-4B55-AC78-5B45882895D1}" srcOrd="0" destOrd="0" presId="urn:microsoft.com/office/officeart/2016/7/layout/LinearArrowProcessNumbered"/>
    <dgm:cxn modelId="{9783420F-1078-4EF0-8F80-5B711538A099}" type="presParOf" srcId="{E8D8C1C8-B939-4AAE-9A79-296FB9EBC08D}" destId="{34C80C29-1CD3-4586-ADE2-5265470C6B3B}" srcOrd="1" destOrd="0" presId="urn:microsoft.com/office/officeart/2016/7/layout/LinearArrowProcessNumbered"/>
    <dgm:cxn modelId="{A0432B54-0001-4BD1-9F00-6EE7EA51FEC8}" type="presParOf" srcId="{E8D8C1C8-B939-4AAE-9A79-296FB9EBC08D}" destId="{B7D6A1A4-1986-4A70-82A8-E54B303D13CD}" srcOrd="2" destOrd="0" presId="urn:microsoft.com/office/officeart/2016/7/layout/LinearArrowProcessNumbered"/>
    <dgm:cxn modelId="{3B799A20-0818-4125-B386-E565775A33D8}" type="presParOf" srcId="{E8D8C1C8-B939-4AAE-9A79-296FB9EBC08D}" destId="{B6E74048-D7D0-4D88-8368-F43B18937911}" srcOrd="3" destOrd="0" presId="urn:microsoft.com/office/officeart/2016/7/layout/LinearArrowProcessNumbered"/>
    <dgm:cxn modelId="{C49BDAFD-ECB3-44B6-B284-DFD14AB174D3}" type="presParOf" srcId="{893EAA02-B109-4436-875F-6EBA6CD851F7}" destId="{82A94DBE-F73D-423A-A152-456FDAAFDAAF}" srcOrd="2" destOrd="0" presId="urn:microsoft.com/office/officeart/2016/7/layout/LinearArrowProcessNumbered"/>
    <dgm:cxn modelId="{B60F564A-8117-4ED7-A9CF-3C5897122746}" type="presParOf" srcId="{A19FDB08-E94C-401B-BA2A-E4E7B9D54C9D}" destId="{05B582AE-E0CF-4E87-BD5B-3B121BB0070A}" srcOrd="7" destOrd="0" presId="urn:microsoft.com/office/officeart/2016/7/layout/LinearArrowProcessNumbered"/>
    <dgm:cxn modelId="{ED6F3D6B-8FD4-4709-8CA5-06F5991E3DB0}" type="presParOf" srcId="{A19FDB08-E94C-401B-BA2A-E4E7B9D54C9D}" destId="{BB9FC243-B9E9-4A3B-8FC5-DB3A519070F0}" srcOrd="8" destOrd="0" presId="urn:microsoft.com/office/officeart/2016/7/layout/LinearArrowProcessNumbered"/>
    <dgm:cxn modelId="{4594728A-9C50-4247-861A-62AAC282D4EA}" type="presParOf" srcId="{BB9FC243-B9E9-4A3B-8FC5-DB3A519070F0}" destId="{A715216F-8C11-4F20-8BC3-97FF3F3FB620}" srcOrd="0" destOrd="0" presId="urn:microsoft.com/office/officeart/2016/7/layout/LinearArrowProcessNumbered"/>
    <dgm:cxn modelId="{8619D292-CCE3-412A-9D51-3ECD4EA91388}" type="presParOf" srcId="{BB9FC243-B9E9-4A3B-8FC5-DB3A519070F0}" destId="{A79EC1D2-6C81-4FE0-9C5D-2D91F7B7B51D}" srcOrd="1" destOrd="0" presId="urn:microsoft.com/office/officeart/2016/7/layout/LinearArrowProcessNumbered"/>
    <dgm:cxn modelId="{8098F5D9-0576-4BE2-A0F7-9AB3CD29E852}" type="presParOf" srcId="{A79EC1D2-6C81-4FE0-9C5D-2D91F7B7B51D}" destId="{D6A69395-DEB2-4A98-8DAD-17198CBB64FD}" srcOrd="0" destOrd="0" presId="urn:microsoft.com/office/officeart/2016/7/layout/LinearArrowProcessNumbered"/>
    <dgm:cxn modelId="{B276B432-6EE8-449D-AAEF-8B6EDDA8CBE6}" type="presParOf" srcId="{A79EC1D2-6C81-4FE0-9C5D-2D91F7B7B51D}" destId="{B4971612-DB98-45AF-A1B0-6EC6DD7F6A9C}" srcOrd="1" destOrd="0" presId="urn:microsoft.com/office/officeart/2016/7/layout/LinearArrowProcessNumbered"/>
    <dgm:cxn modelId="{70F9DC67-53D1-4C39-975E-27C3932AEFE5}" type="presParOf" srcId="{A79EC1D2-6C81-4FE0-9C5D-2D91F7B7B51D}" destId="{CB859B28-097F-4438-BDEC-D5BD06766D7F}" srcOrd="2" destOrd="0" presId="urn:microsoft.com/office/officeart/2016/7/layout/LinearArrowProcessNumbered"/>
    <dgm:cxn modelId="{4A341C3C-04C5-44CC-BB01-6A9967F75963}" type="presParOf" srcId="{A79EC1D2-6C81-4FE0-9C5D-2D91F7B7B51D}" destId="{0EE3A5BB-0987-4E94-8184-281E9F124B8B}" srcOrd="3" destOrd="0" presId="urn:microsoft.com/office/officeart/2016/7/layout/LinearArrowProcessNumbered"/>
    <dgm:cxn modelId="{C18DC11E-48B1-4D15-8FBE-CE7358FAA5BE}" type="presParOf" srcId="{BB9FC243-B9E9-4A3B-8FC5-DB3A519070F0}" destId="{6BC60711-D834-4BF0-B958-7EFD5E55BE3B}" srcOrd="2" destOrd="0" presId="urn:microsoft.com/office/officeart/2016/7/layout/LinearArrowProcessNumbered"/>
    <dgm:cxn modelId="{E03F51CD-B5C0-4299-9596-8C181B260F50}" type="presParOf" srcId="{A19FDB08-E94C-401B-BA2A-E4E7B9D54C9D}" destId="{F5608031-B99F-41AC-90EC-464707024A7A}" srcOrd="9" destOrd="0" presId="urn:microsoft.com/office/officeart/2016/7/layout/LinearArrowProcessNumbered"/>
    <dgm:cxn modelId="{6E18AC6B-0593-43A1-B269-5771CE19B3E7}" type="presParOf" srcId="{A19FDB08-E94C-401B-BA2A-E4E7B9D54C9D}" destId="{A0CC50AD-A684-4953-AB83-383C2725314B}" srcOrd="10" destOrd="0" presId="urn:microsoft.com/office/officeart/2016/7/layout/LinearArrowProcessNumbered"/>
    <dgm:cxn modelId="{AC522A3A-ED83-4122-97D0-8F9D3CDCD68A}" type="presParOf" srcId="{A0CC50AD-A684-4953-AB83-383C2725314B}" destId="{3D40772D-0329-41BC-93BE-6DE367AE4F6A}" srcOrd="0" destOrd="0" presId="urn:microsoft.com/office/officeart/2016/7/layout/LinearArrowProcessNumbered"/>
    <dgm:cxn modelId="{3E1F149D-7FA4-492B-9B0A-EB4D4627A91C}" type="presParOf" srcId="{A0CC50AD-A684-4953-AB83-383C2725314B}" destId="{90E7094D-344C-4E74-AFE8-672DC8525132}" srcOrd="1" destOrd="0" presId="urn:microsoft.com/office/officeart/2016/7/layout/LinearArrowProcessNumbered"/>
    <dgm:cxn modelId="{7A0FC275-33DA-4FBE-9874-6223672AF332}" type="presParOf" srcId="{90E7094D-344C-4E74-AFE8-672DC8525132}" destId="{EA14774C-9B59-4865-8EB6-8CB2C00E1857}" srcOrd="0" destOrd="0" presId="urn:microsoft.com/office/officeart/2016/7/layout/LinearArrowProcessNumbered"/>
    <dgm:cxn modelId="{15E59D98-407A-40CF-B5C4-EB4DEAA93EEC}" type="presParOf" srcId="{90E7094D-344C-4E74-AFE8-672DC8525132}" destId="{3DC78A81-E261-438D-8ECA-8D5349B939FA}" srcOrd="1" destOrd="0" presId="urn:microsoft.com/office/officeart/2016/7/layout/LinearArrowProcessNumbered"/>
    <dgm:cxn modelId="{7030E9B6-E03C-4FBF-8A19-DBB53EDD2A44}" type="presParOf" srcId="{90E7094D-344C-4E74-AFE8-672DC8525132}" destId="{514EDC9F-2A36-4449-87F3-87171E0D16D8}" srcOrd="2" destOrd="0" presId="urn:microsoft.com/office/officeart/2016/7/layout/LinearArrowProcessNumbered"/>
    <dgm:cxn modelId="{3040E2F2-B83D-40A5-B378-4F525D4DEE40}" type="presParOf" srcId="{90E7094D-344C-4E74-AFE8-672DC8525132}" destId="{15A4F6BF-DA09-48D7-A048-9ACE369E2E19}" srcOrd="3" destOrd="0" presId="urn:microsoft.com/office/officeart/2016/7/layout/LinearArrowProcessNumbered"/>
    <dgm:cxn modelId="{A3A977A8-38D4-428D-AAA9-2DD131BAC449}" type="presParOf" srcId="{A0CC50AD-A684-4953-AB83-383C2725314B}" destId="{A43E48CF-1E8A-4A5E-91C4-64191673243B}" srcOrd="2" destOrd="0" presId="urn:microsoft.com/office/officeart/2016/7/layout/LinearArrowProcessNumbered"/>
    <dgm:cxn modelId="{3C9F893D-F3CF-4D4B-A28E-285608677380}" type="presParOf" srcId="{A19FDB08-E94C-401B-BA2A-E4E7B9D54C9D}" destId="{381FE979-978B-46C3-918E-6BDCBCE4A954}" srcOrd="11" destOrd="0" presId="urn:microsoft.com/office/officeart/2016/7/layout/LinearArrowProcessNumbered"/>
    <dgm:cxn modelId="{D9939611-138A-43A5-9C07-6CD28C25FD9F}" type="presParOf" srcId="{A19FDB08-E94C-401B-BA2A-E4E7B9D54C9D}" destId="{F097C021-4F52-448B-A9A6-ECD6B550F69E}" srcOrd="12" destOrd="0" presId="urn:microsoft.com/office/officeart/2016/7/layout/LinearArrowProcessNumbered"/>
    <dgm:cxn modelId="{2675E754-CC38-4A5C-B966-579F082917EA}" type="presParOf" srcId="{F097C021-4F52-448B-A9A6-ECD6B550F69E}" destId="{90828934-4F1F-4ACD-82AE-BA96713BCA3D}" srcOrd="0" destOrd="0" presId="urn:microsoft.com/office/officeart/2016/7/layout/LinearArrowProcessNumbered"/>
    <dgm:cxn modelId="{44FAAE3F-DAEA-4B2F-B1CD-DCEA5138248B}" type="presParOf" srcId="{F097C021-4F52-448B-A9A6-ECD6B550F69E}" destId="{8A6BD3C3-B815-4643-807F-23D6AEEDF98E}" srcOrd="1" destOrd="0" presId="urn:microsoft.com/office/officeart/2016/7/layout/LinearArrowProcessNumbered"/>
    <dgm:cxn modelId="{8BAD0391-DB13-43D3-B226-1A2D9833A250}" type="presParOf" srcId="{8A6BD3C3-B815-4643-807F-23D6AEEDF98E}" destId="{02A7C5AD-62DD-4D22-9D78-0EB99E240233}" srcOrd="0" destOrd="0" presId="urn:microsoft.com/office/officeart/2016/7/layout/LinearArrowProcessNumbered"/>
    <dgm:cxn modelId="{29216CF2-5D02-4466-A4D2-FC948154B79B}" type="presParOf" srcId="{8A6BD3C3-B815-4643-807F-23D6AEEDF98E}" destId="{212C01E4-2519-4143-B3E1-F90A3D5A6BF9}" srcOrd="1" destOrd="0" presId="urn:microsoft.com/office/officeart/2016/7/layout/LinearArrowProcessNumbered"/>
    <dgm:cxn modelId="{1895DF12-3499-4CD8-B68B-98D12D49D9C7}" type="presParOf" srcId="{8A6BD3C3-B815-4643-807F-23D6AEEDF98E}" destId="{4C59DA3C-93CB-4FC0-B2E7-5E9660371CFE}" srcOrd="2" destOrd="0" presId="urn:microsoft.com/office/officeart/2016/7/layout/LinearArrowProcessNumbered"/>
    <dgm:cxn modelId="{2287DEE5-4D8C-40AB-BE97-3CB93193CC59}" type="presParOf" srcId="{8A6BD3C3-B815-4643-807F-23D6AEEDF98E}" destId="{F06CF453-36E9-4320-A250-6812E45E69CA}" srcOrd="3" destOrd="0" presId="urn:microsoft.com/office/officeart/2016/7/layout/LinearArrowProcessNumbered"/>
    <dgm:cxn modelId="{3355A34E-D99F-47CC-A22A-978812EB94F2}" type="presParOf" srcId="{F097C021-4F52-448B-A9A6-ECD6B550F69E}" destId="{D6C1B99F-F6ED-4F6B-B500-696C45354E1B}"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8465E2-7421-4472-B408-950F15A2483B}"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73A8302F-B00C-4936-9423-4EC14BF0B16B}">
      <dgm:prSet/>
      <dgm:spPr>
        <a:solidFill>
          <a:schemeClr val="accent2">
            <a:lumMod val="75000"/>
          </a:schemeClr>
        </a:solidFill>
      </dgm:spPr>
      <dgm:t>
        <a:bodyPr vert="vert270"/>
        <a:lstStyle/>
        <a:p>
          <a:pPr algn="ctr"/>
          <a:r>
            <a:rPr lang="en-US" b="1" dirty="0"/>
            <a:t>Enable</a:t>
          </a:r>
        </a:p>
      </dgm:t>
    </dgm:pt>
    <dgm:pt modelId="{C255756D-7F5F-4E35-9404-99A3AF0622AA}" type="parTrans" cxnId="{B232CA3E-44FF-4590-A035-2E5AABB8DC82}">
      <dgm:prSet/>
      <dgm:spPr/>
      <dgm:t>
        <a:bodyPr/>
        <a:lstStyle/>
        <a:p>
          <a:endParaRPr lang="en-US"/>
        </a:p>
      </dgm:t>
    </dgm:pt>
    <dgm:pt modelId="{B975DF39-B2A5-4BEA-B490-88A7220BC7DF}" type="sibTrans" cxnId="{B232CA3E-44FF-4590-A035-2E5AABB8DC82}">
      <dgm:prSet/>
      <dgm:spPr/>
      <dgm:t>
        <a:bodyPr/>
        <a:lstStyle/>
        <a:p>
          <a:endParaRPr lang="en-US"/>
        </a:p>
      </dgm:t>
    </dgm:pt>
    <dgm:pt modelId="{3DA54A8C-6E03-4919-89E1-A1D1A9DF71ED}">
      <dgm:prSet custT="1"/>
      <dgm:spPr/>
      <dgm:t>
        <a:bodyPr/>
        <a:lstStyle/>
        <a:p>
          <a:r>
            <a:rPr lang="en-US" sz="1400" dirty="0"/>
            <a:t>Enable understanding,  access and usage of regulated financial services based on informed decisions.</a:t>
          </a:r>
        </a:p>
      </dgm:t>
    </dgm:pt>
    <dgm:pt modelId="{62894229-3D75-4E91-AD9A-C61EE607E027}" type="parTrans" cxnId="{871E05E1-6F59-49B6-BDC5-7AD383448867}">
      <dgm:prSet/>
      <dgm:spPr/>
      <dgm:t>
        <a:bodyPr/>
        <a:lstStyle/>
        <a:p>
          <a:endParaRPr lang="en-US"/>
        </a:p>
      </dgm:t>
    </dgm:pt>
    <dgm:pt modelId="{25D843B1-323B-406E-92E7-9EDD61B1B70A}" type="sibTrans" cxnId="{871E05E1-6F59-49B6-BDC5-7AD383448867}">
      <dgm:prSet/>
      <dgm:spPr/>
      <dgm:t>
        <a:bodyPr/>
        <a:lstStyle/>
        <a:p>
          <a:endParaRPr lang="en-US"/>
        </a:p>
      </dgm:t>
    </dgm:pt>
    <dgm:pt modelId="{8B74BE48-C6E7-46E4-84A9-D57316EF95AE}">
      <dgm:prSet custT="1"/>
      <dgm:spPr/>
      <dgm:t>
        <a:bodyPr/>
        <a:lstStyle/>
        <a:p>
          <a:r>
            <a:rPr lang="en-US" sz="1400" b="1" dirty="0"/>
            <a:t>Basic skills: </a:t>
          </a:r>
          <a:r>
            <a:rPr lang="en-US" sz="1400" dirty="0"/>
            <a:t>Promote basic financial skills (financial planning, budgeting and responsible spending) </a:t>
          </a:r>
        </a:p>
      </dgm:t>
    </dgm:pt>
    <dgm:pt modelId="{DACEBE17-92D6-467E-A8D0-58F9260013A2}" type="parTrans" cxnId="{35FA3355-E0AF-4689-9DFB-192836BEAF47}">
      <dgm:prSet/>
      <dgm:spPr/>
      <dgm:t>
        <a:bodyPr/>
        <a:lstStyle/>
        <a:p>
          <a:endParaRPr lang="en-US"/>
        </a:p>
      </dgm:t>
    </dgm:pt>
    <dgm:pt modelId="{8C96D8AB-BE0B-4BA2-95C1-2D9E698CB09A}" type="sibTrans" cxnId="{35FA3355-E0AF-4689-9DFB-192836BEAF47}">
      <dgm:prSet/>
      <dgm:spPr/>
      <dgm:t>
        <a:bodyPr/>
        <a:lstStyle/>
        <a:p>
          <a:endParaRPr lang="en-US"/>
        </a:p>
      </dgm:t>
    </dgm:pt>
    <dgm:pt modelId="{D06E91AB-E78D-40EC-9413-945A4067E7CC}">
      <dgm:prSet custT="1"/>
      <dgm:spPr/>
      <dgm:t>
        <a:bodyPr/>
        <a:lstStyle/>
        <a:p>
          <a:r>
            <a:rPr lang="en-US" sz="1400" b="1" dirty="0"/>
            <a:t>Access: </a:t>
          </a:r>
          <a:r>
            <a:rPr lang="en-US" sz="1400" dirty="0"/>
            <a:t>Incentivize greater access to regulated financial services and increase trust by addressing biases and misunderstandings.</a:t>
          </a:r>
        </a:p>
      </dgm:t>
    </dgm:pt>
    <dgm:pt modelId="{59AE7BF0-9FE7-48CB-BEE1-9780D5E62459}" type="parTrans" cxnId="{6840D57E-5EDC-4E52-BF3B-4E04E530D7AE}">
      <dgm:prSet/>
      <dgm:spPr/>
      <dgm:t>
        <a:bodyPr/>
        <a:lstStyle/>
        <a:p>
          <a:endParaRPr lang="en-US"/>
        </a:p>
      </dgm:t>
    </dgm:pt>
    <dgm:pt modelId="{7C4F23C8-D3DD-4D07-9E16-EE1BF011C214}" type="sibTrans" cxnId="{6840D57E-5EDC-4E52-BF3B-4E04E530D7AE}">
      <dgm:prSet/>
      <dgm:spPr/>
      <dgm:t>
        <a:bodyPr/>
        <a:lstStyle/>
        <a:p>
          <a:endParaRPr lang="en-US"/>
        </a:p>
      </dgm:t>
    </dgm:pt>
    <dgm:pt modelId="{E1088938-616B-42AD-A50B-11D0C11C648B}">
      <dgm:prSet custT="1"/>
      <dgm:spPr/>
      <dgm:t>
        <a:bodyPr/>
        <a:lstStyle/>
        <a:p>
          <a:r>
            <a:rPr lang="en-US" sz="1400" b="1" dirty="0"/>
            <a:t>Usage: </a:t>
          </a:r>
          <a:r>
            <a:rPr lang="en-US" sz="1400" dirty="0"/>
            <a:t>Promote effective usage of financial services and products</a:t>
          </a:r>
        </a:p>
      </dgm:t>
    </dgm:pt>
    <dgm:pt modelId="{B7D49D9C-F838-4F79-B7D3-8FAE8E890E4C}" type="parTrans" cxnId="{799F9983-3995-4A67-81B3-00D96F58B70D}">
      <dgm:prSet/>
      <dgm:spPr/>
      <dgm:t>
        <a:bodyPr/>
        <a:lstStyle/>
        <a:p>
          <a:endParaRPr lang="en-US"/>
        </a:p>
      </dgm:t>
    </dgm:pt>
    <dgm:pt modelId="{179D5168-9E97-41E2-A4D6-9710BE5A220E}" type="sibTrans" cxnId="{799F9983-3995-4A67-81B3-00D96F58B70D}">
      <dgm:prSet/>
      <dgm:spPr/>
      <dgm:t>
        <a:bodyPr/>
        <a:lstStyle/>
        <a:p>
          <a:endParaRPr lang="en-US"/>
        </a:p>
      </dgm:t>
    </dgm:pt>
    <dgm:pt modelId="{0C5C8664-DE61-474D-8AB2-C1AA7F9C861B}">
      <dgm:prSet custT="1"/>
      <dgm:spPr/>
      <dgm:t>
        <a:bodyPr/>
        <a:lstStyle/>
        <a:p>
          <a:r>
            <a:rPr lang="en-US" sz="1400" b="1" dirty="0"/>
            <a:t>Innovation: </a:t>
          </a:r>
          <a:r>
            <a:rPr lang="en-US" sz="1400" dirty="0"/>
            <a:t>Support increased digital access and digital literacy</a:t>
          </a:r>
        </a:p>
      </dgm:t>
    </dgm:pt>
    <dgm:pt modelId="{02F74548-56C2-4106-98C4-6682E0B38D9B}" type="parTrans" cxnId="{A8CF0331-13F4-4DBA-B0AF-D5236FF9CC0A}">
      <dgm:prSet/>
      <dgm:spPr/>
      <dgm:t>
        <a:bodyPr/>
        <a:lstStyle/>
        <a:p>
          <a:endParaRPr lang="en-US"/>
        </a:p>
      </dgm:t>
    </dgm:pt>
    <dgm:pt modelId="{CFEA831D-F009-40F4-87FF-F9D3626ED4E5}" type="sibTrans" cxnId="{A8CF0331-13F4-4DBA-B0AF-D5236FF9CC0A}">
      <dgm:prSet/>
      <dgm:spPr/>
      <dgm:t>
        <a:bodyPr/>
        <a:lstStyle/>
        <a:p>
          <a:endParaRPr lang="en-US"/>
        </a:p>
      </dgm:t>
    </dgm:pt>
    <dgm:pt modelId="{7D2EF5BC-47D6-455B-A223-E045C0132CF5}">
      <dgm:prSet/>
      <dgm:spPr>
        <a:solidFill>
          <a:schemeClr val="accent2">
            <a:lumMod val="75000"/>
          </a:schemeClr>
        </a:solidFill>
      </dgm:spPr>
      <dgm:t>
        <a:bodyPr vert="vert270"/>
        <a:lstStyle/>
        <a:p>
          <a:pPr algn="ctr"/>
          <a:r>
            <a:rPr lang="en-US" b="1" dirty="0"/>
            <a:t>Protect</a:t>
          </a:r>
        </a:p>
      </dgm:t>
    </dgm:pt>
    <dgm:pt modelId="{0486B300-F0EA-4E07-84A6-ABEE3D0C4C82}" type="parTrans" cxnId="{F6250AED-1791-48D4-BA7B-C49E8D25F953}">
      <dgm:prSet/>
      <dgm:spPr/>
      <dgm:t>
        <a:bodyPr/>
        <a:lstStyle/>
        <a:p>
          <a:endParaRPr lang="en-US"/>
        </a:p>
      </dgm:t>
    </dgm:pt>
    <dgm:pt modelId="{266840C7-9AB9-4139-B323-37096F53CD58}" type="sibTrans" cxnId="{F6250AED-1791-48D4-BA7B-C49E8D25F953}">
      <dgm:prSet/>
      <dgm:spPr/>
      <dgm:t>
        <a:bodyPr/>
        <a:lstStyle/>
        <a:p>
          <a:endParaRPr lang="en-US"/>
        </a:p>
      </dgm:t>
    </dgm:pt>
    <dgm:pt modelId="{28815E57-3965-46F3-BA7B-0585F88A3A0C}">
      <dgm:prSet custT="1"/>
      <dgm:spPr/>
      <dgm:t>
        <a:bodyPr/>
        <a:lstStyle/>
        <a:p>
          <a:r>
            <a:rPr lang="en-US" sz="1400" dirty="0"/>
            <a:t>Protect consumers from unfair and fraudulent practices increasing the trust in regulated financial services</a:t>
          </a:r>
        </a:p>
      </dgm:t>
    </dgm:pt>
    <dgm:pt modelId="{E76931EC-257C-4D42-8599-7E230DEDCCE6}" type="parTrans" cxnId="{80B3718A-D69B-4A09-81F1-D0D12F1D8A8F}">
      <dgm:prSet/>
      <dgm:spPr/>
      <dgm:t>
        <a:bodyPr/>
        <a:lstStyle/>
        <a:p>
          <a:endParaRPr lang="en-US"/>
        </a:p>
      </dgm:t>
    </dgm:pt>
    <dgm:pt modelId="{CE365697-4DF3-4EF0-B374-82DC97D9BA78}" type="sibTrans" cxnId="{80B3718A-D69B-4A09-81F1-D0D12F1D8A8F}">
      <dgm:prSet/>
      <dgm:spPr/>
      <dgm:t>
        <a:bodyPr/>
        <a:lstStyle/>
        <a:p>
          <a:endParaRPr lang="en-US"/>
        </a:p>
      </dgm:t>
    </dgm:pt>
    <dgm:pt modelId="{4147231A-4FAC-4683-BF68-3C4752527BC3}">
      <dgm:prSet custT="1"/>
      <dgm:spPr/>
      <dgm:t>
        <a:bodyPr/>
        <a:lstStyle/>
        <a:p>
          <a:r>
            <a:rPr lang="en-US" sz="1400" dirty="0"/>
            <a:t>Ensure effective market conduct measures and support appropriate consumer protection mechanisms</a:t>
          </a:r>
        </a:p>
      </dgm:t>
    </dgm:pt>
    <dgm:pt modelId="{FD27F285-67AE-4A15-9642-234C5629369A}" type="parTrans" cxnId="{FFB770A3-A5D4-4B17-A199-1E82B15B78BD}">
      <dgm:prSet/>
      <dgm:spPr/>
      <dgm:t>
        <a:bodyPr/>
        <a:lstStyle/>
        <a:p>
          <a:endParaRPr lang="en-US"/>
        </a:p>
      </dgm:t>
    </dgm:pt>
    <dgm:pt modelId="{62B09D13-D962-4D78-B4E3-B1FFAC2C252B}" type="sibTrans" cxnId="{FFB770A3-A5D4-4B17-A199-1E82B15B78BD}">
      <dgm:prSet/>
      <dgm:spPr/>
      <dgm:t>
        <a:bodyPr/>
        <a:lstStyle/>
        <a:p>
          <a:endParaRPr lang="en-US"/>
        </a:p>
      </dgm:t>
    </dgm:pt>
    <dgm:pt modelId="{04EB9F99-E3D9-44E6-8147-4F6ED30CDEDB}">
      <dgm:prSet custT="1"/>
      <dgm:spPr/>
      <dgm:t>
        <a:bodyPr/>
        <a:lstStyle/>
        <a:p>
          <a:r>
            <a:rPr lang="en-US" sz="1400" dirty="0"/>
            <a:t>Disseminate knowledge about rights, duties and avenues for grievance redressal. </a:t>
          </a:r>
        </a:p>
      </dgm:t>
    </dgm:pt>
    <dgm:pt modelId="{0D440D1F-3328-4EB9-B6A3-014087A54A14}" type="parTrans" cxnId="{976008DD-7B76-4338-8201-941DDD7F7D53}">
      <dgm:prSet/>
      <dgm:spPr/>
      <dgm:t>
        <a:bodyPr/>
        <a:lstStyle/>
        <a:p>
          <a:endParaRPr lang="en-US"/>
        </a:p>
      </dgm:t>
    </dgm:pt>
    <dgm:pt modelId="{104F10E9-35EC-4242-AAEB-3D40C5FCF882}" type="sibTrans" cxnId="{976008DD-7B76-4338-8201-941DDD7F7D53}">
      <dgm:prSet/>
      <dgm:spPr/>
      <dgm:t>
        <a:bodyPr/>
        <a:lstStyle/>
        <a:p>
          <a:endParaRPr lang="en-US"/>
        </a:p>
      </dgm:t>
    </dgm:pt>
    <dgm:pt modelId="{714C4D79-689D-4207-9B34-05D2FD139D00}">
      <dgm:prSet custT="1"/>
      <dgm:spPr/>
      <dgm:t>
        <a:bodyPr/>
        <a:lstStyle/>
        <a:p>
          <a:r>
            <a:rPr lang="en-US" sz="1400" dirty="0"/>
            <a:t>Promote fair and ethical industry standards and practices observed in implementing financial education and consumer protection initiatives. </a:t>
          </a:r>
        </a:p>
      </dgm:t>
    </dgm:pt>
    <dgm:pt modelId="{AF33EBCA-439D-4665-883B-5CA1BC4EF6A8}" type="parTrans" cxnId="{E0AC9CF8-6D47-45AC-91A1-BEB13A831753}">
      <dgm:prSet/>
      <dgm:spPr/>
      <dgm:t>
        <a:bodyPr/>
        <a:lstStyle/>
        <a:p>
          <a:endParaRPr lang="en-US"/>
        </a:p>
      </dgm:t>
    </dgm:pt>
    <dgm:pt modelId="{43C4FB40-DB8C-4A3F-A03E-F2BC17298606}" type="sibTrans" cxnId="{E0AC9CF8-6D47-45AC-91A1-BEB13A831753}">
      <dgm:prSet/>
      <dgm:spPr/>
      <dgm:t>
        <a:bodyPr/>
        <a:lstStyle/>
        <a:p>
          <a:endParaRPr lang="en-US"/>
        </a:p>
      </dgm:t>
    </dgm:pt>
    <dgm:pt modelId="{C6AD2805-C215-46A3-AA65-0FFE64A31E11}">
      <dgm:prSet/>
      <dgm:spPr>
        <a:solidFill>
          <a:schemeClr val="accent2">
            <a:lumMod val="75000"/>
          </a:schemeClr>
        </a:solidFill>
      </dgm:spPr>
      <dgm:t>
        <a:bodyPr vert="vert270"/>
        <a:lstStyle/>
        <a:p>
          <a:pPr algn="ctr"/>
          <a:r>
            <a:rPr lang="en-US" b="1"/>
            <a:t>Empower</a:t>
          </a:r>
        </a:p>
      </dgm:t>
    </dgm:pt>
    <dgm:pt modelId="{6B27747E-DE9B-486F-BB1E-50066FFF315A}" type="parTrans" cxnId="{4A8FF2EA-F539-4179-8FB5-8B84C38CCCAF}">
      <dgm:prSet/>
      <dgm:spPr/>
      <dgm:t>
        <a:bodyPr/>
        <a:lstStyle/>
        <a:p>
          <a:endParaRPr lang="en-US"/>
        </a:p>
      </dgm:t>
    </dgm:pt>
    <dgm:pt modelId="{0C0C9E1C-9174-4D9A-84CE-EE69990FF3F3}" type="sibTrans" cxnId="{4A8FF2EA-F539-4179-8FB5-8B84C38CCCAF}">
      <dgm:prSet/>
      <dgm:spPr/>
      <dgm:t>
        <a:bodyPr/>
        <a:lstStyle/>
        <a:p>
          <a:endParaRPr lang="en-US"/>
        </a:p>
      </dgm:t>
    </dgm:pt>
    <dgm:pt modelId="{FE0A466F-C138-4738-B6EA-4A7B706B7DDF}">
      <dgm:prSet custT="1"/>
      <dgm:spPr/>
      <dgm:t>
        <a:bodyPr/>
        <a:lstStyle/>
        <a:p>
          <a:r>
            <a:rPr lang="en-US" sz="1400" dirty="0"/>
            <a:t>Empower vulnerable consumer segments with tailored initiatives</a:t>
          </a:r>
        </a:p>
      </dgm:t>
    </dgm:pt>
    <dgm:pt modelId="{E8DDA59C-6E0F-42F9-A85C-F8A94680C358}" type="parTrans" cxnId="{CD7989AC-9886-468B-AE56-D049E0F896B3}">
      <dgm:prSet/>
      <dgm:spPr/>
      <dgm:t>
        <a:bodyPr/>
        <a:lstStyle/>
        <a:p>
          <a:endParaRPr lang="en-US"/>
        </a:p>
      </dgm:t>
    </dgm:pt>
    <dgm:pt modelId="{A2CFCDFF-8EF1-4801-B880-AA5909E9E8D5}" type="sibTrans" cxnId="{CD7989AC-9886-468B-AE56-D049E0F896B3}">
      <dgm:prSet/>
      <dgm:spPr/>
      <dgm:t>
        <a:bodyPr/>
        <a:lstStyle/>
        <a:p>
          <a:endParaRPr lang="en-US"/>
        </a:p>
      </dgm:t>
    </dgm:pt>
    <dgm:pt modelId="{2C81787B-57DE-4FAE-94D7-C1221891F55E}">
      <dgm:prSet custT="1"/>
      <dgm:spPr/>
      <dgm:t>
        <a:bodyPr/>
        <a:lstStyle/>
        <a:p>
          <a:r>
            <a:rPr lang="en-US" sz="1400" dirty="0"/>
            <a:t>Ensure that all population segments are equally equipped with the skills and knowledge regardless of income, personal context, or circumstances.</a:t>
          </a:r>
        </a:p>
      </dgm:t>
    </dgm:pt>
    <dgm:pt modelId="{B7A1DA36-B635-4C09-AECD-6586C61EA9B1}" type="parTrans" cxnId="{B6B695B0-A0D8-486F-B118-D1F0313628FF}">
      <dgm:prSet/>
      <dgm:spPr/>
      <dgm:t>
        <a:bodyPr/>
        <a:lstStyle/>
        <a:p>
          <a:endParaRPr lang="en-US"/>
        </a:p>
      </dgm:t>
    </dgm:pt>
    <dgm:pt modelId="{6174E7C9-9D3C-469F-AFE9-98C101A6F96A}" type="sibTrans" cxnId="{B6B695B0-A0D8-486F-B118-D1F0313628FF}">
      <dgm:prSet/>
      <dgm:spPr/>
      <dgm:t>
        <a:bodyPr/>
        <a:lstStyle/>
        <a:p>
          <a:endParaRPr lang="en-US"/>
        </a:p>
      </dgm:t>
    </dgm:pt>
    <dgm:pt modelId="{84BF1B5B-B7C1-4390-BB4C-B956885A427E}">
      <dgm:prSet custT="1"/>
      <dgm:spPr/>
      <dgm:t>
        <a:bodyPr/>
        <a:lstStyle/>
        <a:p>
          <a:r>
            <a:rPr lang="en-US" sz="1400" dirty="0"/>
            <a:t>Provide tailored interventions for priority segments, such as youth,  rural populations and MSMEs</a:t>
          </a:r>
        </a:p>
      </dgm:t>
    </dgm:pt>
    <dgm:pt modelId="{36C52C64-2852-4079-8511-1D6B50BEFAD1}" type="parTrans" cxnId="{FF61B662-9752-4A0D-AC84-F4F112257BD2}">
      <dgm:prSet/>
      <dgm:spPr/>
      <dgm:t>
        <a:bodyPr/>
        <a:lstStyle/>
        <a:p>
          <a:endParaRPr lang="en-US"/>
        </a:p>
      </dgm:t>
    </dgm:pt>
    <dgm:pt modelId="{B0979997-0998-4DAB-9645-34F1E66927B1}" type="sibTrans" cxnId="{FF61B662-9752-4A0D-AC84-F4F112257BD2}">
      <dgm:prSet/>
      <dgm:spPr/>
      <dgm:t>
        <a:bodyPr/>
        <a:lstStyle/>
        <a:p>
          <a:endParaRPr lang="en-US"/>
        </a:p>
      </dgm:t>
    </dgm:pt>
    <dgm:pt modelId="{FFEE74FD-C279-420B-B636-A280C4B3D40D}" type="pres">
      <dgm:prSet presAssocID="{A38465E2-7421-4472-B408-950F15A2483B}" presName="vert0" presStyleCnt="0">
        <dgm:presLayoutVars>
          <dgm:dir/>
          <dgm:animOne val="branch"/>
          <dgm:animLvl val="lvl"/>
        </dgm:presLayoutVars>
      </dgm:prSet>
      <dgm:spPr/>
    </dgm:pt>
    <dgm:pt modelId="{12617377-936E-44C4-8867-E3C78120E8BA}" type="pres">
      <dgm:prSet presAssocID="{73A8302F-B00C-4936-9423-4EC14BF0B16B}" presName="thickLine" presStyleLbl="alignNode1" presStyleIdx="0" presStyleCnt="3"/>
      <dgm:spPr/>
    </dgm:pt>
    <dgm:pt modelId="{FF6937A5-BE67-45DE-8F8C-A350D1FDF2B4}" type="pres">
      <dgm:prSet presAssocID="{73A8302F-B00C-4936-9423-4EC14BF0B16B}" presName="horz1" presStyleCnt="0"/>
      <dgm:spPr/>
    </dgm:pt>
    <dgm:pt modelId="{E4B5A919-371A-4006-8C74-8E5BE5AB7C22}" type="pres">
      <dgm:prSet presAssocID="{73A8302F-B00C-4936-9423-4EC14BF0B16B}" presName="tx1" presStyleLbl="revTx" presStyleIdx="0" presStyleCnt="15" custScaleX="45314"/>
      <dgm:spPr/>
    </dgm:pt>
    <dgm:pt modelId="{56D4B428-D900-4840-865C-237093FDC01C}" type="pres">
      <dgm:prSet presAssocID="{73A8302F-B00C-4936-9423-4EC14BF0B16B}" presName="vert1" presStyleCnt="0"/>
      <dgm:spPr/>
    </dgm:pt>
    <dgm:pt modelId="{A041420F-76D2-4339-B96F-03822D5A686D}" type="pres">
      <dgm:prSet presAssocID="{3DA54A8C-6E03-4919-89E1-A1D1A9DF71ED}" presName="vertSpace2a" presStyleCnt="0"/>
      <dgm:spPr/>
    </dgm:pt>
    <dgm:pt modelId="{C0D40C5B-666E-47DB-B338-4B5C12DE370F}" type="pres">
      <dgm:prSet presAssocID="{3DA54A8C-6E03-4919-89E1-A1D1A9DF71ED}" presName="horz2" presStyleCnt="0"/>
      <dgm:spPr/>
    </dgm:pt>
    <dgm:pt modelId="{8103C363-0BF9-44EE-A9C3-AFF071401663}" type="pres">
      <dgm:prSet presAssocID="{3DA54A8C-6E03-4919-89E1-A1D1A9DF71ED}" presName="horzSpace2" presStyleCnt="0"/>
      <dgm:spPr/>
    </dgm:pt>
    <dgm:pt modelId="{941A3739-5559-4BD1-9877-F7D51C7E0FBE}" type="pres">
      <dgm:prSet presAssocID="{3DA54A8C-6E03-4919-89E1-A1D1A9DF71ED}" presName="tx2" presStyleLbl="revTx" presStyleIdx="1" presStyleCnt="15" custScaleX="72407"/>
      <dgm:spPr/>
    </dgm:pt>
    <dgm:pt modelId="{40E51BF1-EB17-412A-AD5A-45D62F1EAC44}" type="pres">
      <dgm:prSet presAssocID="{3DA54A8C-6E03-4919-89E1-A1D1A9DF71ED}" presName="vert2" presStyleCnt="0"/>
      <dgm:spPr/>
    </dgm:pt>
    <dgm:pt modelId="{EACE547F-7884-420B-95D9-7F75563C5253}" type="pres">
      <dgm:prSet presAssocID="{8B74BE48-C6E7-46E4-84A9-D57316EF95AE}" presName="horz3" presStyleCnt="0"/>
      <dgm:spPr/>
    </dgm:pt>
    <dgm:pt modelId="{D2A1B066-383B-4E86-B77E-55F641E1C297}" type="pres">
      <dgm:prSet presAssocID="{8B74BE48-C6E7-46E4-84A9-D57316EF95AE}" presName="horzSpace3" presStyleCnt="0"/>
      <dgm:spPr/>
    </dgm:pt>
    <dgm:pt modelId="{254FA059-0CC1-4A76-9603-D63468356959}" type="pres">
      <dgm:prSet presAssocID="{8B74BE48-C6E7-46E4-84A9-D57316EF95AE}" presName="tx3" presStyleLbl="revTx" presStyleIdx="2" presStyleCnt="15" custScaleX="510327" custScaleY="92219"/>
      <dgm:spPr/>
    </dgm:pt>
    <dgm:pt modelId="{F1685B98-62C1-4896-AF6A-43F013150A02}" type="pres">
      <dgm:prSet presAssocID="{8B74BE48-C6E7-46E4-84A9-D57316EF95AE}" presName="vert3" presStyleCnt="0"/>
      <dgm:spPr/>
    </dgm:pt>
    <dgm:pt modelId="{2C2B99F1-2C5B-45C8-9FB8-8A1CA1806481}" type="pres">
      <dgm:prSet presAssocID="{8C96D8AB-BE0B-4BA2-95C1-2D9E698CB09A}" presName="thinLine3" presStyleLbl="callout" presStyleIdx="0" presStyleCnt="9"/>
      <dgm:spPr/>
    </dgm:pt>
    <dgm:pt modelId="{12DC2381-A538-4D17-BF10-BAFDC4CF6880}" type="pres">
      <dgm:prSet presAssocID="{D06E91AB-E78D-40EC-9413-945A4067E7CC}" presName="horz3" presStyleCnt="0"/>
      <dgm:spPr/>
    </dgm:pt>
    <dgm:pt modelId="{D7FDC175-1780-4DDF-916B-D1239DBF7075}" type="pres">
      <dgm:prSet presAssocID="{D06E91AB-E78D-40EC-9413-945A4067E7CC}" presName="horzSpace3" presStyleCnt="0"/>
      <dgm:spPr/>
    </dgm:pt>
    <dgm:pt modelId="{35C47BAD-B28D-470D-99C0-AAB1F578D5E4}" type="pres">
      <dgm:prSet presAssocID="{D06E91AB-E78D-40EC-9413-945A4067E7CC}" presName="tx3" presStyleLbl="revTx" presStyleIdx="3" presStyleCnt="15" custScaleX="510327" custScaleY="92219"/>
      <dgm:spPr/>
    </dgm:pt>
    <dgm:pt modelId="{C7BD11F0-BDCF-4622-8035-B0D5E08B8A80}" type="pres">
      <dgm:prSet presAssocID="{D06E91AB-E78D-40EC-9413-945A4067E7CC}" presName="vert3" presStyleCnt="0"/>
      <dgm:spPr/>
    </dgm:pt>
    <dgm:pt modelId="{F9409AFA-6486-41EB-B8C0-3A9BEF18A3F0}" type="pres">
      <dgm:prSet presAssocID="{7C4F23C8-D3DD-4D07-9E16-EE1BF011C214}" presName="thinLine3" presStyleLbl="callout" presStyleIdx="1" presStyleCnt="9"/>
      <dgm:spPr/>
    </dgm:pt>
    <dgm:pt modelId="{EBE446C6-E88A-49CA-823D-E2B22B1EE30A}" type="pres">
      <dgm:prSet presAssocID="{E1088938-616B-42AD-A50B-11D0C11C648B}" presName="horz3" presStyleCnt="0"/>
      <dgm:spPr/>
    </dgm:pt>
    <dgm:pt modelId="{50138E2A-F7A6-487F-AA44-2CDF5D3F6211}" type="pres">
      <dgm:prSet presAssocID="{E1088938-616B-42AD-A50B-11D0C11C648B}" presName="horzSpace3" presStyleCnt="0"/>
      <dgm:spPr/>
    </dgm:pt>
    <dgm:pt modelId="{17E0D418-7DE4-45A0-BE09-FB6AB35919BD}" type="pres">
      <dgm:prSet presAssocID="{E1088938-616B-42AD-A50B-11D0C11C648B}" presName="tx3" presStyleLbl="revTx" presStyleIdx="4" presStyleCnt="15" custScaleX="510327" custScaleY="92219"/>
      <dgm:spPr/>
    </dgm:pt>
    <dgm:pt modelId="{9DFB0611-CE8B-40ED-BCA5-4153B14D210B}" type="pres">
      <dgm:prSet presAssocID="{E1088938-616B-42AD-A50B-11D0C11C648B}" presName="vert3" presStyleCnt="0"/>
      <dgm:spPr/>
    </dgm:pt>
    <dgm:pt modelId="{BE889161-1FB8-4BFF-A6D7-7E26A521D2C7}" type="pres">
      <dgm:prSet presAssocID="{179D5168-9E97-41E2-A4D6-9710BE5A220E}" presName="thinLine3" presStyleLbl="callout" presStyleIdx="2" presStyleCnt="9"/>
      <dgm:spPr/>
    </dgm:pt>
    <dgm:pt modelId="{4A788400-6947-4A75-956D-5C451582B796}" type="pres">
      <dgm:prSet presAssocID="{0C5C8664-DE61-474D-8AB2-C1AA7F9C861B}" presName="horz3" presStyleCnt="0"/>
      <dgm:spPr/>
    </dgm:pt>
    <dgm:pt modelId="{C2021932-5BCC-452C-90F2-E73113B539F3}" type="pres">
      <dgm:prSet presAssocID="{0C5C8664-DE61-474D-8AB2-C1AA7F9C861B}" presName="horzSpace3" presStyleCnt="0"/>
      <dgm:spPr/>
    </dgm:pt>
    <dgm:pt modelId="{27EBA5E1-C36F-4E55-B556-52E0CB9CA376}" type="pres">
      <dgm:prSet presAssocID="{0C5C8664-DE61-474D-8AB2-C1AA7F9C861B}" presName="tx3" presStyleLbl="revTx" presStyleIdx="5" presStyleCnt="15" custScaleX="510327" custScaleY="92219"/>
      <dgm:spPr/>
    </dgm:pt>
    <dgm:pt modelId="{F3D6610F-70FB-4D9B-A31D-89C264094033}" type="pres">
      <dgm:prSet presAssocID="{0C5C8664-DE61-474D-8AB2-C1AA7F9C861B}" presName="vert3" presStyleCnt="0"/>
      <dgm:spPr/>
    </dgm:pt>
    <dgm:pt modelId="{A99F6AD5-39FB-4132-9B86-FCE4D1538708}" type="pres">
      <dgm:prSet presAssocID="{3DA54A8C-6E03-4919-89E1-A1D1A9DF71ED}" presName="thinLine2b" presStyleLbl="callout" presStyleIdx="3" presStyleCnt="9"/>
      <dgm:spPr/>
    </dgm:pt>
    <dgm:pt modelId="{19043582-D1BC-4383-85C6-1C955CB8D0EF}" type="pres">
      <dgm:prSet presAssocID="{3DA54A8C-6E03-4919-89E1-A1D1A9DF71ED}" presName="vertSpace2b" presStyleCnt="0"/>
      <dgm:spPr/>
    </dgm:pt>
    <dgm:pt modelId="{709558EE-AA7A-42F3-A310-68B16047AB9A}" type="pres">
      <dgm:prSet presAssocID="{7D2EF5BC-47D6-455B-A223-E045C0132CF5}" presName="thickLine" presStyleLbl="alignNode1" presStyleIdx="1" presStyleCnt="3"/>
      <dgm:spPr/>
    </dgm:pt>
    <dgm:pt modelId="{1C1A2FC9-AE01-4166-87C3-40EA17169D73}" type="pres">
      <dgm:prSet presAssocID="{7D2EF5BC-47D6-455B-A223-E045C0132CF5}" presName="horz1" presStyleCnt="0"/>
      <dgm:spPr/>
    </dgm:pt>
    <dgm:pt modelId="{56AA1408-EDC8-4132-8D6D-B4E1497D69EF}" type="pres">
      <dgm:prSet presAssocID="{7D2EF5BC-47D6-455B-A223-E045C0132CF5}" presName="tx1" presStyleLbl="revTx" presStyleIdx="6" presStyleCnt="15" custScaleX="45314"/>
      <dgm:spPr/>
    </dgm:pt>
    <dgm:pt modelId="{E148DF93-632F-4C22-B675-74495154D8EF}" type="pres">
      <dgm:prSet presAssocID="{7D2EF5BC-47D6-455B-A223-E045C0132CF5}" presName="vert1" presStyleCnt="0"/>
      <dgm:spPr/>
    </dgm:pt>
    <dgm:pt modelId="{3C1F1D70-26A8-4B7B-AB4F-CB733A8115FB}" type="pres">
      <dgm:prSet presAssocID="{28815E57-3965-46F3-BA7B-0585F88A3A0C}" presName="vertSpace2a" presStyleCnt="0"/>
      <dgm:spPr/>
    </dgm:pt>
    <dgm:pt modelId="{63DCA4DD-8619-4B81-BF90-127FA272DA5D}" type="pres">
      <dgm:prSet presAssocID="{28815E57-3965-46F3-BA7B-0585F88A3A0C}" presName="horz2" presStyleCnt="0"/>
      <dgm:spPr/>
    </dgm:pt>
    <dgm:pt modelId="{C4FF8BB1-1607-4F65-80EA-C274F2429F5E}" type="pres">
      <dgm:prSet presAssocID="{28815E57-3965-46F3-BA7B-0585F88A3A0C}" presName="horzSpace2" presStyleCnt="0"/>
      <dgm:spPr/>
    </dgm:pt>
    <dgm:pt modelId="{34C1053E-1DE6-434B-9937-640B4DBA2432}" type="pres">
      <dgm:prSet presAssocID="{28815E57-3965-46F3-BA7B-0585F88A3A0C}" presName="tx2" presStyleLbl="revTx" presStyleIdx="7" presStyleCnt="15" custScaleX="72407"/>
      <dgm:spPr/>
    </dgm:pt>
    <dgm:pt modelId="{D0A05B48-3E08-4A91-B51F-1A0CB9ECD154}" type="pres">
      <dgm:prSet presAssocID="{28815E57-3965-46F3-BA7B-0585F88A3A0C}" presName="vert2" presStyleCnt="0"/>
      <dgm:spPr/>
    </dgm:pt>
    <dgm:pt modelId="{EB44D764-99FF-4424-90AB-E48DBBF6997B}" type="pres">
      <dgm:prSet presAssocID="{4147231A-4FAC-4683-BF68-3C4752527BC3}" presName="horz3" presStyleCnt="0"/>
      <dgm:spPr/>
    </dgm:pt>
    <dgm:pt modelId="{F2E086E3-ADB6-45B6-BC9E-203AF03382F4}" type="pres">
      <dgm:prSet presAssocID="{4147231A-4FAC-4683-BF68-3C4752527BC3}" presName="horzSpace3" presStyleCnt="0"/>
      <dgm:spPr/>
    </dgm:pt>
    <dgm:pt modelId="{8A780567-0101-4E53-A8C3-603B271B3928}" type="pres">
      <dgm:prSet presAssocID="{4147231A-4FAC-4683-BF68-3C4752527BC3}" presName="tx3" presStyleLbl="revTx" presStyleIdx="8" presStyleCnt="15" custScaleX="510327" custScaleY="92219"/>
      <dgm:spPr/>
    </dgm:pt>
    <dgm:pt modelId="{489C19F7-6B32-4A96-9E37-6DA2DA85E8A3}" type="pres">
      <dgm:prSet presAssocID="{4147231A-4FAC-4683-BF68-3C4752527BC3}" presName="vert3" presStyleCnt="0"/>
      <dgm:spPr/>
    </dgm:pt>
    <dgm:pt modelId="{8F8F5F06-92B8-4F78-881E-881331267F55}" type="pres">
      <dgm:prSet presAssocID="{62B09D13-D962-4D78-B4E3-B1FFAC2C252B}" presName="thinLine3" presStyleLbl="callout" presStyleIdx="4" presStyleCnt="9"/>
      <dgm:spPr/>
    </dgm:pt>
    <dgm:pt modelId="{508ECE4F-4905-426A-8CAF-B1000280C883}" type="pres">
      <dgm:prSet presAssocID="{04EB9F99-E3D9-44E6-8147-4F6ED30CDEDB}" presName="horz3" presStyleCnt="0"/>
      <dgm:spPr/>
    </dgm:pt>
    <dgm:pt modelId="{F7C72729-E68B-460D-9BF6-479181300DF9}" type="pres">
      <dgm:prSet presAssocID="{04EB9F99-E3D9-44E6-8147-4F6ED30CDEDB}" presName="horzSpace3" presStyleCnt="0"/>
      <dgm:spPr/>
    </dgm:pt>
    <dgm:pt modelId="{AEBA8FE3-AC7C-4C36-8F04-09BB4DBE264B}" type="pres">
      <dgm:prSet presAssocID="{04EB9F99-E3D9-44E6-8147-4F6ED30CDEDB}" presName="tx3" presStyleLbl="revTx" presStyleIdx="9" presStyleCnt="15" custScaleX="510327" custScaleY="92219"/>
      <dgm:spPr/>
    </dgm:pt>
    <dgm:pt modelId="{43CB0163-B370-4AD0-8A84-934767901CA0}" type="pres">
      <dgm:prSet presAssocID="{04EB9F99-E3D9-44E6-8147-4F6ED30CDEDB}" presName="vert3" presStyleCnt="0"/>
      <dgm:spPr/>
    </dgm:pt>
    <dgm:pt modelId="{B7BFB32F-B161-4FC5-B140-6A6B6EB3134C}" type="pres">
      <dgm:prSet presAssocID="{104F10E9-35EC-4242-AAEB-3D40C5FCF882}" presName="thinLine3" presStyleLbl="callout" presStyleIdx="5" presStyleCnt="9"/>
      <dgm:spPr/>
    </dgm:pt>
    <dgm:pt modelId="{1284145C-2ABD-4DB5-940F-967693195E68}" type="pres">
      <dgm:prSet presAssocID="{714C4D79-689D-4207-9B34-05D2FD139D00}" presName="horz3" presStyleCnt="0"/>
      <dgm:spPr/>
    </dgm:pt>
    <dgm:pt modelId="{213A95E2-CBAC-4D83-AB4A-237D01491DE5}" type="pres">
      <dgm:prSet presAssocID="{714C4D79-689D-4207-9B34-05D2FD139D00}" presName="horzSpace3" presStyleCnt="0"/>
      <dgm:spPr/>
    </dgm:pt>
    <dgm:pt modelId="{5968DA00-F3F6-47B7-8EF3-23E45DA71F6A}" type="pres">
      <dgm:prSet presAssocID="{714C4D79-689D-4207-9B34-05D2FD139D00}" presName="tx3" presStyleLbl="revTx" presStyleIdx="10" presStyleCnt="15" custScaleX="510327" custScaleY="92219"/>
      <dgm:spPr/>
    </dgm:pt>
    <dgm:pt modelId="{54298F5C-EEA0-4E40-B29D-611DE64A8E35}" type="pres">
      <dgm:prSet presAssocID="{714C4D79-689D-4207-9B34-05D2FD139D00}" presName="vert3" presStyleCnt="0"/>
      <dgm:spPr/>
    </dgm:pt>
    <dgm:pt modelId="{25C05C29-C0FA-4653-9362-3A6D83FFDFF4}" type="pres">
      <dgm:prSet presAssocID="{28815E57-3965-46F3-BA7B-0585F88A3A0C}" presName="thinLine2b" presStyleLbl="callout" presStyleIdx="6" presStyleCnt="9"/>
      <dgm:spPr/>
    </dgm:pt>
    <dgm:pt modelId="{2AE0DC71-91A8-4984-99A8-24FD45B735F7}" type="pres">
      <dgm:prSet presAssocID="{28815E57-3965-46F3-BA7B-0585F88A3A0C}" presName="vertSpace2b" presStyleCnt="0"/>
      <dgm:spPr/>
    </dgm:pt>
    <dgm:pt modelId="{2F609A1C-76D1-426D-B7BA-9022BA4963D6}" type="pres">
      <dgm:prSet presAssocID="{C6AD2805-C215-46A3-AA65-0FFE64A31E11}" presName="thickLine" presStyleLbl="alignNode1" presStyleIdx="2" presStyleCnt="3"/>
      <dgm:spPr/>
    </dgm:pt>
    <dgm:pt modelId="{D0DABE60-2493-4D30-91CC-FA8B5264BDF4}" type="pres">
      <dgm:prSet presAssocID="{C6AD2805-C215-46A3-AA65-0FFE64A31E11}" presName="horz1" presStyleCnt="0"/>
      <dgm:spPr/>
    </dgm:pt>
    <dgm:pt modelId="{112B9BD4-32CE-4B12-AA6E-A20992448CF3}" type="pres">
      <dgm:prSet presAssocID="{C6AD2805-C215-46A3-AA65-0FFE64A31E11}" presName="tx1" presStyleLbl="revTx" presStyleIdx="11" presStyleCnt="15" custScaleX="45314"/>
      <dgm:spPr/>
    </dgm:pt>
    <dgm:pt modelId="{30DFC786-6090-4351-AF4E-EC0E637B5975}" type="pres">
      <dgm:prSet presAssocID="{C6AD2805-C215-46A3-AA65-0FFE64A31E11}" presName="vert1" presStyleCnt="0"/>
      <dgm:spPr/>
    </dgm:pt>
    <dgm:pt modelId="{E6A97BD7-FB6C-491E-B365-DFEA7887DBF4}" type="pres">
      <dgm:prSet presAssocID="{FE0A466F-C138-4738-B6EA-4A7B706B7DDF}" presName="vertSpace2a" presStyleCnt="0"/>
      <dgm:spPr/>
    </dgm:pt>
    <dgm:pt modelId="{EF8851EA-03D4-442F-A6E1-41AE8E434607}" type="pres">
      <dgm:prSet presAssocID="{FE0A466F-C138-4738-B6EA-4A7B706B7DDF}" presName="horz2" presStyleCnt="0"/>
      <dgm:spPr/>
    </dgm:pt>
    <dgm:pt modelId="{5FFA8DAA-792D-410D-BFAD-DC524C116B55}" type="pres">
      <dgm:prSet presAssocID="{FE0A466F-C138-4738-B6EA-4A7B706B7DDF}" presName="horzSpace2" presStyleCnt="0"/>
      <dgm:spPr/>
    </dgm:pt>
    <dgm:pt modelId="{60D38219-9BE1-40C4-98EA-EB2DF94C0FA8}" type="pres">
      <dgm:prSet presAssocID="{FE0A466F-C138-4738-B6EA-4A7B706B7DDF}" presName="tx2" presStyleLbl="revTx" presStyleIdx="12" presStyleCnt="15" custScaleX="72407"/>
      <dgm:spPr/>
    </dgm:pt>
    <dgm:pt modelId="{F5E3F81B-B3DD-4177-9C49-9C0CB2C43796}" type="pres">
      <dgm:prSet presAssocID="{FE0A466F-C138-4738-B6EA-4A7B706B7DDF}" presName="vert2" presStyleCnt="0"/>
      <dgm:spPr/>
    </dgm:pt>
    <dgm:pt modelId="{19CAEF58-36AE-4592-ADD6-0C04AB2F1D0D}" type="pres">
      <dgm:prSet presAssocID="{2C81787B-57DE-4FAE-94D7-C1221891F55E}" presName="horz3" presStyleCnt="0"/>
      <dgm:spPr/>
    </dgm:pt>
    <dgm:pt modelId="{0D645C70-FDF7-41EC-83E8-CD0BD3B6BFF7}" type="pres">
      <dgm:prSet presAssocID="{2C81787B-57DE-4FAE-94D7-C1221891F55E}" presName="horzSpace3" presStyleCnt="0"/>
      <dgm:spPr/>
    </dgm:pt>
    <dgm:pt modelId="{5437172E-0DF3-4071-B6EB-F366AED69D91}" type="pres">
      <dgm:prSet presAssocID="{2C81787B-57DE-4FAE-94D7-C1221891F55E}" presName="tx3" presStyleLbl="revTx" presStyleIdx="13" presStyleCnt="15" custScaleX="510327" custScaleY="92219"/>
      <dgm:spPr/>
    </dgm:pt>
    <dgm:pt modelId="{2D17863E-6077-47AB-B2A7-CD87A3EAC456}" type="pres">
      <dgm:prSet presAssocID="{2C81787B-57DE-4FAE-94D7-C1221891F55E}" presName="vert3" presStyleCnt="0"/>
      <dgm:spPr/>
    </dgm:pt>
    <dgm:pt modelId="{74A87AAC-EDC5-43AE-BE9C-9AB6E8199A00}" type="pres">
      <dgm:prSet presAssocID="{6174E7C9-9D3C-469F-AFE9-98C101A6F96A}" presName="thinLine3" presStyleLbl="callout" presStyleIdx="7" presStyleCnt="9"/>
      <dgm:spPr/>
    </dgm:pt>
    <dgm:pt modelId="{B137147C-F295-47E7-9917-2D6D7EFEA8BC}" type="pres">
      <dgm:prSet presAssocID="{84BF1B5B-B7C1-4390-BB4C-B956885A427E}" presName="horz3" presStyleCnt="0"/>
      <dgm:spPr/>
    </dgm:pt>
    <dgm:pt modelId="{DA97A7E9-72EF-40F2-8AE9-BC8F0CB749F3}" type="pres">
      <dgm:prSet presAssocID="{84BF1B5B-B7C1-4390-BB4C-B956885A427E}" presName="horzSpace3" presStyleCnt="0"/>
      <dgm:spPr/>
    </dgm:pt>
    <dgm:pt modelId="{62E3FF81-CD09-4A2E-9CA6-8EE8EB07B79B}" type="pres">
      <dgm:prSet presAssocID="{84BF1B5B-B7C1-4390-BB4C-B956885A427E}" presName="tx3" presStyleLbl="revTx" presStyleIdx="14" presStyleCnt="15" custScaleX="510327" custScaleY="92219"/>
      <dgm:spPr/>
    </dgm:pt>
    <dgm:pt modelId="{B4A927C6-A5A2-4388-8843-704933C3947A}" type="pres">
      <dgm:prSet presAssocID="{84BF1B5B-B7C1-4390-BB4C-B956885A427E}" presName="vert3" presStyleCnt="0"/>
      <dgm:spPr/>
    </dgm:pt>
    <dgm:pt modelId="{F1A11F07-E53D-4151-A405-EC69B18708EA}" type="pres">
      <dgm:prSet presAssocID="{FE0A466F-C138-4738-B6EA-4A7B706B7DDF}" presName="thinLine2b" presStyleLbl="callout" presStyleIdx="8" presStyleCnt="9"/>
      <dgm:spPr/>
    </dgm:pt>
    <dgm:pt modelId="{F3BC2514-BB42-4BE9-88E6-CB44C9B7491A}" type="pres">
      <dgm:prSet presAssocID="{FE0A466F-C138-4738-B6EA-4A7B706B7DDF}" presName="vertSpace2b" presStyleCnt="0"/>
      <dgm:spPr/>
    </dgm:pt>
  </dgm:ptLst>
  <dgm:cxnLst>
    <dgm:cxn modelId="{06A73308-BB8B-4B3C-8585-09E714E614B7}" type="presOf" srcId="{714C4D79-689D-4207-9B34-05D2FD139D00}" destId="{5968DA00-F3F6-47B7-8EF3-23E45DA71F6A}" srcOrd="0" destOrd="0" presId="urn:microsoft.com/office/officeart/2008/layout/LinedList"/>
    <dgm:cxn modelId="{D49D5C10-5592-4DE0-8DBA-1F9CB067BD39}" type="presOf" srcId="{E1088938-616B-42AD-A50B-11D0C11C648B}" destId="{17E0D418-7DE4-45A0-BE09-FB6AB35919BD}" srcOrd="0" destOrd="0" presId="urn:microsoft.com/office/officeart/2008/layout/LinedList"/>
    <dgm:cxn modelId="{F9114511-05BC-494F-AE9C-31AF5785C9F1}" type="presOf" srcId="{73A8302F-B00C-4936-9423-4EC14BF0B16B}" destId="{E4B5A919-371A-4006-8C74-8E5BE5AB7C22}" srcOrd="0" destOrd="0" presId="urn:microsoft.com/office/officeart/2008/layout/LinedList"/>
    <dgm:cxn modelId="{3ABA501C-CE8E-4D00-B7DA-64EA4A2BF5BA}" type="presOf" srcId="{7D2EF5BC-47D6-455B-A223-E045C0132CF5}" destId="{56AA1408-EDC8-4132-8D6D-B4E1497D69EF}" srcOrd="0" destOrd="0" presId="urn:microsoft.com/office/officeart/2008/layout/LinedList"/>
    <dgm:cxn modelId="{B193BD21-9D47-4D89-911E-DA1D3DE4D143}" type="presOf" srcId="{0C5C8664-DE61-474D-8AB2-C1AA7F9C861B}" destId="{27EBA5E1-C36F-4E55-B556-52E0CB9CA376}" srcOrd="0" destOrd="0" presId="urn:microsoft.com/office/officeart/2008/layout/LinedList"/>
    <dgm:cxn modelId="{A8CF0331-13F4-4DBA-B0AF-D5236FF9CC0A}" srcId="{3DA54A8C-6E03-4919-89E1-A1D1A9DF71ED}" destId="{0C5C8664-DE61-474D-8AB2-C1AA7F9C861B}" srcOrd="3" destOrd="0" parTransId="{02F74548-56C2-4106-98C4-6682E0B38D9B}" sibTransId="{CFEA831D-F009-40F4-87FF-F9D3626ED4E5}"/>
    <dgm:cxn modelId="{07CE293E-1BE1-490A-9854-50CFD91FB226}" type="presOf" srcId="{4147231A-4FAC-4683-BF68-3C4752527BC3}" destId="{8A780567-0101-4E53-A8C3-603B271B3928}" srcOrd="0" destOrd="0" presId="urn:microsoft.com/office/officeart/2008/layout/LinedList"/>
    <dgm:cxn modelId="{B232CA3E-44FF-4590-A035-2E5AABB8DC82}" srcId="{A38465E2-7421-4472-B408-950F15A2483B}" destId="{73A8302F-B00C-4936-9423-4EC14BF0B16B}" srcOrd="0" destOrd="0" parTransId="{C255756D-7F5F-4E35-9404-99A3AF0622AA}" sibTransId="{B975DF39-B2A5-4BEA-B490-88A7220BC7DF}"/>
    <dgm:cxn modelId="{FF61B662-9752-4A0D-AC84-F4F112257BD2}" srcId="{FE0A466F-C138-4738-B6EA-4A7B706B7DDF}" destId="{84BF1B5B-B7C1-4390-BB4C-B956885A427E}" srcOrd="1" destOrd="0" parTransId="{36C52C64-2852-4079-8511-1D6B50BEFAD1}" sibTransId="{B0979997-0998-4DAB-9645-34F1E66927B1}"/>
    <dgm:cxn modelId="{42AF4F64-728A-41BF-AC30-82CBA498ED42}" type="presOf" srcId="{A38465E2-7421-4472-B408-950F15A2483B}" destId="{FFEE74FD-C279-420B-B636-A280C4B3D40D}" srcOrd="0" destOrd="0" presId="urn:microsoft.com/office/officeart/2008/layout/LinedList"/>
    <dgm:cxn modelId="{35FA3355-E0AF-4689-9DFB-192836BEAF47}" srcId="{3DA54A8C-6E03-4919-89E1-A1D1A9DF71ED}" destId="{8B74BE48-C6E7-46E4-84A9-D57316EF95AE}" srcOrd="0" destOrd="0" parTransId="{DACEBE17-92D6-467E-A8D0-58F9260013A2}" sibTransId="{8C96D8AB-BE0B-4BA2-95C1-2D9E698CB09A}"/>
    <dgm:cxn modelId="{6840D57E-5EDC-4E52-BF3B-4E04E530D7AE}" srcId="{3DA54A8C-6E03-4919-89E1-A1D1A9DF71ED}" destId="{D06E91AB-E78D-40EC-9413-945A4067E7CC}" srcOrd="1" destOrd="0" parTransId="{59AE7BF0-9FE7-48CB-BEE1-9780D5E62459}" sibTransId="{7C4F23C8-D3DD-4D07-9E16-EE1BF011C214}"/>
    <dgm:cxn modelId="{799F9983-3995-4A67-81B3-00D96F58B70D}" srcId="{3DA54A8C-6E03-4919-89E1-A1D1A9DF71ED}" destId="{E1088938-616B-42AD-A50B-11D0C11C648B}" srcOrd="2" destOrd="0" parTransId="{B7D49D9C-F838-4F79-B7D3-8FAE8E890E4C}" sibTransId="{179D5168-9E97-41E2-A4D6-9710BE5A220E}"/>
    <dgm:cxn modelId="{80B3718A-D69B-4A09-81F1-D0D12F1D8A8F}" srcId="{7D2EF5BC-47D6-455B-A223-E045C0132CF5}" destId="{28815E57-3965-46F3-BA7B-0585F88A3A0C}" srcOrd="0" destOrd="0" parTransId="{E76931EC-257C-4D42-8599-7E230DEDCCE6}" sibTransId="{CE365697-4DF3-4EF0-B374-82DC97D9BA78}"/>
    <dgm:cxn modelId="{E1698A8D-1B23-4E44-9E8C-44C14EB6A016}" type="presOf" srcId="{84BF1B5B-B7C1-4390-BB4C-B956885A427E}" destId="{62E3FF81-CD09-4A2E-9CA6-8EE8EB07B79B}" srcOrd="0" destOrd="0" presId="urn:microsoft.com/office/officeart/2008/layout/LinedList"/>
    <dgm:cxn modelId="{3A5EA895-05F1-4FDA-9B4D-E990D15D78A2}" type="presOf" srcId="{3DA54A8C-6E03-4919-89E1-A1D1A9DF71ED}" destId="{941A3739-5559-4BD1-9877-F7D51C7E0FBE}" srcOrd="0" destOrd="0" presId="urn:microsoft.com/office/officeart/2008/layout/LinedList"/>
    <dgm:cxn modelId="{0DBED695-2AD3-4C9D-9A7F-0D970E0A1CFF}" type="presOf" srcId="{28815E57-3965-46F3-BA7B-0585F88A3A0C}" destId="{34C1053E-1DE6-434B-9937-640B4DBA2432}" srcOrd="0" destOrd="0" presId="urn:microsoft.com/office/officeart/2008/layout/LinedList"/>
    <dgm:cxn modelId="{FFB770A3-A5D4-4B17-A199-1E82B15B78BD}" srcId="{28815E57-3965-46F3-BA7B-0585F88A3A0C}" destId="{4147231A-4FAC-4683-BF68-3C4752527BC3}" srcOrd="0" destOrd="0" parTransId="{FD27F285-67AE-4A15-9642-234C5629369A}" sibTransId="{62B09D13-D962-4D78-B4E3-B1FFAC2C252B}"/>
    <dgm:cxn modelId="{C744DCA4-59DD-4D08-83F2-CFF25F8DA896}" type="presOf" srcId="{FE0A466F-C138-4738-B6EA-4A7B706B7DDF}" destId="{60D38219-9BE1-40C4-98EA-EB2DF94C0FA8}" srcOrd="0" destOrd="0" presId="urn:microsoft.com/office/officeart/2008/layout/LinedList"/>
    <dgm:cxn modelId="{CD7989AC-9886-468B-AE56-D049E0F896B3}" srcId="{C6AD2805-C215-46A3-AA65-0FFE64A31E11}" destId="{FE0A466F-C138-4738-B6EA-4A7B706B7DDF}" srcOrd="0" destOrd="0" parTransId="{E8DDA59C-6E0F-42F9-A85C-F8A94680C358}" sibTransId="{A2CFCDFF-8EF1-4801-B880-AA5909E9E8D5}"/>
    <dgm:cxn modelId="{B6B695B0-A0D8-486F-B118-D1F0313628FF}" srcId="{FE0A466F-C138-4738-B6EA-4A7B706B7DDF}" destId="{2C81787B-57DE-4FAE-94D7-C1221891F55E}" srcOrd="0" destOrd="0" parTransId="{B7A1DA36-B635-4C09-AECD-6586C61EA9B1}" sibTransId="{6174E7C9-9D3C-469F-AFE9-98C101A6F96A}"/>
    <dgm:cxn modelId="{84224EB1-2775-44D6-99CA-DA18547DFDE6}" type="presOf" srcId="{2C81787B-57DE-4FAE-94D7-C1221891F55E}" destId="{5437172E-0DF3-4071-B6EB-F366AED69D91}" srcOrd="0" destOrd="0" presId="urn:microsoft.com/office/officeart/2008/layout/LinedList"/>
    <dgm:cxn modelId="{7D4CF2D9-D144-4BB9-B7C1-635F3FBF46E4}" type="presOf" srcId="{D06E91AB-E78D-40EC-9413-945A4067E7CC}" destId="{35C47BAD-B28D-470D-99C0-AAB1F578D5E4}" srcOrd="0" destOrd="0" presId="urn:microsoft.com/office/officeart/2008/layout/LinedList"/>
    <dgm:cxn modelId="{976008DD-7B76-4338-8201-941DDD7F7D53}" srcId="{28815E57-3965-46F3-BA7B-0585F88A3A0C}" destId="{04EB9F99-E3D9-44E6-8147-4F6ED30CDEDB}" srcOrd="1" destOrd="0" parTransId="{0D440D1F-3328-4EB9-B6A3-014087A54A14}" sibTransId="{104F10E9-35EC-4242-AAEB-3D40C5FCF882}"/>
    <dgm:cxn modelId="{06D28DE0-AFEC-40DC-B894-EBA4F38275D9}" type="presOf" srcId="{04EB9F99-E3D9-44E6-8147-4F6ED30CDEDB}" destId="{AEBA8FE3-AC7C-4C36-8F04-09BB4DBE264B}" srcOrd="0" destOrd="0" presId="urn:microsoft.com/office/officeart/2008/layout/LinedList"/>
    <dgm:cxn modelId="{871E05E1-6F59-49B6-BDC5-7AD383448867}" srcId="{73A8302F-B00C-4936-9423-4EC14BF0B16B}" destId="{3DA54A8C-6E03-4919-89E1-A1D1A9DF71ED}" srcOrd="0" destOrd="0" parTransId="{62894229-3D75-4E91-AD9A-C61EE607E027}" sibTransId="{25D843B1-323B-406E-92E7-9EDD61B1B70A}"/>
    <dgm:cxn modelId="{4A8FF2EA-F539-4179-8FB5-8B84C38CCCAF}" srcId="{A38465E2-7421-4472-B408-950F15A2483B}" destId="{C6AD2805-C215-46A3-AA65-0FFE64A31E11}" srcOrd="2" destOrd="0" parTransId="{6B27747E-DE9B-486F-BB1E-50066FFF315A}" sibTransId="{0C0C9E1C-9174-4D9A-84CE-EE69990FF3F3}"/>
    <dgm:cxn modelId="{F6250AED-1791-48D4-BA7B-C49E8D25F953}" srcId="{A38465E2-7421-4472-B408-950F15A2483B}" destId="{7D2EF5BC-47D6-455B-A223-E045C0132CF5}" srcOrd="1" destOrd="0" parTransId="{0486B300-F0EA-4E07-84A6-ABEE3D0C4C82}" sibTransId="{266840C7-9AB9-4139-B323-37096F53CD58}"/>
    <dgm:cxn modelId="{E0AC9CF8-6D47-45AC-91A1-BEB13A831753}" srcId="{28815E57-3965-46F3-BA7B-0585F88A3A0C}" destId="{714C4D79-689D-4207-9B34-05D2FD139D00}" srcOrd="2" destOrd="0" parTransId="{AF33EBCA-439D-4665-883B-5CA1BC4EF6A8}" sibTransId="{43C4FB40-DB8C-4A3F-A03E-F2BC17298606}"/>
    <dgm:cxn modelId="{DC31E7FC-7A47-48AB-9657-CDEB65B764C6}" type="presOf" srcId="{8B74BE48-C6E7-46E4-84A9-D57316EF95AE}" destId="{254FA059-0CC1-4A76-9603-D63468356959}" srcOrd="0" destOrd="0" presId="urn:microsoft.com/office/officeart/2008/layout/LinedList"/>
    <dgm:cxn modelId="{DB6F7BFE-F854-4A5F-A5F8-E8B9CA6CA57B}" type="presOf" srcId="{C6AD2805-C215-46A3-AA65-0FFE64A31E11}" destId="{112B9BD4-32CE-4B12-AA6E-A20992448CF3}" srcOrd="0" destOrd="0" presId="urn:microsoft.com/office/officeart/2008/layout/LinedList"/>
    <dgm:cxn modelId="{8CDF3B57-FDD8-4829-8F72-C8A6D0318221}" type="presParOf" srcId="{FFEE74FD-C279-420B-B636-A280C4B3D40D}" destId="{12617377-936E-44C4-8867-E3C78120E8BA}" srcOrd="0" destOrd="0" presId="urn:microsoft.com/office/officeart/2008/layout/LinedList"/>
    <dgm:cxn modelId="{2B7BF208-D1E0-4664-81D8-423AB162CFA2}" type="presParOf" srcId="{FFEE74FD-C279-420B-B636-A280C4B3D40D}" destId="{FF6937A5-BE67-45DE-8F8C-A350D1FDF2B4}" srcOrd="1" destOrd="0" presId="urn:microsoft.com/office/officeart/2008/layout/LinedList"/>
    <dgm:cxn modelId="{60EEA5AA-9EDC-4DD3-B7FC-E40F80BEADFC}" type="presParOf" srcId="{FF6937A5-BE67-45DE-8F8C-A350D1FDF2B4}" destId="{E4B5A919-371A-4006-8C74-8E5BE5AB7C22}" srcOrd="0" destOrd="0" presId="urn:microsoft.com/office/officeart/2008/layout/LinedList"/>
    <dgm:cxn modelId="{893037ED-620D-484A-9323-1102A79A3384}" type="presParOf" srcId="{FF6937A5-BE67-45DE-8F8C-A350D1FDF2B4}" destId="{56D4B428-D900-4840-865C-237093FDC01C}" srcOrd="1" destOrd="0" presId="urn:microsoft.com/office/officeart/2008/layout/LinedList"/>
    <dgm:cxn modelId="{54FBD3B1-A648-4564-BA70-F7EBD994490A}" type="presParOf" srcId="{56D4B428-D900-4840-865C-237093FDC01C}" destId="{A041420F-76D2-4339-B96F-03822D5A686D}" srcOrd="0" destOrd="0" presId="urn:microsoft.com/office/officeart/2008/layout/LinedList"/>
    <dgm:cxn modelId="{1DF22C17-C44D-40E1-9A4C-B4F0F6C35295}" type="presParOf" srcId="{56D4B428-D900-4840-865C-237093FDC01C}" destId="{C0D40C5B-666E-47DB-B338-4B5C12DE370F}" srcOrd="1" destOrd="0" presId="urn:microsoft.com/office/officeart/2008/layout/LinedList"/>
    <dgm:cxn modelId="{C6C79738-6423-4C83-9E4A-1DEF44EE1C80}" type="presParOf" srcId="{C0D40C5B-666E-47DB-B338-4B5C12DE370F}" destId="{8103C363-0BF9-44EE-A9C3-AFF071401663}" srcOrd="0" destOrd="0" presId="urn:microsoft.com/office/officeart/2008/layout/LinedList"/>
    <dgm:cxn modelId="{A321D676-CC79-475F-B35D-3F063A422227}" type="presParOf" srcId="{C0D40C5B-666E-47DB-B338-4B5C12DE370F}" destId="{941A3739-5559-4BD1-9877-F7D51C7E0FBE}" srcOrd="1" destOrd="0" presId="urn:microsoft.com/office/officeart/2008/layout/LinedList"/>
    <dgm:cxn modelId="{4C991E65-AD8E-4A5A-A81F-BCB75832F6C4}" type="presParOf" srcId="{C0D40C5B-666E-47DB-B338-4B5C12DE370F}" destId="{40E51BF1-EB17-412A-AD5A-45D62F1EAC44}" srcOrd="2" destOrd="0" presId="urn:microsoft.com/office/officeart/2008/layout/LinedList"/>
    <dgm:cxn modelId="{2F88851A-4AFC-46D5-8E25-4CDD1441E34F}" type="presParOf" srcId="{40E51BF1-EB17-412A-AD5A-45D62F1EAC44}" destId="{EACE547F-7884-420B-95D9-7F75563C5253}" srcOrd="0" destOrd="0" presId="urn:microsoft.com/office/officeart/2008/layout/LinedList"/>
    <dgm:cxn modelId="{82D04C42-3245-441C-800E-96521E501BA2}" type="presParOf" srcId="{EACE547F-7884-420B-95D9-7F75563C5253}" destId="{D2A1B066-383B-4E86-B77E-55F641E1C297}" srcOrd="0" destOrd="0" presId="urn:microsoft.com/office/officeart/2008/layout/LinedList"/>
    <dgm:cxn modelId="{EB9305FC-590A-4AAA-969B-4470235042C0}" type="presParOf" srcId="{EACE547F-7884-420B-95D9-7F75563C5253}" destId="{254FA059-0CC1-4A76-9603-D63468356959}" srcOrd="1" destOrd="0" presId="urn:microsoft.com/office/officeart/2008/layout/LinedList"/>
    <dgm:cxn modelId="{50CA9BEA-646D-4657-873A-BB2C7EAAE007}" type="presParOf" srcId="{EACE547F-7884-420B-95D9-7F75563C5253}" destId="{F1685B98-62C1-4896-AF6A-43F013150A02}" srcOrd="2" destOrd="0" presId="urn:microsoft.com/office/officeart/2008/layout/LinedList"/>
    <dgm:cxn modelId="{375B6759-82C1-4A11-888C-6B70DC5F80A8}" type="presParOf" srcId="{40E51BF1-EB17-412A-AD5A-45D62F1EAC44}" destId="{2C2B99F1-2C5B-45C8-9FB8-8A1CA1806481}" srcOrd="1" destOrd="0" presId="urn:microsoft.com/office/officeart/2008/layout/LinedList"/>
    <dgm:cxn modelId="{7475A9E9-FD23-4FFA-B657-8E1E5EC19237}" type="presParOf" srcId="{40E51BF1-EB17-412A-AD5A-45D62F1EAC44}" destId="{12DC2381-A538-4D17-BF10-BAFDC4CF6880}" srcOrd="2" destOrd="0" presId="urn:microsoft.com/office/officeart/2008/layout/LinedList"/>
    <dgm:cxn modelId="{8A7B0788-0D7A-4921-A4E9-2616790C1AE9}" type="presParOf" srcId="{12DC2381-A538-4D17-BF10-BAFDC4CF6880}" destId="{D7FDC175-1780-4DDF-916B-D1239DBF7075}" srcOrd="0" destOrd="0" presId="urn:microsoft.com/office/officeart/2008/layout/LinedList"/>
    <dgm:cxn modelId="{14EF6DA5-89AB-4B40-A48C-A4E5219D4ECA}" type="presParOf" srcId="{12DC2381-A538-4D17-BF10-BAFDC4CF6880}" destId="{35C47BAD-B28D-470D-99C0-AAB1F578D5E4}" srcOrd="1" destOrd="0" presId="urn:microsoft.com/office/officeart/2008/layout/LinedList"/>
    <dgm:cxn modelId="{86777B9D-D486-451A-A3DA-340CE944D68E}" type="presParOf" srcId="{12DC2381-A538-4D17-BF10-BAFDC4CF6880}" destId="{C7BD11F0-BDCF-4622-8035-B0D5E08B8A80}" srcOrd="2" destOrd="0" presId="urn:microsoft.com/office/officeart/2008/layout/LinedList"/>
    <dgm:cxn modelId="{8E845283-F0B1-4B07-A67B-768A8FA163C8}" type="presParOf" srcId="{40E51BF1-EB17-412A-AD5A-45D62F1EAC44}" destId="{F9409AFA-6486-41EB-B8C0-3A9BEF18A3F0}" srcOrd="3" destOrd="0" presId="urn:microsoft.com/office/officeart/2008/layout/LinedList"/>
    <dgm:cxn modelId="{F79F3C0A-E6A8-47EC-BC51-D49A288AC3F4}" type="presParOf" srcId="{40E51BF1-EB17-412A-AD5A-45D62F1EAC44}" destId="{EBE446C6-E88A-49CA-823D-E2B22B1EE30A}" srcOrd="4" destOrd="0" presId="urn:microsoft.com/office/officeart/2008/layout/LinedList"/>
    <dgm:cxn modelId="{4CD629A3-F1E0-4253-89F8-C972E526C7E5}" type="presParOf" srcId="{EBE446C6-E88A-49CA-823D-E2B22B1EE30A}" destId="{50138E2A-F7A6-487F-AA44-2CDF5D3F6211}" srcOrd="0" destOrd="0" presId="urn:microsoft.com/office/officeart/2008/layout/LinedList"/>
    <dgm:cxn modelId="{FB78FC45-A296-4974-B3D6-82C5634CBB6C}" type="presParOf" srcId="{EBE446C6-E88A-49CA-823D-E2B22B1EE30A}" destId="{17E0D418-7DE4-45A0-BE09-FB6AB35919BD}" srcOrd="1" destOrd="0" presId="urn:microsoft.com/office/officeart/2008/layout/LinedList"/>
    <dgm:cxn modelId="{D0178C74-2A8C-4D1C-8D97-CBA487C70B99}" type="presParOf" srcId="{EBE446C6-E88A-49CA-823D-E2B22B1EE30A}" destId="{9DFB0611-CE8B-40ED-BCA5-4153B14D210B}" srcOrd="2" destOrd="0" presId="urn:microsoft.com/office/officeart/2008/layout/LinedList"/>
    <dgm:cxn modelId="{35485417-9B34-4D31-9815-E796EA3A84BD}" type="presParOf" srcId="{40E51BF1-EB17-412A-AD5A-45D62F1EAC44}" destId="{BE889161-1FB8-4BFF-A6D7-7E26A521D2C7}" srcOrd="5" destOrd="0" presId="urn:microsoft.com/office/officeart/2008/layout/LinedList"/>
    <dgm:cxn modelId="{14F095E6-10CD-4669-8684-6B03094CD778}" type="presParOf" srcId="{40E51BF1-EB17-412A-AD5A-45D62F1EAC44}" destId="{4A788400-6947-4A75-956D-5C451582B796}" srcOrd="6" destOrd="0" presId="urn:microsoft.com/office/officeart/2008/layout/LinedList"/>
    <dgm:cxn modelId="{FA533302-39F4-468C-A648-78C22097F816}" type="presParOf" srcId="{4A788400-6947-4A75-956D-5C451582B796}" destId="{C2021932-5BCC-452C-90F2-E73113B539F3}" srcOrd="0" destOrd="0" presId="urn:microsoft.com/office/officeart/2008/layout/LinedList"/>
    <dgm:cxn modelId="{A23982C9-DAF9-4802-BA53-B12A86275F08}" type="presParOf" srcId="{4A788400-6947-4A75-956D-5C451582B796}" destId="{27EBA5E1-C36F-4E55-B556-52E0CB9CA376}" srcOrd="1" destOrd="0" presId="urn:microsoft.com/office/officeart/2008/layout/LinedList"/>
    <dgm:cxn modelId="{183D8FF0-F0AD-4D5B-A6F5-036679D5E234}" type="presParOf" srcId="{4A788400-6947-4A75-956D-5C451582B796}" destId="{F3D6610F-70FB-4D9B-A31D-89C264094033}" srcOrd="2" destOrd="0" presId="urn:microsoft.com/office/officeart/2008/layout/LinedList"/>
    <dgm:cxn modelId="{04FC2742-FE6C-4C06-8FB0-BD40FDA5902D}" type="presParOf" srcId="{56D4B428-D900-4840-865C-237093FDC01C}" destId="{A99F6AD5-39FB-4132-9B86-FCE4D1538708}" srcOrd="2" destOrd="0" presId="urn:microsoft.com/office/officeart/2008/layout/LinedList"/>
    <dgm:cxn modelId="{BB348BB8-7100-4775-A55B-7FC166A78D0D}" type="presParOf" srcId="{56D4B428-D900-4840-865C-237093FDC01C}" destId="{19043582-D1BC-4383-85C6-1C955CB8D0EF}" srcOrd="3" destOrd="0" presId="urn:microsoft.com/office/officeart/2008/layout/LinedList"/>
    <dgm:cxn modelId="{B75A8E0C-7591-453F-8A64-EA42B079CA79}" type="presParOf" srcId="{FFEE74FD-C279-420B-B636-A280C4B3D40D}" destId="{709558EE-AA7A-42F3-A310-68B16047AB9A}" srcOrd="2" destOrd="0" presId="urn:microsoft.com/office/officeart/2008/layout/LinedList"/>
    <dgm:cxn modelId="{46F35846-9F23-4783-8E69-54472AFE62F6}" type="presParOf" srcId="{FFEE74FD-C279-420B-B636-A280C4B3D40D}" destId="{1C1A2FC9-AE01-4166-87C3-40EA17169D73}" srcOrd="3" destOrd="0" presId="urn:microsoft.com/office/officeart/2008/layout/LinedList"/>
    <dgm:cxn modelId="{A5A32D61-F242-411E-9E3D-2BE135DC59F5}" type="presParOf" srcId="{1C1A2FC9-AE01-4166-87C3-40EA17169D73}" destId="{56AA1408-EDC8-4132-8D6D-B4E1497D69EF}" srcOrd="0" destOrd="0" presId="urn:microsoft.com/office/officeart/2008/layout/LinedList"/>
    <dgm:cxn modelId="{6BD1BE6B-CFA3-4E2E-BA11-B505594C5E8C}" type="presParOf" srcId="{1C1A2FC9-AE01-4166-87C3-40EA17169D73}" destId="{E148DF93-632F-4C22-B675-74495154D8EF}" srcOrd="1" destOrd="0" presId="urn:microsoft.com/office/officeart/2008/layout/LinedList"/>
    <dgm:cxn modelId="{30B76931-689C-4D7F-A5A8-A5924A37078C}" type="presParOf" srcId="{E148DF93-632F-4C22-B675-74495154D8EF}" destId="{3C1F1D70-26A8-4B7B-AB4F-CB733A8115FB}" srcOrd="0" destOrd="0" presId="urn:microsoft.com/office/officeart/2008/layout/LinedList"/>
    <dgm:cxn modelId="{9F3696CC-EEEE-421C-8E97-6BFDC39D3247}" type="presParOf" srcId="{E148DF93-632F-4C22-B675-74495154D8EF}" destId="{63DCA4DD-8619-4B81-BF90-127FA272DA5D}" srcOrd="1" destOrd="0" presId="urn:microsoft.com/office/officeart/2008/layout/LinedList"/>
    <dgm:cxn modelId="{272EE34A-EB0D-45DE-B4A8-DDAAC28EE080}" type="presParOf" srcId="{63DCA4DD-8619-4B81-BF90-127FA272DA5D}" destId="{C4FF8BB1-1607-4F65-80EA-C274F2429F5E}" srcOrd="0" destOrd="0" presId="urn:microsoft.com/office/officeart/2008/layout/LinedList"/>
    <dgm:cxn modelId="{E05449E9-1933-4E3D-9F31-A8D8D3A2B7E4}" type="presParOf" srcId="{63DCA4DD-8619-4B81-BF90-127FA272DA5D}" destId="{34C1053E-1DE6-434B-9937-640B4DBA2432}" srcOrd="1" destOrd="0" presId="urn:microsoft.com/office/officeart/2008/layout/LinedList"/>
    <dgm:cxn modelId="{5A8DB412-329C-4959-A909-1B587DCBD665}" type="presParOf" srcId="{63DCA4DD-8619-4B81-BF90-127FA272DA5D}" destId="{D0A05B48-3E08-4A91-B51F-1A0CB9ECD154}" srcOrd="2" destOrd="0" presId="urn:microsoft.com/office/officeart/2008/layout/LinedList"/>
    <dgm:cxn modelId="{2BFB1E8B-5604-4F04-A4E0-CD6E42C2FDB3}" type="presParOf" srcId="{D0A05B48-3E08-4A91-B51F-1A0CB9ECD154}" destId="{EB44D764-99FF-4424-90AB-E48DBBF6997B}" srcOrd="0" destOrd="0" presId="urn:microsoft.com/office/officeart/2008/layout/LinedList"/>
    <dgm:cxn modelId="{2931C544-2B13-4E1F-903B-E8C2137DC491}" type="presParOf" srcId="{EB44D764-99FF-4424-90AB-E48DBBF6997B}" destId="{F2E086E3-ADB6-45B6-BC9E-203AF03382F4}" srcOrd="0" destOrd="0" presId="urn:microsoft.com/office/officeart/2008/layout/LinedList"/>
    <dgm:cxn modelId="{61F0170B-7ED6-4027-BDFD-084F33FA82A1}" type="presParOf" srcId="{EB44D764-99FF-4424-90AB-E48DBBF6997B}" destId="{8A780567-0101-4E53-A8C3-603B271B3928}" srcOrd="1" destOrd="0" presId="urn:microsoft.com/office/officeart/2008/layout/LinedList"/>
    <dgm:cxn modelId="{5274A59C-CAF6-43AF-80A1-EF427FD169E2}" type="presParOf" srcId="{EB44D764-99FF-4424-90AB-E48DBBF6997B}" destId="{489C19F7-6B32-4A96-9E37-6DA2DA85E8A3}" srcOrd="2" destOrd="0" presId="urn:microsoft.com/office/officeart/2008/layout/LinedList"/>
    <dgm:cxn modelId="{56FA3DA2-0800-4D6A-8325-51BB85A9267D}" type="presParOf" srcId="{D0A05B48-3E08-4A91-B51F-1A0CB9ECD154}" destId="{8F8F5F06-92B8-4F78-881E-881331267F55}" srcOrd="1" destOrd="0" presId="urn:microsoft.com/office/officeart/2008/layout/LinedList"/>
    <dgm:cxn modelId="{7495E0A1-466A-4124-B9B5-B6809F49B010}" type="presParOf" srcId="{D0A05B48-3E08-4A91-B51F-1A0CB9ECD154}" destId="{508ECE4F-4905-426A-8CAF-B1000280C883}" srcOrd="2" destOrd="0" presId="urn:microsoft.com/office/officeart/2008/layout/LinedList"/>
    <dgm:cxn modelId="{17F8003E-D3D5-4A84-83AF-67B512B3B8BA}" type="presParOf" srcId="{508ECE4F-4905-426A-8CAF-B1000280C883}" destId="{F7C72729-E68B-460D-9BF6-479181300DF9}" srcOrd="0" destOrd="0" presId="urn:microsoft.com/office/officeart/2008/layout/LinedList"/>
    <dgm:cxn modelId="{8025EC7F-C5B0-43A4-B6D6-FFBEE76481D3}" type="presParOf" srcId="{508ECE4F-4905-426A-8CAF-B1000280C883}" destId="{AEBA8FE3-AC7C-4C36-8F04-09BB4DBE264B}" srcOrd="1" destOrd="0" presId="urn:microsoft.com/office/officeart/2008/layout/LinedList"/>
    <dgm:cxn modelId="{413B8DEB-25C1-491D-8253-79C4CD20E254}" type="presParOf" srcId="{508ECE4F-4905-426A-8CAF-B1000280C883}" destId="{43CB0163-B370-4AD0-8A84-934767901CA0}" srcOrd="2" destOrd="0" presId="urn:microsoft.com/office/officeart/2008/layout/LinedList"/>
    <dgm:cxn modelId="{1CD463B3-5886-4193-BE93-4603D56B1BC3}" type="presParOf" srcId="{D0A05B48-3E08-4A91-B51F-1A0CB9ECD154}" destId="{B7BFB32F-B161-4FC5-B140-6A6B6EB3134C}" srcOrd="3" destOrd="0" presId="urn:microsoft.com/office/officeart/2008/layout/LinedList"/>
    <dgm:cxn modelId="{76B60CEF-F6E6-4516-B52D-46EC01C9175F}" type="presParOf" srcId="{D0A05B48-3E08-4A91-B51F-1A0CB9ECD154}" destId="{1284145C-2ABD-4DB5-940F-967693195E68}" srcOrd="4" destOrd="0" presId="urn:microsoft.com/office/officeart/2008/layout/LinedList"/>
    <dgm:cxn modelId="{0FF89820-855C-4299-858A-518FC7D819A0}" type="presParOf" srcId="{1284145C-2ABD-4DB5-940F-967693195E68}" destId="{213A95E2-CBAC-4D83-AB4A-237D01491DE5}" srcOrd="0" destOrd="0" presId="urn:microsoft.com/office/officeart/2008/layout/LinedList"/>
    <dgm:cxn modelId="{2CE52838-626F-46BB-8B0A-C0C480C88747}" type="presParOf" srcId="{1284145C-2ABD-4DB5-940F-967693195E68}" destId="{5968DA00-F3F6-47B7-8EF3-23E45DA71F6A}" srcOrd="1" destOrd="0" presId="urn:microsoft.com/office/officeart/2008/layout/LinedList"/>
    <dgm:cxn modelId="{66B249C9-D25A-4178-B6D8-C1F736550B6A}" type="presParOf" srcId="{1284145C-2ABD-4DB5-940F-967693195E68}" destId="{54298F5C-EEA0-4E40-B29D-611DE64A8E35}" srcOrd="2" destOrd="0" presId="urn:microsoft.com/office/officeart/2008/layout/LinedList"/>
    <dgm:cxn modelId="{6B9619D6-0DC8-4EDF-90FD-EE72E7BA70D4}" type="presParOf" srcId="{E148DF93-632F-4C22-B675-74495154D8EF}" destId="{25C05C29-C0FA-4653-9362-3A6D83FFDFF4}" srcOrd="2" destOrd="0" presId="urn:microsoft.com/office/officeart/2008/layout/LinedList"/>
    <dgm:cxn modelId="{5B246178-1AD4-47D8-A6CC-06EBAC1D9B03}" type="presParOf" srcId="{E148DF93-632F-4C22-B675-74495154D8EF}" destId="{2AE0DC71-91A8-4984-99A8-24FD45B735F7}" srcOrd="3" destOrd="0" presId="urn:microsoft.com/office/officeart/2008/layout/LinedList"/>
    <dgm:cxn modelId="{F315F07C-6521-4EB1-9633-AE31AAE57C6A}" type="presParOf" srcId="{FFEE74FD-C279-420B-B636-A280C4B3D40D}" destId="{2F609A1C-76D1-426D-B7BA-9022BA4963D6}" srcOrd="4" destOrd="0" presId="urn:microsoft.com/office/officeart/2008/layout/LinedList"/>
    <dgm:cxn modelId="{3C1FAD11-BC12-4829-8141-A03EC7985A52}" type="presParOf" srcId="{FFEE74FD-C279-420B-B636-A280C4B3D40D}" destId="{D0DABE60-2493-4D30-91CC-FA8B5264BDF4}" srcOrd="5" destOrd="0" presId="urn:microsoft.com/office/officeart/2008/layout/LinedList"/>
    <dgm:cxn modelId="{B22636F6-20AC-4000-898A-1270D37B871C}" type="presParOf" srcId="{D0DABE60-2493-4D30-91CC-FA8B5264BDF4}" destId="{112B9BD4-32CE-4B12-AA6E-A20992448CF3}" srcOrd="0" destOrd="0" presId="urn:microsoft.com/office/officeart/2008/layout/LinedList"/>
    <dgm:cxn modelId="{D7717F84-CC9E-4234-BD58-C96E77AEA759}" type="presParOf" srcId="{D0DABE60-2493-4D30-91CC-FA8B5264BDF4}" destId="{30DFC786-6090-4351-AF4E-EC0E637B5975}" srcOrd="1" destOrd="0" presId="urn:microsoft.com/office/officeart/2008/layout/LinedList"/>
    <dgm:cxn modelId="{45C0AB8F-0366-40D5-B8E5-1F443861CFCE}" type="presParOf" srcId="{30DFC786-6090-4351-AF4E-EC0E637B5975}" destId="{E6A97BD7-FB6C-491E-B365-DFEA7887DBF4}" srcOrd="0" destOrd="0" presId="urn:microsoft.com/office/officeart/2008/layout/LinedList"/>
    <dgm:cxn modelId="{E36DA947-E932-45D8-B148-FB677EE8D318}" type="presParOf" srcId="{30DFC786-6090-4351-AF4E-EC0E637B5975}" destId="{EF8851EA-03D4-442F-A6E1-41AE8E434607}" srcOrd="1" destOrd="0" presId="urn:microsoft.com/office/officeart/2008/layout/LinedList"/>
    <dgm:cxn modelId="{2C3F3576-7581-433C-96D5-936EEEA2CB6D}" type="presParOf" srcId="{EF8851EA-03D4-442F-A6E1-41AE8E434607}" destId="{5FFA8DAA-792D-410D-BFAD-DC524C116B55}" srcOrd="0" destOrd="0" presId="urn:microsoft.com/office/officeart/2008/layout/LinedList"/>
    <dgm:cxn modelId="{1EF7BF46-D31E-4C8A-B1FA-CA59831B6C9F}" type="presParOf" srcId="{EF8851EA-03D4-442F-A6E1-41AE8E434607}" destId="{60D38219-9BE1-40C4-98EA-EB2DF94C0FA8}" srcOrd="1" destOrd="0" presId="urn:microsoft.com/office/officeart/2008/layout/LinedList"/>
    <dgm:cxn modelId="{2FC22C68-5971-46B3-A427-40C2C7202F75}" type="presParOf" srcId="{EF8851EA-03D4-442F-A6E1-41AE8E434607}" destId="{F5E3F81B-B3DD-4177-9C49-9C0CB2C43796}" srcOrd="2" destOrd="0" presId="urn:microsoft.com/office/officeart/2008/layout/LinedList"/>
    <dgm:cxn modelId="{392F642E-76F5-4B57-850F-D78529EE4649}" type="presParOf" srcId="{F5E3F81B-B3DD-4177-9C49-9C0CB2C43796}" destId="{19CAEF58-36AE-4592-ADD6-0C04AB2F1D0D}" srcOrd="0" destOrd="0" presId="urn:microsoft.com/office/officeart/2008/layout/LinedList"/>
    <dgm:cxn modelId="{FBBD9A8F-2B35-4CAE-8C45-F76FC466E3DD}" type="presParOf" srcId="{19CAEF58-36AE-4592-ADD6-0C04AB2F1D0D}" destId="{0D645C70-FDF7-41EC-83E8-CD0BD3B6BFF7}" srcOrd="0" destOrd="0" presId="urn:microsoft.com/office/officeart/2008/layout/LinedList"/>
    <dgm:cxn modelId="{87ED6F7C-4E78-4C54-B168-E7B41959F103}" type="presParOf" srcId="{19CAEF58-36AE-4592-ADD6-0C04AB2F1D0D}" destId="{5437172E-0DF3-4071-B6EB-F366AED69D91}" srcOrd="1" destOrd="0" presId="urn:microsoft.com/office/officeart/2008/layout/LinedList"/>
    <dgm:cxn modelId="{499BDF92-1BA0-4115-9696-05AB576F8727}" type="presParOf" srcId="{19CAEF58-36AE-4592-ADD6-0C04AB2F1D0D}" destId="{2D17863E-6077-47AB-B2A7-CD87A3EAC456}" srcOrd="2" destOrd="0" presId="urn:microsoft.com/office/officeart/2008/layout/LinedList"/>
    <dgm:cxn modelId="{F27F23AD-0108-46F5-AA26-F06701301D94}" type="presParOf" srcId="{F5E3F81B-B3DD-4177-9C49-9C0CB2C43796}" destId="{74A87AAC-EDC5-43AE-BE9C-9AB6E8199A00}" srcOrd="1" destOrd="0" presId="urn:microsoft.com/office/officeart/2008/layout/LinedList"/>
    <dgm:cxn modelId="{E9D939A1-E1C8-4AAF-A34F-D8C29E118C39}" type="presParOf" srcId="{F5E3F81B-B3DD-4177-9C49-9C0CB2C43796}" destId="{B137147C-F295-47E7-9917-2D6D7EFEA8BC}" srcOrd="2" destOrd="0" presId="urn:microsoft.com/office/officeart/2008/layout/LinedList"/>
    <dgm:cxn modelId="{66A2D071-5E27-438B-8969-25DCF37ABEFC}" type="presParOf" srcId="{B137147C-F295-47E7-9917-2D6D7EFEA8BC}" destId="{DA97A7E9-72EF-40F2-8AE9-BC8F0CB749F3}" srcOrd="0" destOrd="0" presId="urn:microsoft.com/office/officeart/2008/layout/LinedList"/>
    <dgm:cxn modelId="{F24C1D30-C14E-4CDC-A802-2061A9F5FF44}" type="presParOf" srcId="{B137147C-F295-47E7-9917-2D6D7EFEA8BC}" destId="{62E3FF81-CD09-4A2E-9CA6-8EE8EB07B79B}" srcOrd="1" destOrd="0" presId="urn:microsoft.com/office/officeart/2008/layout/LinedList"/>
    <dgm:cxn modelId="{4BBD7C4F-03B2-4960-AD92-387C99971BC5}" type="presParOf" srcId="{B137147C-F295-47E7-9917-2D6D7EFEA8BC}" destId="{B4A927C6-A5A2-4388-8843-704933C3947A}" srcOrd="2" destOrd="0" presId="urn:microsoft.com/office/officeart/2008/layout/LinedList"/>
    <dgm:cxn modelId="{A15A5C0E-A606-4861-ADA9-6ECF3B0ACE58}" type="presParOf" srcId="{30DFC786-6090-4351-AF4E-EC0E637B5975}" destId="{F1A11F07-E53D-4151-A405-EC69B18708EA}" srcOrd="2" destOrd="0" presId="urn:microsoft.com/office/officeart/2008/layout/LinedList"/>
    <dgm:cxn modelId="{2B927B79-29F0-466B-BFCE-26D5FC40DA30}" type="presParOf" srcId="{30DFC786-6090-4351-AF4E-EC0E637B5975}" destId="{F3BC2514-BB42-4BE9-88E6-CB44C9B7491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FF1577-7A57-43D6-8687-165A39F07B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3A76457-27D0-4978-8619-D181F22CED14}">
      <dgm:prSet/>
      <dgm:spPr/>
      <dgm:t>
        <a:bodyPr/>
        <a:lstStyle/>
        <a:p>
          <a:r>
            <a:rPr lang="en-US" b="1"/>
            <a:t>Institutional leadership and coordination: </a:t>
          </a:r>
          <a:endParaRPr lang="en-US"/>
        </a:p>
      </dgm:t>
    </dgm:pt>
    <dgm:pt modelId="{17316ACA-FA2C-4303-A634-0C0A2C1344C0}" type="parTrans" cxnId="{1320311E-59D4-4CD0-8242-19DAF259B8A7}">
      <dgm:prSet/>
      <dgm:spPr/>
      <dgm:t>
        <a:bodyPr/>
        <a:lstStyle/>
        <a:p>
          <a:endParaRPr lang="en-US"/>
        </a:p>
      </dgm:t>
    </dgm:pt>
    <dgm:pt modelId="{5B9DB78E-0F77-46BF-94E8-745CEA0D714E}" type="sibTrans" cxnId="{1320311E-59D4-4CD0-8242-19DAF259B8A7}">
      <dgm:prSet/>
      <dgm:spPr/>
      <dgm:t>
        <a:bodyPr/>
        <a:lstStyle/>
        <a:p>
          <a:endParaRPr lang="en-US"/>
        </a:p>
      </dgm:t>
    </dgm:pt>
    <dgm:pt modelId="{74CF0126-DB31-4C5E-945F-AE4732B9EDE0}">
      <dgm:prSet/>
      <dgm:spPr/>
      <dgm:t>
        <a:bodyPr/>
        <a:lstStyle/>
        <a:p>
          <a:r>
            <a:rPr lang="en-US"/>
            <a:t>Define and identify relevant stakeholders </a:t>
          </a:r>
        </a:p>
      </dgm:t>
    </dgm:pt>
    <dgm:pt modelId="{4AFBB6C2-4ED7-4CCE-80B6-6788C762A5B3}" type="parTrans" cxnId="{05AB7A3B-9E68-403B-AF5A-F2E32D0DA433}">
      <dgm:prSet/>
      <dgm:spPr/>
      <dgm:t>
        <a:bodyPr/>
        <a:lstStyle/>
        <a:p>
          <a:endParaRPr lang="en-US"/>
        </a:p>
      </dgm:t>
    </dgm:pt>
    <dgm:pt modelId="{4F20CE82-7E1F-4731-AB13-5F145635B8DA}" type="sibTrans" cxnId="{05AB7A3B-9E68-403B-AF5A-F2E32D0DA433}">
      <dgm:prSet/>
      <dgm:spPr/>
      <dgm:t>
        <a:bodyPr/>
        <a:lstStyle/>
        <a:p>
          <a:endParaRPr lang="en-US"/>
        </a:p>
      </dgm:t>
    </dgm:pt>
    <dgm:pt modelId="{196262F0-BBE4-46F5-BB3A-712D0A742EEA}">
      <dgm:prSet/>
      <dgm:spPr/>
      <dgm:t>
        <a:bodyPr/>
        <a:lstStyle/>
        <a:p>
          <a:r>
            <a:rPr lang="en-US" dirty="0"/>
            <a:t>Assign stakeholder roles and responsibilities (NFES sponsor, advisory council and working group)</a:t>
          </a:r>
        </a:p>
      </dgm:t>
    </dgm:pt>
    <dgm:pt modelId="{82B9FF43-7B58-4387-9129-5B5FFAD7E895}" type="parTrans" cxnId="{7BE8D76B-77A2-44BA-8C82-EDCA3705FC88}">
      <dgm:prSet/>
      <dgm:spPr/>
      <dgm:t>
        <a:bodyPr/>
        <a:lstStyle/>
        <a:p>
          <a:endParaRPr lang="en-US"/>
        </a:p>
      </dgm:t>
    </dgm:pt>
    <dgm:pt modelId="{9C11EA43-79EC-44FE-96AE-5AD4F9266024}" type="sibTrans" cxnId="{7BE8D76B-77A2-44BA-8C82-EDCA3705FC88}">
      <dgm:prSet/>
      <dgm:spPr/>
      <dgm:t>
        <a:bodyPr/>
        <a:lstStyle/>
        <a:p>
          <a:endParaRPr lang="en-US"/>
        </a:p>
      </dgm:t>
    </dgm:pt>
    <dgm:pt modelId="{BA1D48B3-09C0-4670-BC36-C728017A0051}">
      <dgm:prSet/>
      <dgm:spPr/>
      <dgm:t>
        <a:bodyPr/>
        <a:lstStyle/>
        <a:p>
          <a:r>
            <a:rPr lang="en-US"/>
            <a:t>Establish principles for collaboration (reporting, funding, decision-making, etc.)</a:t>
          </a:r>
        </a:p>
      </dgm:t>
    </dgm:pt>
    <dgm:pt modelId="{470DDC58-EB4A-4AE4-AE73-D015E4991BE6}" type="parTrans" cxnId="{C4DD075E-5D68-4224-B203-CA8B5D5EDC5D}">
      <dgm:prSet/>
      <dgm:spPr/>
      <dgm:t>
        <a:bodyPr/>
        <a:lstStyle/>
        <a:p>
          <a:endParaRPr lang="en-US"/>
        </a:p>
      </dgm:t>
    </dgm:pt>
    <dgm:pt modelId="{497555F0-9ECF-410B-8D64-DD4B39193582}" type="sibTrans" cxnId="{C4DD075E-5D68-4224-B203-CA8B5D5EDC5D}">
      <dgm:prSet/>
      <dgm:spPr/>
      <dgm:t>
        <a:bodyPr/>
        <a:lstStyle/>
        <a:p>
          <a:endParaRPr lang="en-US"/>
        </a:p>
      </dgm:t>
    </dgm:pt>
    <dgm:pt modelId="{060D21C5-EA2A-445E-8EF9-84A71BE1E9B4}">
      <dgm:prSet/>
      <dgm:spPr/>
      <dgm:t>
        <a:bodyPr/>
        <a:lstStyle/>
        <a:p>
          <a:r>
            <a:rPr lang="en-US" b="1"/>
            <a:t>Customer-centric design:</a:t>
          </a:r>
          <a:r>
            <a:rPr lang="en-US"/>
            <a:t> </a:t>
          </a:r>
        </a:p>
      </dgm:t>
    </dgm:pt>
    <dgm:pt modelId="{DA19CF0C-6F9D-4932-9355-69FA8B7A8B66}" type="parTrans" cxnId="{E9D2D748-BBC0-47DB-A89A-EE9D0041E63D}">
      <dgm:prSet/>
      <dgm:spPr/>
      <dgm:t>
        <a:bodyPr/>
        <a:lstStyle/>
        <a:p>
          <a:endParaRPr lang="en-US"/>
        </a:p>
      </dgm:t>
    </dgm:pt>
    <dgm:pt modelId="{5702A290-A81C-4627-AB68-3CCFD1B6DEAF}" type="sibTrans" cxnId="{E9D2D748-BBC0-47DB-A89A-EE9D0041E63D}">
      <dgm:prSet/>
      <dgm:spPr/>
      <dgm:t>
        <a:bodyPr/>
        <a:lstStyle/>
        <a:p>
          <a:endParaRPr lang="en-US"/>
        </a:p>
      </dgm:t>
    </dgm:pt>
    <dgm:pt modelId="{057817EA-1976-492E-BEBF-3D9A0CAE8D21}">
      <dgm:prSet/>
      <dgm:spPr/>
      <dgm:t>
        <a:bodyPr/>
        <a:lstStyle/>
        <a:p>
          <a:r>
            <a:rPr lang="en-US"/>
            <a:t>Identify and understand gaps, needs, contexts, and behavioral outcomes,</a:t>
          </a:r>
        </a:p>
      </dgm:t>
    </dgm:pt>
    <dgm:pt modelId="{66BFCD0C-33BA-4714-ADFA-2A545698C699}" type="parTrans" cxnId="{D70E3F91-F25B-468B-B5FF-B51AFDC404C7}">
      <dgm:prSet/>
      <dgm:spPr/>
      <dgm:t>
        <a:bodyPr/>
        <a:lstStyle/>
        <a:p>
          <a:endParaRPr lang="en-US"/>
        </a:p>
      </dgm:t>
    </dgm:pt>
    <dgm:pt modelId="{E5B916D3-5344-48C4-8291-28F1ED5823D3}" type="sibTrans" cxnId="{D70E3F91-F25B-468B-B5FF-B51AFDC404C7}">
      <dgm:prSet/>
      <dgm:spPr/>
      <dgm:t>
        <a:bodyPr/>
        <a:lstStyle/>
        <a:p>
          <a:endParaRPr lang="en-US"/>
        </a:p>
      </dgm:t>
    </dgm:pt>
    <dgm:pt modelId="{42F6782C-B0AB-4043-AE21-902974E1136A}">
      <dgm:prSet/>
      <dgm:spPr/>
      <dgm:t>
        <a:bodyPr/>
        <a:lstStyle/>
        <a:p>
          <a:r>
            <a:rPr lang="en-US" dirty="0"/>
            <a:t>Pilot, test and evaluate effectiveness of interventions across different audiences </a:t>
          </a:r>
        </a:p>
      </dgm:t>
    </dgm:pt>
    <dgm:pt modelId="{B7F85D41-1D6E-4A08-980F-BF57FDEF39A8}" type="parTrans" cxnId="{A9F150CA-93CC-4539-B430-E3D547C62DE6}">
      <dgm:prSet/>
      <dgm:spPr/>
      <dgm:t>
        <a:bodyPr/>
        <a:lstStyle/>
        <a:p>
          <a:endParaRPr lang="en-US"/>
        </a:p>
      </dgm:t>
    </dgm:pt>
    <dgm:pt modelId="{4B4AFC86-1208-4B64-86F6-AD4B17E17A6A}" type="sibTrans" cxnId="{A9F150CA-93CC-4539-B430-E3D547C62DE6}">
      <dgm:prSet/>
      <dgm:spPr/>
      <dgm:t>
        <a:bodyPr/>
        <a:lstStyle/>
        <a:p>
          <a:endParaRPr lang="en-US"/>
        </a:p>
      </dgm:t>
    </dgm:pt>
    <dgm:pt modelId="{647A9835-5484-47BC-BFB4-89AC483A84D2}">
      <dgm:prSet/>
      <dgm:spPr/>
      <dgm:t>
        <a:bodyPr/>
        <a:lstStyle/>
        <a:p>
          <a:r>
            <a:rPr lang="en-US" dirty="0"/>
            <a:t>Iteratively improve consumer experience and outcomes</a:t>
          </a:r>
        </a:p>
      </dgm:t>
    </dgm:pt>
    <dgm:pt modelId="{58EF4E2E-0F4C-409B-B765-38C1795BD71D}" type="parTrans" cxnId="{E01286E3-B1C4-4B3D-ADD8-3A8E739E1550}">
      <dgm:prSet/>
      <dgm:spPr/>
      <dgm:t>
        <a:bodyPr/>
        <a:lstStyle/>
        <a:p>
          <a:endParaRPr lang="en-US"/>
        </a:p>
      </dgm:t>
    </dgm:pt>
    <dgm:pt modelId="{4CDE9F08-88B5-4267-9C69-E557A82E6C93}" type="sibTrans" cxnId="{E01286E3-B1C4-4B3D-ADD8-3A8E739E1550}">
      <dgm:prSet/>
      <dgm:spPr/>
      <dgm:t>
        <a:bodyPr/>
        <a:lstStyle/>
        <a:p>
          <a:endParaRPr lang="en-US"/>
        </a:p>
      </dgm:t>
    </dgm:pt>
    <dgm:pt modelId="{128761E0-0A22-492A-A5E8-7CA2E7FF9581}">
      <dgm:prSet/>
      <dgm:spPr/>
      <dgm:t>
        <a:bodyPr/>
        <a:lstStyle/>
        <a:p>
          <a:r>
            <a:rPr lang="en-US"/>
            <a:t>Measure impact</a:t>
          </a:r>
        </a:p>
      </dgm:t>
    </dgm:pt>
    <dgm:pt modelId="{E944E08E-A069-4EE7-A8A1-4CA081C57CAA}" type="parTrans" cxnId="{7D51D216-5BE0-47B0-B250-BC1472410660}">
      <dgm:prSet/>
      <dgm:spPr/>
      <dgm:t>
        <a:bodyPr/>
        <a:lstStyle/>
        <a:p>
          <a:endParaRPr lang="en-US"/>
        </a:p>
      </dgm:t>
    </dgm:pt>
    <dgm:pt modelId="{272095DB-0107-433C-84A7-D405DE05A3DE}" type="sibTrans" cxnId="{7D51D216-5BE0-47B0-B250-BC1472410660}">
      <dgm:prSet/>
      <dgm:spPr/>
      <dgm:t>
        <a:bodyPr/>
        <a:lstStyle/>
        <a:p>
          <a:endParaRPr lang="en-US"/>
        </a:p>
      </dgm:t>
    </dgm:pt>
    <dgm:pt modelId="{70506BAA-CF8E-45AC-807C-0577F8A462F5}">
      <dgm:prSet/>
      <dgm:spPr/>
      <dgm:t>
        <a:bodyPr/>
        <a:lstStyle/>
        <a:p>
          <a:r>
            <a:rPr lang="en-US"/>
            <a:t>Follow good practices</a:t>
          </a:r>
        </a:p>
      </dgm:t>
    </dgm:pt>
    <dgm:pt modelId="{2CEC3BF6-9235-42EB-B817-C10251E67B2F}" type="parTrans" cxnId="{E11A7E0E-3617-4B63-B670-670F7E338A6D}">
      <dgm:prSet/>
      <dgm:spPr/>
      <dgm:t>
        <a:bodyPr/>
        <a:lstStyle/>
        <a:p>
          <a:endParaRPr lang="en-US"/>
        </a:p>
      </dgm:t>
    </dgm:pt>
    <dgm:pt modelId="{5A5247C1-EF1F-4E61-830C-5F487531031A}" type="sibTrans" cxnId="{E11A7E0E-3617-4B63-B670-670F7E338A6D}">
      <dgm:prSet/>
      <dgm:spPr/>
      <dgm:t>
        <a:bodyPr/>
        <a:lstStyle/>
        <a:p>
          <a:endParaRPr lang="en-US"/>
        </a:p>
      </dgm:t>
    </dgm:pt>
    <dgm:pt modelId="{5AA2862E-4912-41C9-BFF6-9C6387C24637}">
      <dgm:prSet/>
      <dgm:spPr/>
      <dgm:t>
        <a:bodyPr/>
        <a:lstStyle/>
        <a:p>
          <a:r>
            <a:rPr lang="en-US" b="1"/>
            <a:t>Alignment with real economy objectives: </a:t>
          </a:r>
          <a:endParaRPr lang="en-US"/>
        </a:p>
      </dgm:t>
    </dgm:pt>
    <dgm:pt modelId="{4C1BF170-CFDC-4375-8191-23CDA0A63358}" type="parTrans" cxnId="{AEDF3C89-611D-4311-B62A-720E8EB43A1A}">
      <dgm:prSet/>
      <dgm:spPr/>
      <dgm:t>
        <a:bodyPr/>
        <a:lstStyle/>
        <a:p>
          <a:endParaRPr lang="en-US"/>
        </a:p>
      </dgm:t>
    </dgm:pt>
    <dgm:pt modelId="{3514F240-C361-4C9A-B883-48D82802B9D6}" type="sibTrans" cxnId="{AEDF3C89-611D-4311-B62A-720E8EB43A1A}">
      <dgm:prSet/>
      <dgm:spPr/>
      <dgm:t>
        <a:bodyPr/>
        <a:lstStyle/>
        <a:p>
          <a:endParaRPr lang="en-US"/>
        </a:p>
      </dgm:t>
    </dgm:pt>
    <dgm:pt modelId="{EB99C2A6-FB4C-4EE5-8513-C93196174E44}">
      <dgm:prSet/>
      <dgm:spPr/>
      <dgm:t>
        <a:bodyPr/>
        <a:lstStyle/>
        <a:p>
          <a:r>
            <a:rPr lang="en-US" dirty="0"/>
            <a:t>Seek links and synergies with broader national policy priorities or reforms</a:t>
          </a:r>
        </a:p>
      </dgm:t>
    </dgm:pt>
    <dgm:pt modelId="{5FBCAFD5-52E9-41D4-BF49-25758B30202B}" type="parTrans" cxnId="{82E711B4-81E0-4EAD-8252-6DD6E5BBF6B6}">
      <dgm:prSet/>
      <dgm:spPr/>
      <dgm:t>
        <a:bodyPr/>
        <a:lstStyle/>
        <a:p>
          <a:endParaRPr lang="en-US"/>
        </a:p>
      </dgm:t>
    </dgm:pt>
    <dgm:pt modelId="{401D89D4-1AFC-492B-ADC2-49DD7370D2E1}" type="sibTrans" cxnId="{82E711B4-81E0-4EAD-8252-6DD6E5BBF6B6}">
      <dgm:prSet/>
      <dgm:spPr/>
      <dgm:t>
        <a:bodyPr/>
        <a:lstStyle/>
        <a:p>
          <a:endParaRPr lang="en-US"/>
        </a:p>
      </dgm:t>
    </dgm:pt>
    <dgm:pt modelId="{3F00B772-9BFA-41B9-96FE-406A708A4D04}">
      <dgm:prSet/>
      <dgm:spPr/>
      <dgm:t>
        <a:bodyPr/>
        <a:lstStyle/>
        <a:p>
          <a:r>
            <a:rPr lang="en-US" dirty="0"/>
            <a:t>Build partnerships and collaboration amongst the private and public sector</a:t>
          </a:r>
        </a:p>
      </dgm:t>
    </dgm:pt>
    <dgm:pt modelId="{57AE62FC-7E73-4DA3-B09C-6A9ADEB54346}" type="parTrans" cxnId="{D03BF283-C581-4848-B60C-E57A02E92EED}">
      <dgm:prSet/>
      <dgm:spPr/>
    </dgm:pt>
    <dgm:pt modelId="{B25D465B-724D-4E21-97EC-6C40B7B121E0}" type="sibTrans" cxnId="{D03BF283-C581-4848-B60C-E57A02E92EED}">
      <dgm:prSet/>
      <dgm:spPr/>
    </dgm:pt>
    <dgm:pt modelId="{84C780F8-1897-444C-8994-85EA950B9CA2}" type="pres">
      <dgm:prSet presAssocID="{B2FF1577-7A57-43D6-8687-165A39F07B2B}" presName="linear" presStyleCnt="0">
        <dgm:presLayoutVars>
          <dgm:animLvl val="lvl"/>
          <dgm:resizeHandles val="exact"/>
        </dgm:presLayoutVars>
      </dgm:prSet>
      <dgm:spPr/>
    </dgm:pt>
    <dgm:pt modelId="{801FD1F1-250F-4027-8083-FC15D097BB7B}" type="pres">
      <dgm:prSet presAssocID="{A3A76457-27D0-4978-8619-D181F22CED14}" presName="parentText" presStyleLbl="node1" presStyleIdx="0" presStyleCnt="3">
        <dgm:presLayoutVars>
          <dgm:chMax val="0"/>
          <dgm:bulletEnabled val="1"/>
        </dgm:presLayoutVars>
      </dgm:prSet>
      <dgm:spPr/>
    </dgm:pt>
    <dgm:pt modelId="{A0BBFF5C-6074-446F-975A-A5F9B2C6FB90}" type="pres">
      <dgm:prSet presAssocID="{A3A76457-27D0-4978-8619-D181F22CED14}" presName="childText" presStyleLbl="revTx" presStyleIdx="0" presStyleCnt="3">
        <dgm:presLayoutVars>
          <dgm:bulletEnabled val="1"/>
        </dgm:presLayoutVars>
      </dgm:prSet>
      <dgm:spPr/>
    </dgm:pt>
    <dgm:pt modelId="{5A77736C-5416-48DC-B00D-C663C4320607}" type="pres">
      <dgm:prSet presAssocID="{060D21C5-EA2A-445E-8EF9-84A71BE1E9B4}" presName="parentText" presStyleLbl="node1" presStyleIdx="1" presStyleCnt="3">
        <dgm:presLayoutVars>
          <dgm:chMax val="0"/>
          <dgm:bulletEnabled val="1"/>
        </dgm:presLayoutVars>
      </dgm:prSet>
      <dgm:spPr/>
    </dgm:pt>
    <dgm:pt modelId="{A649EEF3-D1A1-49DF-9E2A-62708B2CFB9C}" type="pres">
      <dgm:prSet presAssocID="{060D21C5-EA2A-445E-8EF9-84A71BE1E9B4}" presName="childText" presStyleLbl="revTx" presStyleIdx="1" presStyleCnt="3">
        <dgm:presLayoutVars>
          <dgm:bulletEnabled val="1"/>
        </dgm:presLayoutVars>
      </dgm:prSet>
      <dgm:spPr/>
    </dgm:pt>
    <dgm:pt modelId="{8E5BBE6D-6E35-4614-818D-788B6EA44EB3}" type="pres">
      <dgm:prSet presAssocID="{5AA2862E-4912-41C9-BFF6-9C6387C24637}" presName="parentText" presStyleLbl="node1" presStyleIdx="2" presStyleCnt="3">
        <dgm:presLayoutVars>
          <dgm:chMax val="0"/>
          <dgm:bulletEnabled val="1"/>
        </dgm:presLayoutVars>
      </dgm:prSet>
      <dgm:spPr/>
    </dgm:pt>
    <dgm:pt modelId="{AC9A9958-23E4-450B-80DB-388846B0492A}" type="pres">
      <dgm:prSet presAssocID="{5AA2862E-4912-41C9-BFF6-9C6387C24637}" presName="childText" presStyleLbl="revTx" presStyleIdx="2" presStyleCnt="3">
        <dgm:presLayoutVars>
          <dgm:bulletEnabled val="1"/>
        </dgm:presLayoutVars>
      </dgm:prSet>
      <dgm:spPr/>
    </dgm:pt>
  </dgm:ptLst>
  <dgm:cxnLst>
    <dgm:cxn modelId="{E6D72D0C-F5F4-4281-AFD1-DF2E744DEECC}" type="presOf" srcId="{74CF0126-DB31-4C5E-945F-AE4732B9EDE0}" destId="{A0BBFF5C-6074-446F-975A-A5F9B2C6FB90}" srcOrd="0" destOrd="0" presId="urn:microsoft.com/office/officeart/2005/8/layout/vList2"/>
    <dgm:cxn modelId="{5B066A0E-1FDC-42A7-8871-197B1C172167}" type="presOf" srcId="{3F00B772-9BFA-41B9-96FE-406A708A4D04}" destId="{AC9A9958-23E4-450B-80DB-388846B0492A}" srcOrd="0" destOrd="1" presId="urn:microsoft.com/office/officeart/2005/8/layout/vList2"/>
    <dgm:cxn modelId="{E11A7E0E-3617-4B63-B670-670F7E338A6D}" srcId="{060D21C5-EA2A-445E-8EF9-84A71BE1E9B4}" destId="{70506BAA-CF8E-45AC-807C-0577F8A462F5}" srcOrd="4" destOrd="0" parTransId="{2CEC3BF6-9235-42EB-B817-C10251E67B2F}" sibTransId="{5A5247C1-EF1F-4E61-830C-5F487531031A}"/>
    <dgm:cxn modelId="{522BA215-3082-463E-8124-4FB0B8E617C3}" type="presOf" srcId="{128761E0-0A22-492A-A5E8-7CA2E7FF9581}" destId="{A649EEF3-D1A1-49DF-9E2A-62708B2CFB9C}" srcOrd="0" destOrd="3" presId="urn:microsoft.com/office/officeart/2005/8/layout/vList2"/>
    <dgm:cxn modelId="{7D51D216-5BE0-47B0-B250-BC1472410660}" srcId="{060D21C5-EA2A-445E-8EF9-84A71BE1E9B4}" destId="{128761E0-0A22-492A-A5E8-7CA2E7FF9581}" srcOrd="3" destOrd="0" parTransId="{E944E08E-A069-4EE7-A8A1-4CA081C57CAA}" sibTransId="{272095DB-0107-433C-84A7-D405DE05A3DE}"/>
    <dgm:cxn modelId="{D820291B-360A-4D70-B888-490F03002062}" type="presOf" srcId="{057817EA-1976-492E-BEBF-3D9A0CAE8D21}" destId="{A649EEF3-D1A1-49DF-9E2A-62708B2CFB9C}" srcOrd="0" destOrd="0" presId="urn:microsoft.com/office/officeart/2005/8/layout/vList2"/>
    <dgm:cxn modelId="{F6246F1B-C0F6-42DD-BD66-DB36F664D54D}" type="presOf" srcId="{647A9835-5484-47BC-BFB4-89AC483A84D2}" destId="{A649EEF3-D1A1-49DF-9E2A-62708B2CFB9C}" srcOrd="0" destOrd="2" presId="urn:microsoft.com/office/officeart/2005/8/layout/vList2"/>
    <dgm:cxn modelId="{1320311E-59D4-4CD0-8242-19DAF259B8A7}" srcId="{B2FF1577-7A57-43D6-8687-165A39F07B2B}" destId="{A3A76457-27D0-4978-8619-D181F22CED14}" srcOrd="0" destOrd="0" parTransId="{17316ACA-FA2C-4303-A634-0C0A2C1344C0}" sibTransId="{5B9DB78E-0F77-46BF-94E8-745CEA0D714E}"/>
    <dgm:cxn modelId="{E94BCB29-9D40-4F26-AED3-1E65C3AA0DED}" type="presOf" srcId="{5AA2862E-4912-41C9-BFF6-9C6387C24637}" destId="{8E5BBE6D-6E35-4614-818D-788B6EA44EB3}" srcOrd="0" destOrd="0" presId="urn:microsoft.com/office/officeart/2005/8/layout/vList2"/>
    <dgm:cxn modelId="{92B1AF3A-4A1A-4F75-8260-0D5096D89C6E}" type="presOf" srcId="{BA1D48B3-09C0-4670-BC36-C728017A0051}" destId="{A0BBFF5C-6074-446F-975A-A5F9B2C6FB90}" srcOrd="0" destOrd="2" presId="urn:microsoft.com/office/officeart/2005/8/layout/vList2"/>
    <dgm:cxn modelId="{05AB7A3B-9E68-403B-AF5A-F2E32D0DA433}" srcId="{A3A76457-27D0-4978-8619-D181F22CED14}" destId="{74CF0126-DB31-4C5E-945F-AE4732B9EDE0}" srcOrd="0" destOrd="0" parTransId="{4AFBB6C2-4ED7-4CCE-80B6-6788C762A5B3}" sibTransId="{4F20CE82-7E1F-4731-AB13-5F145635B8DA}"/>
    <dgm:cxn modelId="{C4DD075E-5D68-4224-B203-CA8B5D5EDC5D}" srcId="{A3A76457-27D0-4978-8619-D181F22CED14}" destId="{BA1D48B3-09C0-4670-BC36-C728017A0051}" srcOrd="2" destOrd="0" parTransId="{470DDC58-EB4A-4AE4-AE73-D015E4991BE6}" sibTransId="{497555F0-9ECF-410B-8D64-DD4B39193582}"/>
    <dgm:cxn modelId="{E9D2D748-BBC0-47DB-A89A-EE9D0041E63D}" srcId="{B2FF1577-7A57-43D6-8687-165A39F07B2B}" destId="{060D21C5-EA2A-445E-8EF9-84A71BE1E9B4}" srcOrd="1" destOrd="0" parTransId="{DA19CF0C-6F9D-4932-9355-69FA8B7A8B66}" sibTransId="{5702A290-A81C-4627-AB68-3CCFD1B6DEAF}"/>
    <dgm:cxn modelId="{7BE8D76B-77A2-44BA-8C82-EDCA3705FC88}" srcId="{A3A76457-27D0-4978-8619-D181F22CED14}" destId="{196262F0-BBE4-46F5-BB3A-712D0A742EEA}" srcOrd="1" destOrd="0" parTransId="{82B9FF43-7B58-4387-9129-5B5FFAD7E895}" sibTransId="{9C11EA43-79EC-44FE-96AE-5AD4F9266024}"/>
    <dgm:cxn modelId="{DD037E6C-9826-46D1-B828-70DEFAD81DCB}" type="presOf" srcId="{EB99C2A6-FB4C-4EE5-8513-C93196174E44}" destId="{AC9A9958-23E4-450B-80DB-388846B0492A}" srcOrd="0" destOrd="0" presId="urn:microsoft.com/office/officeart/2005/8/layout/vList2"/>
    <dgm:cxn modelId="{689A4E4D-B89A-470C-AEBB-ABA8082B68C3}" type="presOf" srcId="{B2FF1577-7A57-43D6-8687-165A39F07B2B}" destId="{84C780F8-1897-444C-8994-85EA950B9CA2}" srcOrd="0" destOrd="0" presId="urn:microsoft.com/office/officeart/2005/8/layout/vList2"/>
    <dgm:cxn modelId="{D03BF283-C581-4848-B60C-E57A02E92EED}" srcId="{5AA2862E-4912-41C9-BFF6-9C6387C24637}" destId="{3F00B772-9BFA-41B9-96FE-406A708A4D04}" srcOrd="1" destOrd="0" parTransId="{57AE62FC-7E73-4DA3-B09C-6A9ADEB54346}" sibTransId="{B25D465B-724D-4E21-97EC-6C40B7B121E0}"/>
    <dgm:cxn modelId="{AEDF3C89-611D-4311-B62A-720E8EB43A1A}" srcId="{B2FF1577-7A57-43D6-8687-165A39F07B2B}" destId="{5AA2862E-4912-41C9-BFF6-9C6387C24637}" srcOrd="2" destOrd="0" parTransId="{4C1BF170-CFDC-4375-8191-23CDA0A63358}" sibTransId="{3514F240-C361-4C9A-B883-48D82802B9D6}"/>
    <dgm:cxn modelId="{DA8D8E8E-2F50-4CDE-B2EB-6A5338BAC57D}" type="presOf" srcId="{70506BAA-CF8E-45AC-807C-0577F8A462F5}" destId="{A649EEF3-D1A1-49DF-9E2A-62708B2CFB9C}" srcOrd="0" destOrd="4" presId="urn:microsoft.com/office/officeart/2005/8/layout/vList2"/>
    <dgm:cxn modelId="{D70E3F91-F25B-468B-B5FF-B51AFDC404C7}" srcId="{060D21C5-EA2A-445E-8EF9-84A71BE1E9B4}" destId="{057817EA-1976-492E-BEBF-3D9A0CAE8D21}" srcOrd="0" destOrd="0" parTransId="{66BFCD0C-33BA-4714-ADFA-2A545698C699}" sibTransId="{E5B916D3-5344-48C4-8291-28F1ED5823D3}"/>
    <dgm:cxn modelId="{82E711B4-81E0-4EAD-8252-6DD6E5BBF6B6}" srcId="{5AA2862E-4912-41C9-BFF6-9C6387C24637}" destId="{EB99C2A6-FB4C-4EE5-8513-C93196174E44}" srcOrd="0" destOrd="0" parTransId="{5FBCAFD5-52E9-41D4-BF49-25758B30202B}" sibTransId="{401D89D4-1AFC-492B-ADC2-49DD7370D2E1}"/>
    <dgm:cxn modelId="{A9F150CA-93CC-4539-B430-E3D547C62DE6}" srcId="{060D21C5-EA2A-445E-8EF9-84A71BE1E9B4}" destId="{42F6782C-B0AB-4043-AE21-902974E1136A}" srcOrd="1" destOrd="0" parTransId="{B7F85D41-1D6E-4A08-980F-BF57FDEF39A8}" sibTransId="{4B4AFC86-1208-4B64-86F6-AD4B17E17A6A}"/>
    <dgm:cxn modelId="{695AC8CF-3C08-48AC-9DA2-34296A7FAD37}" type="presOf" srcId="{060D21C5-EA2A-445E-8EF9-84A71BE1E9B4}" destId="{5A77736C-5416-48DC-B00D-C663C4320607}" srcOrd="0" destOrd="0" presId="urn:microsoft.com/office/officeart/2005/8/layout/vList2"/>
    <dgm:cxn modelId="{3F35C6D1-CA76-4305-8CC7-FD75D8E954AD}" type="presOf" srcId="{196262F0-BBE4-46F5-BB3A-712D0A742EEA}" destId="{A0BBFF5C-6074-446F-975A-A5F9B2C6FB90}" srcOrd="0" destOrd="1" presId="urn:microsoft.com/office/officeart/2005/8/layout/vList2"/>
    <dgm:cxn modelId="{F3B223DB-DBA0-4E9F-9AC9-17BAE8A24800}" type="presOf" srcId="{A3A76457-27D0-4978-8619-D181F22CED14}" destId="{801FD1F1-250F-4027-8083-FC15D097BB7B}" srcOrd="0" destOrd="0" presId="urn:microsoft.com/office/officeart/2005/8/layout/vList2"/>
    <dgm:cxn modelId="{E01286E3-B1C4-4B3D-ADD8-3A8E739E1550}" srcId="{060D21C5-EA2A-445E-8EF9-84A71BE1E9B4}" destId="{647A9835-5484-47BC-BFB4-89AC483A84D2}" srcOrd="2" destOrd="0" parTransId="{58EF4E2E-0F4C-409B-B765-38C1795BD71D}" sibTransId="{4CDE9F08-88B5-4267-9C69-E557A82E6C93}"/>
    <dgm:cxn modelId="{65C384E4-4C8A-4969-AB68-47F6AD49EFC5}" type="presOf" srcId="{42F6782C-B0AB-4043-AE21-902974E1136A}" destId="{A649EEF3-D1A1-49DF-9E2A-62708B2CFB9C}" srcOrd="0" destOrd="1" presId="urn:microsoft.com/office/officeart/2005/8/layout/vList2"/>
    <dgm:cxn modelId="{8640A970-7642-4DDA-9855-52B47ECA1B75}" type="presParOf" srcId="{84C780F8-1897-444C-8994-85EA950B9CA2}" destId="{801FD1F1-250F-4027-8083-FC15D097BB7B}" srcOrd="0" destOrd="0" presId="urn:microsoft.com/office/officeart/2005/8/layout/vList2"/>
    <dgm:cxn modelId="{9E967B23-5AB6-43C1-9FB3-CF1B9ED8842E}" type="presParOf" srcId="{84C780F8-1897-444C-8994-85EA950B9CA2}" destId="{A0BBFF5C-6074-446F-975A-A5F9B2C6FB90}" srcOrd="1" destOrd="0" presId="urn:microsoft.com/office/officeart/2005/8/layout/vList2"/>
    <dgm:cxn modelId="{CB6FC4F2-7E49-4985-9269-DA4D694F3F63}" type="presParOf" srcId="{84C780F8-1897-444C-8994-85EA950B9CA2}" destId="{5A77736C-5416-48DC-B00D-C663C4320607}" srcOrd="2" destOrd="0" presId="urn:microsoft.com/office/officeart/2005/8/layout/vList2"/>
    <dgm:cxn modelId="{DF5AD115-A512-451A-8B2D-9956CC1DA60C}" type="presParOf" srcId="{84C780F8-1897-444C-8994-85EA950B9CA2}" destId="{A649EEF3-D1A1-49DF-9E2A-62708B2CFB9C}" srcOrd="3" destOrd="0" presId="urn:microsoft.com/office/officeart/2005/8/layout/vList2"/>
    <dgm:cxn modelId="{27E32154-C656-4D38-A903-0AB1452BC0D0}" type="presParOf" srcId="{84C780F8-1897-444C-8994-85EA950B9CA2}" destId="{8E5BBE6D-6E35-4614-818D-788B6EA44EB3}" srcOrd="4" destOrd="0" presId="urn:microsoft.com/office/officeart/2005/8/layout/vList2"/>
    <dgm:cxn modelId="{230CE1A6-54DB-4466-B4B9-4167FE5B098D}" type="presParOf" srcId="{84C780F8-1897-444C-8994-85EA950B9CA2}" destId="{AC9A9958-23E4-450B-80DB-388846B0492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6EB5-40C0-42B8-98FD-61491414CEAB}">
      <dsp:nvSpPr>
        <dsp:cNvPr id="0" name=""/>
        <dsp:cNvSpPr/>
      </dsp:nvSpPr>
      <dsp:spPr>
        <a:xfrm>
          <a:off x="0" y="486973"/>
          <a:ext cx="6795654" cy="12757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418" tIns="374904" rIns="52741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Theory of change</a:t>
          </a:r>
        </a:p>
        <a:p>
          <a:pPr marL="171450" lvl="1" indent="-171450" algn="l" defTabSz="800100">
            <a:lnSpc>
              <a:spcPct val="90000"/>
            </a:lnSpc>
            <a:spcBef>
              <a:spcPct val="0"/>
            </a:spcBef>
            <a:spcAft>
              <a:spcPct val="15000"/>
            </a:spcAft>
            <a:buChar char="•"/>
          </a:pPr>
          <a:r>
            <a:rPr lang="en-US" sz="1800" kern="1200" dirty="0"/>
            <a:t>Rationale for a National Financial Education Strategy (NFES)</a:t>
          </a:r>
        </a:p>
        <a:p>
          <a:pPr marL="171450" lvl="1" indent="-171450" algn="l" defTabSz="800100">
            <a:lnSpc>
              <a:spcPct val="90000"/>
            </a:lnSpc>
            <a:spcBef>
              <a:spcPct val="0"/>
            </a:spcBef>
            <a:spcAft>
              <a:spcPct val="15000"/>
            </a:spcAft>
            <a:buChar char="•"/>
          </a:pPr>
          <a:r>
            <a:rPr lang="en-US" sz="1800" kern="1200" dirty="0"/>
            <a:t>NFES structure </a:t>
          </a:r>
        </a:p>
      </dsp:txBody>
      <dsp:txXfrm>
        <a:off x="0" y="486973"/>
        <a:ext cx="6795654" cy="1275750"/>
      </dsp:txXfrm>
    </dsp:sp>
    <dsp:sp modelId="{D3FD87DE-8226-4788-946B-29C7AC52497B}">
      <dsp:nvSpPr>
        <dsp:cNvPr id="0" name=""/>
        <dsp:cNvSpPr/>
      </dsp:nvSpPr>
      <dsp:spPr>
        <a:xfrm>
          <a:off x="339782" y="221293"/>
          <a:ext cx="4756957"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02" tIns="0" rIns="179802" bIns="0" numCol="1" spcCol="1270" anchor="ctr" anchorCtr="0">
          <a:noAutofit/>
        </a:bodyPr>
        <a:lstStyle/>
        <a:p>
          <a:pPr marL="0" lvl="0" indent="0" algn="l" defTabSz="800100">
            <a:lnSpc>
              <a:spcPct val="90000"/>
            </a:lnSpc>
            <a:spcBef>
              <a:spcPct val="0"/>
            </a:spcBef>
            <a:spcAft>
              <a:spcPct val="35000"/>
            </a:spcAft>
            <a:buNone/>
          </a:pPr>
          <a:r>
            <a:rPr lang="en-US" sz="1800" kern="1200"/>
            <a:t>NFES Context</a:t>
          </a:r>
        </a:p>
      </dsp:txBody>
      <dsp:txXfrm>
        <a:off x="365721" y="247232"/>
        <a:ext cx="4705079" cy="479482"/>
      </dsp:txXfrm>
    </dsp:sp>
    <dsp:sp modelId="{9CCCBFB6-5808-4AEE-B83A-E574D87E8976}">
      <dsp:nvSpPr>
        <dsp:cNvPr id="0" name=""/>
        <dsp:cNvSpPr/>
      </dsp:nvSpPr>
      <dsp:spPr>
        <a:xfrm>
          <a:off x="0" y="2125603"/>
          <a:ext cx="6795654" cy="1275750"/>
        </a:xfrm>
        <a:prstGeom prst="rect">
          <a:avLst/>
        </a:prstGeom>
        <a:solidFill>
          <a:schemeClr val="lt1">
            <a:alpha val="90000"/>
            <a:hueOff val="0"/>
            <a:satOff val="0"/>
            <a:lumOff val="0"/>
            <a:alphaOff val="0"/>
          </a:schemeClr>
        </a:solidFill>
        <a:ln w="15875"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418" tIns="374904" rIns="52741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Financial inclusion landscape</a:t>
          </a:r>
        </a:p>
        <a:p>
          <a:pPr marL="171450" lvl="1" indent="-171450" algn="l" defTabSz="800100">
            <a:lnSpc>
              <a:spcPct val="90000"/>
            </a:lnSpc>
            <a:spcBef>
              <a:spcPct val="0"/>
            </a:spcBef>
            <a:spcAft>
              <a:spcPct val="15000"/>
            </a:spcAft>
            <a:buChar char="•"/>
          </a:pPr>
          <a:r>
            <a:rPr lang="en-US" sz="1800" kern="1200"/>
            <a:t>Financial capability</a:t>
          </a:r>
        </a:p>
        <a:p>
          <a:pPr marL="171450" lvl="1" indent="-171450" algn="l" defTabSz="800100">
            <a:lnSpc>
              <a:spcPct val="90000"/>
            </a:lnSpc>
            <a:spcBef>
              <a:spcPct val="0"/>
            </a:spcBef>
            <a:spcAft>
              <a:spcPct val="15000"/>
            </a:spcAft>
            <a:buChar char="•"/>
          </a:pPr>
          <a:r>
            <a:rPr lang="en-US" sz="1800" kern="1200" dirty="0"/>
            <a:t>Mapping of exiting financial education efforts</a:t>
          </a:r>
        </a:p>
      </dsp:txBody>
      <dsp:txXfrm>
        <a:off x="0" y="2125603"/>
        <a:ext cx="6795654" cy="1275750"/>
      </dsp:txXfrm>
    </dsp:sp>
    <dsp:sp modelId="{06F2BA86-519E-4778-BAB2-5FDEDA142EB9}">
      <dsp:nvSpPr>
        <dsp:cNvPr id="0" name=""/>
        <dsp:cNvSpPr/>
      </dsp:nvSpPr>
      <dsp:spPr>
        <a:xfrm>
          <a:off x="339782" y="1859923"/>
          <a:ext cx="4756957" cy="531360"/>
        </a:xfrm>
        <a:prstGeom prst="roundRect">
          <a:avLst/>
        </a:prstGeom>
        <a:solidFill>
          <a:schemeClr val="accent2">
            <a:hueOff val="-3670562"/>
            <a:satOff val="16196"/>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02" tIns="0" rIns="179802" bIns="0" numCol="1" spcCol="1270" anchor="ctr" anchorCtr="0">
          <a:noAutofit/>
        </a:bodyPr>
        <a:lstStyle/>
        <a:p>
          <a:pPr marL="0" lvl="0" indent="0" algn="l" defTabSz="800100">
            <a:lnSpc>
              <a:spcPct val="90000"/>
            </a:lnSpc>
            <a:spcBef>
              <a:spcPct val="0"/>
            </a:spcBef>
            <a:spcAft>
              <a:spcPct val="35000"/>
            </a:spcAft>
            <a:buNone/>
          </a:pPr>
          <a:r>
            <a:rPr lang="en-US" sz="1800" kern="1200"/>
            <a:t>Market assessment</a:t>
          </a:r>
        </a:p>
      </dsp:txBody>
      <dsp:txXfrm>
        <a:off x="365721" y="1885862"/>
        <a:ext cx="4705079" cy="479482"/>
      </dsp:txXfrm>
    </dsp:sp>
    <dsp:sp modelId="{5D1AC19F-7D3D-4433-A041-B6AE5C85E6EE}">
      <dsp:nvSpPr>
        <dsp:cNvPr id="0" name=""/>
        <dsp:cNvSpPr/>
      </dsp:nvSpPr>
      <dsp:spPr>
        <a:xfrm>
          <a:off x="0" y="3764233"/>
          <a:ext cx="6795654" cy="2041200"/>
        </a:xfrm>
        <a:prstGeom prst="rect">
          <a:avLst/>
        </a:prstGeom>
        <a:solidFill>
          <a:schemeClr val="lt1">
            <a:alpha val="90000"/>
            <a:hueOff val="0"/>
            <a:satOff val="0"/>
            <a:lumOff val="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418" tIns="374904" rIns="52741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Mission, Vision and Strategic objectives</a:t>
          </a:r>
        </a:p>
        <a:p>
          <a:pPr marL="171450" lvl="1" indent="-171450" algn="l" defTabSz="800100">
            <a:lnSpc>
              <a:spcPct val="90000"/>
            </a:lnSpc>
            <a:spcBef>
              <a:spcPct val="0"/>
            </a:spcBef>
            <a:spcAft>
              <a:spcPct val="15000"/>
            </a:spcAft>
            <a:buChar char="•"/>
          </a:pPr>
          <a:r>
            <a:rPr lang="en-US" sz="1800" kern="1200" dirty="0"/>
            <a:t>Key interventions</a:t>
          </a:r>
        </a:p>
        <a:p>
          <a:pPr marL="171450" lvl="1" indent="-171450" algn="l" defTabSz="800100">
            <a:lnSpc>
              <a:spcPct val="90000"/>
            </a:lnSpc>
            <a:spcBef>
              <a:spcPct val="0"/>
            </a:spcBef>
            <a:spcAft>
              <a:spcPct val="15000"/>
            </a:spcAft>
            <a:buChar char="•"/>
          </a:pPr>
          <a:r>
            <a:rPr lang="en-US" sz="1800" kern="1200" dirty="0"/>
            <a:t>Foundational enablers</a:t>
          </a:r>
        </a:p>
        <a:p>
          <a:pPr marL="171450" lvl="1" indent="-171450" algn="l" defTabSz="800100">
            <a:lnSpc>
              <a:spcPct val="90000"/>
            </a:lnSpc>
            <a:spcBef>
              <a:spcPct val="0"/>
            </a:spcBef>
            <a:spcAft>
              <a:spcPct val="15000"/>
            </a:spcAft>
            <a:buChar char="•"/>
          </a:pPr>
          <a:r>
            <a:rPr lang="en-US" sz="1800" kern="1200" dirty="0"/>
            <a:t>Institutional coordination</a:t>
          </a:r>
        </a:p>
        <a:p>
          <a:pPr marL="171450" lvl="1" indent="-171450" algn="l" defTabSz="800100">
            <a:lnSpc>
              <a:spcPct val="90000"/>
            </a:lnSpc>
            <a:spcBef>
              <a:spcPct val="0"/>
            </a:spcBef>
            <a:spcAft>
              <a:spcPct val="15000"/>
            </a:spcAft>
            <a:buChar char="•"/>
          </a:pPr>
          <a:r>
            <a:rPr lang="en-US" sz="1800" kern="1200" dirty="0"/>
            <a:t>Funding</a:t>
          </a:r>
        </a:p>
        <a:p>
          <a:pPr marL="171450" lvl="1" indent="-171450" algn="l" defTabSz="800100">
            <a:lnSpc>
              <a:spcPct val="90000"/>
            </a:lnSpc>
            <a:spcBef>
              <a:spcPct val="0"/>
            </a:spcBef>
            <a:spcAft>
              <a:spcPct val="15000"/>
            </a:spcAft>
            <a:buChar char="•"/>
          </a:pPr>
          <a:r>
            <a:rPr lang="en-US" sz="1800" kern="1200" dirty="0"/>
            <a:t>Monitoring and Evaluation</a:t>
          </a:r>
        </a:p>
      </dsp:txBody>
      <dsp:txXfrm>
        <a:off x="0" y="3764233"/>
        <a:ext cx="6795654" cy="2041200"/>
      </dsp:txXfrm>
    </dsp:sp>
    <dsp:sp modelId="{DD93E7C9-3771-47A8-86B3-3F8460DF3876}">
      <dsp:nvSpPr>
        <dsp:cNvPr id="0" name=""/>
        <dsp:cNvSpPr/>
      </dsp:nvSpPr>
      <dsp:spPr>
        <a:xfrm>
          <a:off x="339782" y="3498553"/>
          <a:ext cx="4756957" cy="53136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02" tIns="0" rIns="179802" bIns="0" numCol="1" spcCol="1270" anchor="ctr" anchorCtr="0">
          <a:noAutofit/>
        </a:bodyPr>
        <a:lstStyle/>
        <a:p>
          <a:pPr marL="0" lvl="0" indent="0" algn="l" defTabSz="800100">
            <a:lnSpc>
              <a:spcPct val="90000"/>
            </a:lnSpc>
            <a:spcBef>
              <a:spcPct val="0"/>
            </a:spcBef>
            <a:spcAft>
              <a:spcPct val="35000"/>
            </a:spcAft>
            <a:buNone/>
          </a:pPr>
          <a:r>
            <a:rPr lang="en-US" sz="1800" kern="1200"/>
            <a:t>NFES Framework</a:t>
          </a:r>
        </a:p>
      </dsp:txBody>
      <dsp:txXfrm>
        <a:off x="365721" y="3524492"/>
        <a:ext cx="4705079"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6B164-EE9B-4C1A-B067-6C9483564BA1}">
      <dsp:nvSpPr>
        <dsp:cNvPr id="0" name=""/>
        <dsp:cNvSpPr/>
      </dsp:nvSpPr>
      <dsp:spPr>
        <a:xfrm>
          <a:off x="3536" y="129250"/>
          <a:ext cx="3447750" cy="518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NFES Leadership:</a:t>
          </a:r>
          <a:endParaRPr lang="en-US" sz="1800" kern="1200" dirty="0"/>
        </a:p>
      </dsp:txBody>
      <dsp:txXfrm>
        <a:off x="3536" y="129250"/>
        <a:ext cx="3447750" cy="518400"/>
      </dsp:txXfrm>
    </dsp:sp>
    <dsp:sp modelId="{0BC9B9DB-21F6-45E2-AF88-0359D0FDBBDC}">
      <dsp:nvSpPr>
        <dsp:cNvPr id="0" name=""/>
        <dsp:cNvSpPr/>
      </dsp:nvSpPr>
      <dsp:spPr>
        <a:xfrm>
          <a:off x="3536" y="647650"/>
          <a:ext cx="3447750" cy="375515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Provide policy guidance and implementation oversight, </a:t>
          </a:r>
        </a:p>
        <a:p>
          <a:pPr marL="171450" lvl="1" indent="-171450" algn="l" defTabSz="800100">
            <a:lnSpc>
              <a:spcPct val="90000"/>
            </a:lnSpc>
            <a:spcBef>
              <a:spcPct val="0"/>
            </a:spcBef>
            <a:spcAft>
              <a:spcPct val="15000"/>
            </a:spcAft>
            <a:buChar char="•"/>
          </a:pPr>
          <a:r>
            <a:rPr lang="en-US" sz="1800" kern="1200" dirty="0"/>
            <a:t>Coordinate stakeholders and relevant committees for both implementation and consultation, knowledge sharing and learning,</a:t>
          </a:r>
        </a:p>
        <a:p>
          <a:pPr marL="171450" lvl="1" indent="-171450" algn="l" defTabSz="800100">
            <a:lnSpc>
              <a:spcPct val="90000"/>
            </a:lnSpc>
            <a:spcBef>
              <a:spcPct val="0"/>
            </a:spcBef>
            <a:spcAft>
              <a:spcPct val="15000"/>
            </a:spcAft>
            <a:buChar char="•"/>
          </a:pPr>
          <a:r>
            <a:rPr lang="en-US" sz="1800" kern="1200"/>
            <a:t>Coordinate, monitor and evaluate the implementation of the NFES efforts and activities,</a:t>
          </a:r>
        </a:p>
        <a:p>
          <a:pPr marL="171450" lvl="1" indent="-171450" algn="l" defTabSz="800100">
            <a:lnSpc>
              <a:spcPct val="90000"/>
            </a:lnSpc>
            <a:spcBef>
              <a:spcPct val="0"/>
            </a:spcBef>
            <a:spcAft>
              <a:spcPct val="15000"/>
            </a:spcAft>
            <a:buChar char="•"/>
          </a:pPr>
          <a:r>
            <a:rPr lang="en-US" sz="1800" kern="1200"/>
            <a:t>Deliver or scale programming, and amplify impact,</a:t>
          </a:r>
        </a:p>
        <a:p>
          <a:pPr marL="171450" lvl="1" indent="-171450" algn="l" defTabSz="800100">
            <a:lnSpc>
              <a:spcPct val="90000"/>
            </a:lnSpc>
            <a:spcBef>
              <a:spcPct val="0"/>
            </a:spcBef>
            <a:spcAft>
              <a:spcPct val="15000"/>
            </a:spcAft>
            <a:buChar char="•"/>
          </a:pPr>
          <a:r>
            <a:rPr lang="en-US" sz="1800" kern="1200"/>
            <a:t>Help ensure programs are aligned to good practice, scaling-up successful financial education programs,</a:t>
          </a:r>
        </a:p>
      </dsp:txBody>
      <dsp:txXfrm>
        <a:off x="3536" y="647650"/>
        <a:ext cx="3447750" cy="3755159"/>
      </dsp:txXfrm>
    </dsp:sp>
    <dsp:sp modelId="{7722BDD7-80E3-4E74-AF28-C53BD17CB6C0}">
      <dsp:nvSpPr>
        <dsp:cNvPr id="0" name=""/>
        <dsp:cNvSpPr/>
      </dsp:nvSpPr>
      <dsp:spPr>
        <a:xfrm>
          <a:off x="3933971" y="129250"/>
          <a:ext cx="3447750" cy="5184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NFES Steering Committee: </a:t>
          </a:r>
          <a:endParaRPr lang="en-US" sz="1800" kern="1200" dirty="0"/>
        </a:p>
      </dsp:txBody>
      <dsp:txXfrm>
        <a:off x="3933971" y="129250"/>
        <a:ext cx="3447750" cy="518400"/>
      </dsp:txXfrm>
    </dsp:sp>
    <dsp:sp modelId="{0C50BD6A-1477-43EF-BBE9-3339BFB96AD4}">
      <dsp:nvSpPr>
        <dsp:cNvPr id="0" name=""/>
        <dsp:cNvSpPr/>
      </dsp:nvSpPr>
      <dsp:spPr>
        <a:xfrm>
          <a:off x="3933971" y="647650"/>
          <a:ext cx="3447750" cy="375515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Help finalize the NFES and NFES action plans;</a:t>
          </a:r>
        </a:p>
        <a:p>
          <a:pPr marL="171450" lvl="1" indent="-171450" algn="l" defTabSz="800100">
            <a:lnSpc>
              <a:spcPct val="90000"/>
            </a:lnSpc>
            <a:spcBef>
              <a:spcPct val="0"/>
            </a:spcBef>
            <a:spcAft>
              <a:spcPct val="15000"/>
            </a:spcAft>
            <a:buChar char="•"/>
          </a:pPr>
          <a:r>
            <a:rPr lang="en-US" sz="1800" kern="1200" dirty="0"/>
            <a:t>Provide input into the selection and development of NFES actions over time (annually);</a:t>
          </a:r>
        </a:p>
        <a:p>
          <a:pPr marL="171450" lvl="1" indent="-171450" algn="l" defTabSz="800100">
            <a:lnSpc>
              <a:spcPct val="90000"/>
            </a:lnSpc>
            <a:spcBef>
              <a:spcPct val="0"/>
            </a:spcBef>
            <a:spcAft>
              <a:spcPct val="15000"/>
            </a:spcAft>
            <a:buChar char="•"/>
          </a:pPr>
          <a:r>
            <a:rPr lang="en-US" sz="1800" kern="1200" dirty="0"/>
            <a:t>Help develop detailed action plans and roadmaps to achieve each action; </a:t>
          </a:r>
        </a:p>
        <a:p>
          <a:pPr marL="171450" lvl="1" indent="-171450" algn="l" defTabSz="800100">
            <a:lnSpc>
              <a:spcPct val="90000"/>
            </a:lnSpc>
            <a:spcBef>
              <a:spcPct val="0"/>
            </a:spcBef>
            <a:spcAft>
              <a:spcPct val="15000"/>
            </a:spcAft>
            <a:buChar char="•"/>
          </a:pPr>
          <a:r>
            <a:rPr lang="en-US" sz="1800" kern="1200" dirty="0"/>
            <a:t>Coordinate with the regulators on the implementation of actions assigned to each member institution (as needed).</a:t>
          </a:r>
        </a:p>
      </dsp:txBody>
      <dsp:txXfrm>
        <a:off x="3933971" y="647650"/>
        <a:ext cx="3447750" cy="3755159"/>
      </dsp:txXfrm>
    </dsp:sp>
    <dsp:sp modelId="{4D04AACF-34D8-48FB-B065-BA1FCCE1E596}">
      <dsp:nvSpPr>
        <dsp:cNvPr id="0" name=""/>
        <dsp:cNvSpPr/>
      </dsp:nvSpPr>
      <dsp:spPr>
        <a:xfrm>
          <a:off x="7864406" y="129250"/>
          <a:ext cx="3447750" cy="5184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NFES Advisory Council</a:t>
          </a:r>
          <a:r>
            <a:rPr lang="en-US" sz="1800" kern="1200" dirty="0"/>
            <a:t>:</a:t>
          </a:r>
        </a:p>
      </dsp:txBody>
      <dsp:txXfrm>
        <a:off x="7864406" y="129250"/>
        <a:ext cx="3447750" cy="518400"/>
      </dsp:txXfrm>
    </dsp:sp>
    <dsp:sp modelId="{4508C8FC-83BC-4392-94AF-9DFC88CD39DE}">
      <dsp:nvSpPr>
        <dsp:cNvPr id="0" name=""/>
        <dsp:cNvSpPr/>
      </dsp:nvSpPr>
      <dsp:spPr>
        <a:xfrm>
          <a:off x="7864406" y="647650"/>
          <a:ext cx="3447750" cy="375515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Align activities with the best practices and principles laid out in the NFES</a:t>
          </a:r>
        </a:p>
        <a:p>
          <a:pPr marL="171450" lvl="1" indent="-171450" algn="l" defTabSz="800100">
            <a:lnSpc>
              <a:spcPct val="90000"/>
            </a:lnSpc>
            <a:spcBef>
              <a:spcPct val="0"/>
            </a:spcBef>
            <a:spcAft>
              <a:spcPct val="15000"/>
            </a:spcAft>
            <a:buChar char="•"/>
          </a:pPr>
          <a:r>
            <a:rPr lang="en-US" sz="1800" kern="1200" dirty="0"/>
            <a:t>Periodically report on past and upcoming financial education initiatives</a:t>
          </a:r>
        </a:p>
        <a:p>
          <a:pPr marL="171450" lvl="1" indent="-171450" algn="l" defTabSz="800100">
            <a:lnSpc>
              <a:spcPct val="90000"/>
            </a:lnSpc>
            <a:spcBef>
              <a:spcPct val="0"/>
            </a:spcBef>
            <a:spcAft>
              <a:spcPct val="15000"/>
            </a:spcAft>
            <a:buChar char="•"/>
          </a:pPr>
          <a:r>
            <a:rPr lang="en-US" sz="1800" kern="1200" dirty="0"/>
            <a:t>Share insights on impact and lessons learned</a:t>
          </a:r>
        </a:p>
        <a:p>
          <a:pPr marL="171450" lvl="1" indent="-171450" algn="l" defTabSz="800100">
            <a:lnSpc>
              <a:spcPct val="90000"/>
            </a:lnSpc>
            <a:spcBef>
              <a:spcPct val="0"/>
            </a:spcBef>
            <a:spcAft>
              <a:spcPct val="15000"/>
            </a:spcAft>
            <a:buChar char="•"/>
          </a:pPr>
          <a:r>
            <a:rPr lang="en-US" sz="1800" kern="1200" dirty="0"/>
            <a:t>Provide feedback and inputs on the progress and impact of the NFES</a:t>
          </a:r>
        </a:p>
      </dsp:txBody>
      <dsp:txXfrm>
        <a:off x="7864406" y="647650"/>
        <a:ext cx="3447750" cy="3755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D3DB-4F9A-4026-A0B0-3B782EA1848A}">
      <dsp:nvSpPr>
        <dsp:cNvPr id="0" name=""/>
        <dsp:cNvSpPr/>
      </dsp:nvSpPr>
      <dsp:spPr>
        <a:xfrm>
          <a:off x="1506" y="360638"/>
          <a:ext cx="1893466" cy="109032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a:t>Inputs</a:t>
          </a:r>
        </a:p>
      </dsp:txBody>
      <dsp:txXfrm>
        <a:off x="1506" y="360638"/>
        <a:ext cx="1893466" cy="726881"/>
      </dsp:txXfrm>
    </dsp:sp>
    <dsp:sp modelId="{2CE070DE-3F5A-41AE-AD66-60BF6ABFFDF9}">
      <dsp:nvSpPr>
        <dsp:cNvPr id="0" name=""/>
        <dsp:cNvSpPr/>
      </dsp:nvSpPr>
      <dsp:spPr>
        <a:xfrm>
          <a:off x="450275" y="1047288"/>
          <a:ext cx="1893466" cy="342384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Financial education</a:t>
          </a:r>
        </a:p>
      </dsp:txBody>
      <dsp:txXfrm>
        <a:off x="505733" y="1102746"/>
        <a:ext cx="1782550" cy="3312933"/>
      </dsp:txXfrm>
    </dsp:sp>
    <dsp:sp modelId="{18F1D72A-319B-49ED-8877-2E476AC42C70}">
      <dsp:nvSpPr>
        <dsp:cNvPr id="0" name=""/>
        <dsp:cNvSpPr/>
      </dsp:nvSpPr>
      <dsp:spPr>
        <a:xfrm>
          <a:off x="2182015" y="488370"/>
          <a:ext cx="608530" cy="4714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82015" y="582654"/>
        <a:ext cx="467105" cy="282850"/>
      </dsp:txXfrm>
    </dsp:sp>
    <dsp:sp modelId="{C381DB7B-FE64-4731-949D-6B9986DE6B81}">
      <dsp:nvSpPr>
        <dsp:cNvPr id="0" name=""/>
        <dsp:cNvSpPr/>
      </dsp:nvSpPr>
      <dsp:spPr>
        <a:xfrm>
          <a:off x="3043143" y="360638"/>
          <a:ext cx="1893466" cy="109032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a:t>Financial Education Intermediate Outcomes </a:t>
          </a:r>
        </a:p>
      </dsp:txBody>
      <dsp:txXfrm>
        <a:off x="3043143" y="360638"/>
        <a:ext cx="1893466" cy="726881"/>
      </dsp:txXfrm>
    </dsp:sp>
    <dsp:sp modelId="{196778D2-B2DC-46A9-BBBF-02E5B1391E5E}">
      <dsp:nvSpPr>
        <dsp:cNvPr id="0" name=""/>
        <dsp:cNvSpPr/>
      </dsp:nvSpPr>
      <dsp:spPr>
        <a:xfrm>
          <a:off x="3491913" y="1047288"/>
          <a:ext cx="1893466" cy="3423849"/>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Knowledge, skills &amp; attitudes</a:t>
          </a:r>
        </a:p>
        <a:p>
          <a:pPr marL="171450" lvl="1" indent="-171450" algn="l" defTabSz="711200">
            <a:lnSpc>
              <a:spcPct val="90000"/>
            </a:lnSpc>
            <a:spcBef>
              <a:spcPct val="0"/>
            </a:spcBef>
            <a:spcAft>
              <a:spcPct val="15000"/>
            </a:spcAft>
            <a:buChar char="•"/>
          </a:pPr>
          <a:r>
            <a:rPr lang="en-US" sz="1600" kern="1200" dirty="0"/>
            <a:t>Behaviors &amp; practices</a:t>
          </a:r>
        </a:p>
      </dsp:txBody>
      <dsp:txXfrm>
        <a:off x="3547371" y="1102746"/>
        <a:ext cx="1782550" cy="3312933"/>
      </dsp:txXfrm>
    </dsp:sp>
    <dsp:sp modelId="{9C9507FD-15D5-479C-BA4E-1363D6330733}">
      <dsp:nvSpPr>
        <dsp:cNvPr id="0" name=""/>
        <dsp:cNvSpPr/>
      </dsp:nvSpPr>
      <dsp:spPr>
        <a:xfrm>
          <a:off x="5223653" y="488370"/>
          <a:ext cx="608530" cy="4714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223653" y="582654"/>
        <a:ext cx="467105" cy="282850"/>
      </dsp:txXfrm>
    </dsp:sp>
    <dsp:sp modelId="{01D98ED1-4A92-4EAD-AA0F-5C4C6A68C5B9}">
      <dsp:nvSpPr>
        <dsp:cNvPr id="0" name=""/>
        <dsp:cNvSpPr/>
      </dsp:nvSpPr>
      <dsp:spPr>
        <a:xfrm>
          <a:off x="6084781" y="360638"/>
          <a:ext cx="1893466" cy="109032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t>Financial Well-Being Long term Outcomes </a:t>
          </a:r>
        </a:p>
      </dsp:txBody>
      <dsp:txXfrm>
        <a:off x="6084781" y="360638"/>
        <a:ext cx="1893466" cy="726881"/>
      </dsp:txXfrm>
    </dsp:sp>
    <dsp:sp modelId="{50B1FBE6-5E79-408A-9E63-0DF88AE44377}">
      <dsp:nvSpPr>
        <dsp:cNvPr id="0" name=""/>
        <dsp:cNvSpPr/>
      </dsp:nvSpPr>
      <dsp:spPr>
        <a:xfrm>
          <a:off x="6533550" y="1047288"/>
          <a:ext cx="1893466" cy="3423849"/>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Increased savings</a:t>
          </a:r>
        </a:p>
        <a:p>
          <a:pPr marL="171450" lvl="1" indent="-171450" algn="l" defTabSz="711200">
            <a:lnSpc>
              <a:spcPct val="90000"/>
            </a:lnSpc>
            <a:spcBef>
              <a:spcPct val="0"/>
            </a:spcBef>
            <a:spcAft>
              <a:spcPct val="15000"/>
            </a:spcAft>
            <a:buChar char="•"/>
          </a:pPr>
          <a:r>
            <a:rPr lang="en-US" sz="1600" kern="1200" dirty="0"/>
            <a:t>Better debt management </a:t>
          </a:r>
        </a:p>
        <a:p>
          <a:pPr marL="171450" lvl="1" indent="-171450" algn="l" defTabSz="711200">
            <a:lnSpc>
              <a:spcPct val="90000"/>
            </a:lnSpc>
            <a:spcBef>
              <a:spcPct val="0"/>
            </a:spcBef>
            <a:spcAft>
              <a:spcPct val="15000"/>
            </a:spcAft>
            <a:buChar char="•"/>
          </a:pPr>
          <a:r>
            <a:rPr lang="en-US" sz="1600" kern="1200" dirty="0"/>
            <a:t>Effective &amp; appropriate use of financial products</a:t>
          </a:r>
        </a:p>
        <a:p>
          <a:pPr marL="171450" lvl="1" indent="-171450" algn="l" defTabSz="711200">
            <a:lnSpc>
              <a:spcPct val="90000"/>
            </a:lnSpc>
            <a:spcBef>
              <a:spcPct val="0"/>
            </a:spcBef>
            <a:spcAft>
              <a:spcPct val="15000"/>
            </a:spcAft>
            <a:buChar char="•"/>
          </a:pPr>
          <a:r>
            <a:rPr lang="en-US" sz="1600" kern="1200" dirty="0"/>
            <a:t>Forward financial planning </a:t>
          </a:r>
        </a:p>
        <a:p>
          <a:pPr marL="171450" lvl="1" indent="-171450" algn="l" defTabSz="711200">
            <a:lnSpc>
              <a:spcPct val="90000"/>
            </a:lnSpc>
            <a:spcBef>
              <a:spcPct val="0"/>
            </a:spcBef>
            <a:spcAft>
              <a:spcPct val="15000"/>
            </a:spcAft>
            <a:buChar char="•"/>
          </a:pPr>
          <a:r>
            <a:rPr lang="en-US" sz="1600" kern="1200" dirty="0"/>
            <a:t>Successful financial negotiations </a:t>
          </a:r>
        </a:p>
      </dsp:txBody>
      <dsp:txXfrm>
        <a:off x="6589008" y="1102746"/>
        <a:ext cx="1782550" cy="3312933"/>
      </dsp:txXfrm>
    </dsp:sp>
    <dsp:sp modelId="{C9A8466D-C5DA-49EB-98D9-C4D4760BCE57}">
      <dsp:nvSpPr>
        <dsp:cNvPr id="0" name=""/>
        <dsp:cNvSpPr/>
      </dsp:nvSpPr>
      <dsp:spPr>
        <a:xfrm>
          <a:off x="8265290" y="488370"/>
          <a:ext cx="608530" cy="4714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265290" y="582654"/>
        <a:ext cx="467105" cy="282850"/>
      </dsp:txXfrm>
    </dsp:sp>
    <dsp:sp modelId="{74CDF29F-F6AA-4EF8-A540-E220D21188D7}">
      <dsp:nvSpPr>
        <dsp:cNvPr id="0" name=""/>
        <dsp:cNvSpPr/>
      </dsp:nvSpPr>
      <dsp:spPr>
        <a:xfrm>
          <a:off x="9126418" y="360638"/>
          <a:ext cx="1893466" cy="109032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a:t>Financial Sector Outcomes </a:t>
          </a:r>
        </a:p>
      </dsp:txBody>
      <dsp:txXfrm>
        <a:off x="9126418" y="360638"/>
        <a:ext cx="1893466" cy="726881"/>
      </dsp:txXfrm>
    </dsp:sp>
    <dsp:sp modelId="{0F1271C6-A9A2-4EDF-853E-581C62DE02E2}">
      <dsp:nvSpPr>
        <dsp:cNvPr id="0" name=""/>
        <dsp:cNvSpPr/>
      </dsp:nvSpPr>
      <dsp:spPr>
        <a:xfrm>
          <a:off x="9515732" y="1047288"/>
          <a:ext cx="1893466" cy="3423849"/>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Competitive financial market </a:t>
          </a:r>
        </a:p>
        <a:p>
          <a:pPr marL="171450" lvl="1" indent="-171450" algn="l" defTabSz="711200">
            <a:lnSpc>
              <a:spcPct val="90000"/>
            </a:lnSpc>
            <a:spcBef>
              <a:spcPct val="0"/>
            </a:spcBef>
            <a:spcAft>
              <a:spcPct val="15000"/>
            </a:spcAft>
            <a:buChar char="•"/>
          </a:pPr>
          <a:r>
            <a:rPr lang="en-US" sz="1600" kern="1200" dirty="0"/>
            <a:t>Savings mobilization </a:t>
          </a:r>
        </a:p>
        <a:p>
          <a:pPr marL="171450" lvl="1" indent="-171450" algn="l" defTabSz="711200">
            <a:lnSpc>
              <a:spcPct val="90000"/>
            </a:lnSpc>
            <a:spcBef>
              <a:spcPct val="0"/>
            </a:spcBef>
            <a:spcAft>
              <a:spcPct val="15000"/>
            </a:spcAft>
            <a:buChar char="•"/>
          </a:pPr>
          <a:r>
            <a:rPr lang="en-US" sz="1600" kern="1200" dirty="0"/>
            <a:t>Product &amp; channel innovation</a:t>
          </a:r>
        </a:p>
        <a:p>
          <a:pPr marL="171450" lvl="1" indent="-171450" algn="l" defTabSz="711200">
            <a:lnSpc>
              <a:spcPct val="90000"/>
            </a:lnSpc>
            <a:spcBef>
              <a:spcPct val="0"/>
            </a:spcBef>
            <a:spcAft>
              <a:spcPct val="15000"/>
            </a:spcAft>
            <a:buChar char="•"/>
          </a:pPr>
          <a:r>
            <a:rPr lang="en-US" sz="1600" kern="1200" dirty="0"/>
            <a:t>Financial inclusion </a:t>
          </a:r>
        </a:p>
        <a:p>
          <a:pPr marL="171450" lvl="1" indent="-171450" algn="l" defTabSz="711200">
            <a:lnSpc>
              <a:spcPct val="90000"/>
            </a:lnSpc>
            <a:spcBef>
              <a:spcPct val="0"/>
            </a:spcBef>
            <a:spcAft>
              <a:spcPct val="15000"/>
            </a:spcAft>
            <a:buChar char="•"/>
          </a:pPr>
          <a:r>
            <a:rPr lang="en-US" sz="1600" kern="1200" dirty="0"/>
            <a:t>Greater consumer protection</a:t>
          </a:r>
        </a:p>
      </dsp:txBody>
      <dsp:txXfrm>
        <a:off x="9571190" y="1102746"/>
        <a:ext cx="1782550" cy="3312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31783-C376-471E-94EF-1AF1C9B2B23E}">
      <dsp:nvSpPr>
        <dsp:cNvPr id="0" name=""/>
        <dsp:cNvSpPr/>
      </dsp:nvSpPr>
      <dsp:spPr>
        <a:xfrm>
          <a:off x="0" y="941615"/>
          <a:ext cx="3261444" cy="20710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13A2D-35BB-401B-B4B0-8704E94DF96E}">
      <dsp:nvSpPr>
        <dsp:cNvPr id="0" name=""/>
        <dsp:cNvSpPr/>
      </dsp:nvSpPr>
      <dsp:spPr>
        <a:xfrm>
          <a:off x="362382" y="1285878"/>
          <a:ext cx="3261444" cy="20710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FINANCIAL INCLUSION </a:t>
          </a:r>
          <a:r>
            <a:rPr lang="en-US" sz="1700" kern="1200" dirty="0"/>
            <a:t>- </a:t>
          </a:r>
          <a:r>
            <a:rPr lang="en-US" sz="1700" b="0" kern="1200" dirty="0"/>
            <a:t>Lack of awareness regarding financial products and their benefits and perceived ineligibility/self-exclusion are some of the leading reasons for not seeking formal financial services among the financially excluded.  </a:t>
          </a:r>
        </a:p>
      </dsp:txBody>
      <dsp:txXfrm>
        <a:off x="423040" y="1346536"/>
        <a:ext cx="3140128" cy="1949701"/>
      </dsp:txXfrm>
    </dsp:sp>
    <dsp:sp modelId="{3A0F0DF7-B065-470D-B068-E17ABD4F33C2}">
      <dsp:nvSpPr>
        <dsp:cNvPr id="0" name=""/>
        <dsp:cNvSpPr/>
      </dsp:nvSpPr>
      <dsp:spPr>
        <a:xfrm>
          <a:off x="3986209" y="941615"/>
          <a:ext cx="3261444" cy="20710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69844-33E1-4AA2-840A-DD941F759467}">
      <dsp:nvSpPr>
        <dsp:cNvPr id="0" name=""/>
        <dsp:cNvSpPr/>
      </dsp:nvSpPr>
      <dsp:spPr>
        <a:xfrm>
          <a:off x="4348592" y="1285878"/>
          <a:ext cx="3261444" cy="20710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FINANCIAL STABILITY </a:t>
          </a:r>
          <a:r>
            <a:rPr lang="en-US" sz="1700" kern="1200" dirty="0"/>
            <a:t>- </a:t>
          </a:r>
          <a:r>
            <a:rPr lang="en-US" sz="1700" b="0" kern="1200" dirty="0"/>
            <a:t>A lack of understanding of financial products can </a:t>
          </a:r>
          <a:r>
            <a:rPr lang="en-US" sz="1700" b="0" u="none" kern="1200" dirty="0"/>
            <a:t>lead to serious systemic issues in the financial sector, such as over indebtedness, resort to fraudulent informal practices, lack of sustainability and resilience in times of crisis, etc.</a:t>
          </a:r>
        </a:p>
      </dsp:txBody>
      <dsp:txXfrm>
        <a:off x="4409250" y="1346536"/>
        <a:ext cx="3140128" cy="1949701"/>
      </dsp:txXfrm>
    </dsp:sp>
    <dsp:sp modelId="{04380F92-8002-43DF-BDC5-C677ABA6CBC7}">
      <dsp:nvSpPr>
        <dsp:cNvPr id="0" name=""/>
        <dsp:cNvSpPr/>
      </dsp:nvSpPr>
      <dsp:spPr>
        <a:xfrm>
          <a:off x="7972419" y="941615"/>
          <a:ext cx="3261444" cy="20710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A0657-C822-416A-8407-1BF649B342D5}">
      <dsp:nvSpPr>
        <dsp:cNvPr id="0" name=""/>
        <dsp:cNvSpPr/>
      </dsp:nvSpPr>
      <dsp:spPr>
        <a:xfrm>
          <a:off x="8334802" y="1285878"/>
          <a:ext cx="3261444" cy="207101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FINANCIAL INNOVATION - </a:t>
          </a:r>
          <a:r>
            <a:rPr lang="en-US" sz="1700" b="0" kern="1200" dirty="0"/>
            <a:t>Innovation and sophistication in the financial system and environment, (such as digitalization) provide greater opportunities for individuals and MSMEs, but also pose greater risks.</a:t>
          </a:r>
        </a:p>
      </dsp:txBody>
      <dsp:txXfrm>
        <a:off x="8395460" y="1346536"/>
        <a:ext cx="3140128" cy="1949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C1A4B-BC0D-4C40-A5A9-C835561F8B46}">
      <dsp:nvSpPr>
        <dsp:cNvPr id="0" name=""/>
        <dsp:cNvSpPr/>
      </dsp:nvSpPr>
      <dsp:spPr>
        <a:xfrm>
          <a:off x="0" y="28562"/>
          <a:ext cx="3618663" cy="401411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SzPts val="1100"/>
            <a:buFont typeface="Arial" panose="020B0604020202020204" pitchFamily="34" charset="0"/>
            <a:buChar char="•"/>
          </a:pPr>
          <a:r>
            <a:rPr lang="en-US" sz="1500" b="1" kern="1200" dirty="0"/>
            <a:t>Financial behavior</a:t>
          </a:r>
          <a:r>
            <a:rPr lang="en-US" sz="1500" kern="1200" dirty="0"/>
            <a:t>: </a:t>
          </a:r>
        </a:p>
        <a:p>
          <a:pPr marL="228600" lvl="2" indent="-114300" algn="l" defTabSz="666750">
            <a:lnSpc>
              <a:spcPct val="90000"/>
            </a:lnSpc>
            <a:spcBef>
              <a:spcPct val="0"/>
            </a:spcBef>
            <a:spcAft>
              <a:spcPct val="15000"/>
            </a:spcAft>
            <a:buSzPts val="1100"/>
            <a:buFont typeface="Arial" panose="020B0604020202020204" pitchFamily="34" charset="0"/>
            <a:buChar char="•"/>
          </a:pPr>
          <a:r>
            <a:rPr lang="en-US" sz="1500" kern="1200" dirty="0"/>
            <a:t>Individuals own less than half (47%) of appropriate financial behaviors. </a:t>
          </a:r>
        </a:p>
        <a:p>
          <a:pPr marL="228600" lvl="2" indent="-114300" algn="l" defTabSz="666750">
            <a:lnSpc>
              <a:spcPct val="90000"/>
            </a:lnSpc>
            <a:spcBef>
              <a:spcPct val="0"/>
            </a:spcBef>
            <a:spcAft>
              <a:spcPct val="15000"/>
            </a:spcAft>
            <a:buSzPts val="1100"/>
            <a:buFont typeface="Arial" panose="020B0604020202020204" pitchFamily="34" charset="0"/>
            <a:buChar char="•"/>
          </a:pPr>
          <a:r>
            <a:rPr lang="en-US" sz="1500" kern="1200" dirty="0"/>
            <a:t>Only a quarter of individuals have the minimum financial behavior (6 out of 9)</a:t>
          </a:r>
        </a:p>
        <a:p>
          <a:pPr marL="114300" lvl="1" indent="-114300" algn="l" defTabSz="666750">
            <a:lnSpc>
              <a:spcPct val="90000"/>
            </a:lnSpc>
            <a:spcBef>
              <a:spcPct val="0"/>
            </a:spcBef>
            <a:spcAft>
              <a:spcPct val="15000"/>
            </a:spcAft>
            <a:buSzPts val="1100"/>
            <a:buFont typeface="Arial" panose="020B0604020202020204" pitchFamily="34" charset="0"/>
            <a:buChar char="•"/>
          </a:pPr>
          <a:r>
            <a:rPr lang="en-US" sz="1500" b="1" kern="1200" dirty="0"/>
            <a:t>Financial attitudes:</a:t>
          </a:r>
        </a:p>
        <a:p>
          <a:pPr marL="228600" lvl="2" indent="-114300" algn="l" defTabSz="666750">
            <a:lnSpc>
              <a:spcPct val="90000"/>
            </a:lnSpc>
            <a:spcBef>
              <a:spcPct val="0"/>
            </a:spcBef>
            <a:spcAft>
              <a:spcPct val="15000"/>
            </a:spcAft>
            <a:buSzPts val="1100"/>
            <a:buFont typeface="Arial" panose="020B0604020202020204" pitchFamily="34" charset="0"/>
            <a:buChar char="•"/>
          </a:pPr>
          <a:r>
            <a:rPr lang="en-US" sz="1500" kern="1200" dirty="0"/>
            <a:t>Individuals in Albania possess 64% of the appropriate financial positions</a:t>
          </a:r>
        </a:p>
        <a:p>
          <a:pPr marL="228600" lvl="2" indent="-114300" algn="l" defTabSz="666750">
            <a:lnSpc>
              <a:spcPct val="90000"/>
            </a:lnSpc>
            <a:spcBef>
              <a:spcPct val="0"/>
            </a:spcBef>
            <a:spcAft>
              <a:spcPct val="15000"/>
            </a:spcAft>
            <a:buSzPts val="1100"/>
            <a:buFont typeface="Arial" panose="020B0604020202020204" pitchFamily="34" charset="0"/>
            <a:buChar char="•"/>
          </a:pPr>
          <a:r>
            <a:rPr lang="en-US" sz="1500" kern="1200" dirty="0"/>
            <a:t>More than half of individuals have an index of financial positions as much as the targeted minimum (3 out of 7)</a:t>
          </a:r>
        </a:p>
        <a:p>
          <a:pPr marL="114300" lvl="1" indent="-114300" algn="l" defTabSz="666750">
            <a:lnSpc>
              <a:spcPct val="90000"/>
            </a:lnSpc>
            <a:spcBef>
              <a:spcPct val="0"/>
            </a:spcBef>
            <a:spcAft>
              <a:spcPct val="15000"/>
            </a:spcAft>
            <a:buSzPts val="1100"/>
            <a:buFont typeface="Arial" panose="020B0604020202020204" pitchFamily="34" charset="0"/>
            <a:buChar char="•"/>
          </a:pPr>
          <a:r>
            <a:rPr lang="en-US" sz="1500" b="1" kern="1200" dirty="0"/>
            <a:t>Financial well-being:</a:t>
          </a:r>
        </a:p>
        <a:p>
          <a:pPr marL="228600" lvl="2" indent="-114300" algn="l" defTabSz="666750">
            <a:lnSpc>
              <a:spcPct val="90000"/>
            </a:lnSpc>
            <a:spcBef>
              <a:spcPct val="0"/>
            </a:spcBef>
            <a:spcAft>
              <a:spcPct val="15000"/>
            </a:spcAft>
            <a:buFont typeface="Arial" panose="020B0604020202020204" pitchFamily="34" charset="0"/>
            <a:buChar char="•"/>
          </a:pPr>
          <a:r>
            <a:rPr lang="en-US" sz="1500" kern="1200" dirty="0"/>
            <a:t>Low levels of financial well-being (7.7 out of 21) indicating that that individuals in Albania are generally insecure about their finances. They limit their choices and are unable to plan ahead. </a:t>
          </a:r>
        </a:p>
      </dsp:txBody>
      <dsp:txXfrm>
        <a:off x="84790" y="113352"/>
        <a:ext cx="3449083" cy="3929329"/>
      </dsp:txXfrm>
    </dsp:sp>
    <dsp:sp modelId="{4F78735A-582B-4A4E-BD5E-2098E3B897AC}">
      <dsp:nvSpPr>
        <dsp:cNvPr id="0" name=""/>
        <dsp:cNvSpPr/>
      </dsp:nvSpPr>
      <dsp:spPr>
        <a:xfrm>
          <a:off x="0" y="3583215"/>
          <a:ext cx="3618663" cy="776596"/>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kern="1200" dirty="0"/>
            <a:t>Awareness</a:t>
          </a:r>
        </a:p>
      </dsp:txBody>
      <dsp:txXfrm>
        <a:off x="0" y="3583215"/>
        <a:ext cx="2548354" cy="776596"/>
      </dsp:txXfrm>
    </dsp:sp>
    <dsp:sp modelId="{99F0BF20-C0E9-4D21-9E99-E71258A5969B}">
      <dsp:nvSpPr>
        <dsp:cNvPr id="0" name=""/>
        <dsp:cNvSpPr/>
      </dsp:nvSpPr>
      <dsp:spPr>
        <a:xfrm>
          <a:off x="2371873" y="3706572"/>
          <a:ext cx="846793" cy="846793"/>
        </a:xfrm>
        <a:prstGeom prst="ellipse">
          <a:avLst/>
        </a:prstGeom>
        <a:blipFill>
          <a:blip xmlns:r="http://schemas.openxmlformats.org/officeDocument/2006/relationships" r:embed="rId1"/>
          <a:srcRect/>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AADDF4-6B52-4D60-95A1-01F14F3FD26C}">
      <dsp:nvSpPr>
        <dsp:cNvPr id="0" name=""/>
        <dsp:cNvSpPr/>
      </dsp:nvSpPr>
      <dsp:spPr>
        <a:xfrm>
          <a:off x="3818181" y="28562"/>
          <a:ext cx="3618663" cy="401411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3518287"/>
              <a:satOff val="21119"/>
              <a:lumOff val="-1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0" lvl="1" indent="0" algn="l" defTabSz="666750">
            <a:lnSpc>
              <a:spcPct val="80000"/>
            </a:lnSpc>
            <a:spcBef>
              <a:spcPct val="0"/>
            </a:spcBef>
            <a:spcAft>
              <a:spcPts val="1000"/>
            </a:spcAft>
            <a:buSzPts val="1100"/>
            <a:buFont typeface="Arial" panose="020B0604020202020204" pitchFamily="34" charset="0"/>
            <a:buChar char="•"/>
          </a:pPr>
          <a:r>
            <a:rPr lang="en-US" sz="1500" kern="1200" dirty="0"/>
            <a:t>On average individuals possess only half of financial knowledge, with a financial literacy index value of 3.7 (out of 7)</a:t>
          </a:r>
        </a:p>
        <a:p>
          <a:pPr marL="0" lvl="1" indent="0" algn="l" defTabSz="666750">
            <a:lnSpc>
              <a:spcPct val="80000"/>
            </a:lnSpc>
            <a:spcBef>
              <a:spcPct val="0"/>
            </a:spcBef>
            <a:spcAft>
              <a:spcPts val="1000"/>
            </a:spcAft>
            <a:buSzPts val="1100"/>
            <a:buFont typeface="Arial" panose="020B0604020202020204" pitchFamily="34" charset="0"/>
            <a:buChar char="•"/>
          </a:pPr>
          <a:r>
            <a:rPr lang="en-US" sz="1500" kern="1200" dirty="0"/>
            <a:t>Only 29% of individuals can answer correctly 5 out of 7 questions on financial knowledge, which is the minimum required financial knowledge. </a:t>
          </a:r>
        </a:p>
        <a:p>
          <a:pPr marL="0" lvl="1" indent="0" algn="l" defTabSz="666750">
            <a:lnSpc>
              <a:spcPct val="80000"/>
            </a:lnSpc>
            <a:spcBef>
              <a:spcPct val="0"/>
            </a:spcBef>
            <a:spcAft>
              <a:spcPts val="1000"/>
            </a:spcAft>
            <a:buSzPts val="1100"/>
            <a:buFont typeface="Arial" panose="020B0604020202020204" pitchFamily="34" charset="0"/>
            <a:buChar char="•"/>
          </a:pPr>
          <a:r>
            <a:rPr lang="en-US" sz="1500" kern="1200" dirty="0"/>
            <a:t>26% and 11% of individuals can correctly answer questions related to the understanding of the time value of money and the composite interest rate, where only, three times less than the global average</a:t>
          </a:r>
        </a:p>
      </dsp:txBody>
      <dsp:txXfrm>
        <a:off x="3902971" y="113352"/>
        <a:ext cx="3449083" cy="3929329"/>
      </dsp:txXfrm>
    </dsp:sp>
    <dsp:sp modelId="{441EE150-41B9-44F2-9945-60F8EE5B0B00}">
      <dsp:nvSpPr>
        <dsp:cNvPr id="0" name=""/>
        <dsp:cNvSpPr/>
      </dsp:nvSpPr>
      <dsp:spPr>
        <a:xfrm>
          <a:off x="3828440" y="3583215"/>
          <a:ext cx="3618663" cy="776596"/>
        </a:xfrm>
        <a:prstGeom prst="rect">
          <a:avLst/>
        </a:prstGeom>
        <a:solidFill>
          <a:schemeClr val="accent4">
            <a:hueOff val="-3518287"/>
            <a:satOff val="21119"/>
            <a:lumOff val="-1863"/>
            <a:alphaOff val="0"/>
          </a:schemeClr>
        </a:solidFill>
        <a:ln w="15875" cap="flat" cmpd="sng" algn="ctr">
          <a:solidFill>
            <a:schemeClr val="accent4">
              <a:hueOff val="-3518287"/>
              <a:satOff val="21119"/>
              <a:lumOff val="-1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kern="1200" dirty="0"/>
            <a:t>Numeracy &amp; Literacy</a:t>
          </a:r>
        </a:p>
      </dsp:txBody>
      <dsp:txXfrm>
        <a:off x="3828440" y="3583215"/>
        <a:ext cx="2548354" cy="776596"/>
      </dsp:txXfrm>
    </dsp:sp>
    <dsp:sp modelId="{91B25AA5-6469-4BF5-AFED-D47EA0EEFB95}">
      <dsp:nvSpPr>
        <dsp:cNvPr id="0" name=""/>
        <dsp:cNvSpPr/>
      </dsp:nvSpPr>
      <dsp:spPr>
        <a:xfrm>
          <a:off x="6200325" y="3706572"/>
          <a:ext cx="846793" cy="846793"/>
        </a:xfrm>
        <a:prstGeom prst="ellipse">
          <a:avLst/>
        </a:prstGeom>
        <a:blipFill>
          <a:blip xmlns:r="http://schemas.openxmlformats.org/officeDocument/2006/relationships" r:embed="rId2"/>
          <a:srcRect/>
          <a:stretch>
            <a:fillRect l="-39000" r="-39000"/>
          </a:stretch>
        </a:blipFill>
        <a:ln w="15875" cap="flat" cmpd="sng" algn="ctr">
          <a:solidFill>
            <a:schemeClr val="accent4">
              <a:tint val="40000"/>
              <a:alpha val="90000"/>
              <a:hueOff val="-3661728"/>
              <a:satOff val="16608"/>
              <a:lumOff val="16"/>
              <a:alphaOff val="0"/>
            </a:schemeClr>
          </a:solidFill>
          <a:prstDash val="solid"/>
        </a:ln>
        <a:effectLst/>
      </dsp:spPr>
      <dsp:style>
        <a:lnRef idx="2">
          <a:scrgbClr r="0" g="0" b="0"/>
        </a:lnRef>
        <a:fillRef idx="1">
          <a:scrgbClr r="0" g="0" b="0"/>
        </a:fillRef>
        <a:effectRef idx="0">
          <a:scrgbClr r="0" g="0" b="0"/>
        </a:effectRef>
        <a:fontRef idx="minor"/>
      </dsp:style>
    </dsp:sp>
    <dsp:sp modelId="{EAD43622-FDBA-49BB-9DDA-249AEB5B3D75}">
      <dsp:nvSpPr>
        <dsp:cNvPr id="0" name=""/>
        <dsp:cNvSpPr/>
      </dsp:nvSpPr>
      <dsp:spPr>
        <a:xfrm>
          <a:off x="7646632" y="28562"/>
          <a:ext cx="3618663" cy="401411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0" lvl="1" indent="0" algn="l" defTabSz="666750">
            <a:lnSpc>
              <a:spcPct val="80000"/>
            </a:lnSpc>
            <a:spcBef>
              <a:spcPct val="0"/>
            </a:spcBef>
            <a:spcAft>
              <a:spcPts val="1000"/>
            </a:spcAft>
            <a:buSzPts val="1100"/>
            <a:buFont typeface="Arial" panose="020B0604020202020204" pitchFamily="34" charset="0"/>
            <a:buChar char="•"/>
          </a:pPr>
          <a:r>
            <a:rPr lang="en-US" sz="1500" kern="1200" dirty="0"/>
            <a:t>A little over half of surveyed Albanians report always planning how their money will be spent, and only 42 percent always stick to their plan. </a:t>
          </a:r>
        </a:p>
        <a:p>
          <a:pPr marL="0" lvl="1" indent="0" algn="l" defTabSz="666750">
            <a:lnSpc>
              <a:spcPct val="80000"/>
            </a:lnSpc>
            <a:spcBef>
              <a:spcPct val="0"/>
            </a:spcBef>
            <a:spcAft>
              <a:spcPts val="1000"/>
            </a:spcAft>
            <a:buSzPts val="1100"/>
            <a:buFont typeface="Arial" panose="020B0604020202020204" pitchFamily="34" charset="0"/>
            <a:buChar char="•"/>
          </a:pPr>
          <a:r>
            <a:rPr lang="en-US" sz="1500" kern="1200" dirty="0"/>
            <a:t>A much smaller percentage of adults keep track of their day-to-day spending (26 percent) and those that are banked are more likely to keep exact track as compared to adults that are not formally served.</a:t>
          </a:r>
        </a:p>
        <a:p>
          <a:pPr marL="0" lvl="1" indent="0" algn="l" defTabSz="666750">
            <a:lnSpc>
              <a:spcPct val="80000"/>
            </a:lnSpc>
            <a:spcBef>
              <a:spcPct val="0"/>
            </a:spcBef>
            <a:spcAft>
              <a:spcPts val="1000"/>
            </a:spcAft>
            <a:buSzPts val="1100"/>
            <a:buFont typeface="Arial" panose="020B0604020202020204" pitchFamily="34" charset="0"/>
            <a:buChar char="•"/>
          </a:pPr>
          <a:r>
            <a:rPr lang="en-US" sz="1500" kern="1200" dirty="0"/>
            <a:t>Almost all Albanians report having a financial goal (94 percent), such as building or upgrading their home, starting a business or investing in a farm</a:t>
          </a:r>
        </a:p>
        <a:p>
          <a:pPr marL="0" lvl="1" indent="0" algn="l" defTabSz="666750">
            <a:lnSpc>
              <a:spcPct val="80000"/>
            </a:lnSpc>
            <a:spcBef>
              <a:spcPct val="0"/>
            </a:spcBef>
            <a:spcAft>
              <a:spcPts val="1000"/>
            </a:spcAft>
            <a:buSzPts val="1100"/>
            <a:buFont typeface="Arial" panose="020B0604020202020204" pitchFamily="34" charset="0"/>
            <a:buChar char="•"/>
          </a:pPr>
          <a:r>
            <a:rPr lang="en-US" sz="1500" kern="1200" dirty="0"/>
            <a:t>91 percent of adults mention planning for their children’s future as a financial goal.</a:t>
          </a:r>
        </a:p>
      </dsp:txBody>
      <dsp:txXfrm>
        <a:off x="7731422" y="113352"/>
        <a:ext cx="3449083" cy="3929329"/>
      </dsp:txXfrm>
    </dsp:sp>
    <dsp:sp modelId="{C7E093A0-FE29-4495-8F4F-705F96E7D2C8}">
      <dsp:nvSpPr>
        <dsp:cNvPr id="0" name=""/>
        <dsp:cNvSpPr/>
      </dsp:nvSpPr>
      <dsp:spPr>
        <a:xfrm>
          <a:off x="7656891" y="3583215"/>
          <a:ext cx="3618663" cy="776596"/>
        </a:xfrm>
        <a:prstGeom prst="rect">
          <a:avLst/>
        </a:prstGeom>
        <a:solidFill>
          <a:schemeClr val="accent4">
            <a:hueOff val="-7036575"/>
            <a:satOff val="42238"/>
            <a:lumOff val="-3725"/>
            <a:alphaOff val="0"/>
          </a:schemeClr>
        </a:solidFill>
        <a:ln w="15875"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kern="1200" dirty="0"/>
            <a:t>Planning &amp; Money management</a:t>
          </a:r>
        </a:p>
      </dsp:txBody>
      <dsp:txXfrm>
        <a:off x="7656891" y="3583215"/>
        <a:ext cx="2548354" cy="776596"/>
      </dsp:txXfrm>
    </dsp:sp>
    <dsp:sp modelId="{FE679AD7-6B89-499A-A94E-7CB9E182B34E}">
      <dsp:nvSpPr>
        <dsp:cNvPr id="0" name=""/>
        <dsp:cNvSpPr/>
      </dsp:nvSpPr>
      <dsp:spPr>
        <a:xfrm>
          <a:off x="10028776" y="3706572"/>
          <a:ext cx="846793" cy="8467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5875" cap="flat" cmpd="sng" algn="ctr">
          <a:solidFill>
            <a:schemeClr val="accent4">
              <a:tint val="40000"/>
              <a:alpha val="90000"/>
              <a:hueOff val="-7323457"/>
              <a:satOff val="33215"/>
              <a:lumOff val="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02667-A3B1-4D12-8ADF-6C247752C7EA}">
      <dsp:nvSpPr>
        <dsp:cNvPr id="0" name=""/>
        <dsp:cNvSpPr/>
      </dsp:nvSpPr>
      <dsp:spPr>
        <a:xfrm>
          <a:off x="0" y="325"/>
          <a:ext cx="3248647" cy="194918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Children and teenagers </a:t>
          </a:r>
          <a:r>
            <a:rPr lang="en-US" sz="3300" kern="1200"/>
            <a:t>(age group 6 to 18)</a:t>
          </a:r>
        </a:p>
      </dsp:txBody>
      <dsp:txXfrm>
        <a:off x="0" y="325"/>
        <a:ext cx="3248647" cy="1949188"/>
      </dsp:txXfrm>
    </dsp:sp>
    <dsp:sp modelId="{B4515259-72AC-44B1-981C-1DC93731B095}">
      <dsp:nvSpPr>
        <dsp:cNvPr id="0" name=""/>
        <dsp:cNvSpPr/>
      </dsp:nvSpPr>
      <dsp:spPr>
        <a:xfrm>
          <a:off x="3573511" y="325"/>
          <a:ext cx="3248647" cy="19491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Young people</a:t>
          </a:r>
          <a:r>
            <a:rPr lang="en-US" sz="3300" kern="1200"/>
            <a:t> (age group 18-29)</a:t>
          </a:r>
        </a:p>
      </dsp:txBody>
      <dsp:txXfrm>
        <a:off x="3573511" y="325"/>
        <a:ext cx="3248647" cy="1949188"/>
      </dsp:txXfrm>
    </dsp:sp>
    <dsp:sp modelId="{A11935EB-73F0-4269-B373-2EC30C45C996}">
      <dsp:nvSpPr>
        <dsp:cNvPr id="0" name=""/>
        <dsp:cNvSpPr/>
      </dsp:nvSpPr>
      <dsp:spPr>
        <a:xfrm>
          <a:off x="7147023" y="325"/>
          <a:ext cx="3248647" cy="194918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Rural population</a:t>
          </a:r>
          <a:endParaRPr lang="en-US" sz="3300" kern="1200"/>
        </a:p>
      </dsp:txBody>
      <dsp:txXfrm>
        <a:off x="7147023" y="325"/>
        <a:ext cx="3248647" cy="1949188"/>
      </dsp:txXfrm>
    </dsp:sp>
    <dsp:sp modelId="{64337497-835A-465B-9FE1-2A066AF24CA8}">
      <dsp:nvSpPr>
        <dsp:cNvPr id="0" name=""/>
        <dsp:cNvSpPr/>
      </dsp:nvSpPr>
      <dsp:spPr>
        <a:xfrm>
          <a:off x="0" y="2274378"/>
          <a:ext cx="3248647" cy="194918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Adults</a:t>
          </a:r>
          <a:endParaRPr lang="en-US" sz="3300" kern="1200"/>
        </a:p>
      </dsp:txBody>
      <dsp:txXfrm>
        <a:off x="0" y="2274378"/>
        <a:ext cx="3248647" cy="1949188"/>
      </dsp:txXfrm>
    </dsp:sp>
    <dsp:sp modelId="{7EE0F750-61F1-4254-B839-1C29DA693FF7}">
      <dsp:nvSpPr>
        <dsp:cNvPr id="0" name=""/>
        <dsp:cNvSpPr/>
      </dsp:nvSpPr>
      <dsp:spPr>
        <a:xfrm>
          <a:off x="3573511" y="2274378"/>
          <a:ext cx="3248647" cy="194918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t>Employed individuals </a:t>
          </a:r>
          <a:r>
            <a:rPr lang="en-US" sz="3300" kern="1200" dirty="0"/>
            <a:t>(public or private sector)</a:t>
          </a:r>
        </a:p>
      </dsp:txBody>
      <dsp:txXfrm>
        <a:off x="3573511" y="2274378"/>
        <a:ext cx="3248647" cy="1949188"/>
      </dsp:txXfrm>
    </dsp:sp>
    <dsp:sp modelId="{244A2D0D-1DA3-475F-9AB5-3F6FB57F1E1C}">
      <dsp:nvSpPr>
        <dsp:cNvPr id="0" name=""/>
        <dsp:cNvSpPr/>
      </dsp:nvSpPr>
      <dsp:spPr>
        <a:xfrm>
          <a:off x="7147023" y="2274378"/>
          <a:ext cx="3248647" cy="194918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MSMEs</a:t>
          </a:r>
          <a:endParaRPr lang="en-US" sz="3300" kern="1200"/>
        </a:p>
      </dsp:txBody>
      <dsp:txXfrm>
        <a:off x="7147023" y="2274378"/>
        <a:ext cx="3248647" cy="1949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D7C01-E686-4555-B6F8-9A43F5770366}">
      <dsp:nvSpPr>
        <dsp:cNvPr id="0" name=""/>
        <dsp:cNvSpPr/>
      </dsp:nvSpPr>
      <dsp:spPr>
        <a:xfrm>
          <a:off x="312014" y="3280"/>
          <a:ext cx="3089356" cy="18536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It is hard to measure the impact of current interventions</a:t>
          </a:r>
        </a:p>
      </dsp:txBody>
      <dsp:txXfrm>
        <a:off x="312014" y="3280"/>
        <a:ext cx="3089356" cy="1853614"/>
      </dsp:txXfrm>
    </dsp:sp>
    <dsp:sp modelId="{092579D2-D8A3-491A-8100-82B46DFEA7F7}">
      <dsp:nvSpPr>
        <dsp:cNvPr id="0" name=""/>
        <dsp:cNvSpPr/>
      </dsp:nvSpPr>
      <dsp:spPr>
        <a:xfrm>
          <a:off x="3710307" y="3280"/>
          <a:ext cx="3089356" cy="1853614"/>
        </a:xfrm>
        <a:prstGeom prst="rect">
          <a:avLst/>
        </a:prstGeom>
        <a:solidFill>
          <a:schemeClr val="accent2">
            <a:hueOff val="-1835281"/>
            <a:satOff val="8098"/>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Stakeholders are making efforts to coordinate but there is a need for greater leadership in coordinating efforts and tracking progress</a:t>
          </a:r>
        </a:p>
      </dsp:txBody>
      <dsp:txXfrm>
        <a:off x="3710307" y="3280"/>
        <a:ext cx="3089356" cy="1853614"/>
      </dsp:txXfrm>
    </dsp:sp>
    <dsp:sp modelId="{F5E29041-AF25-486F-9D02-96C41B87D0BC}">
      <dsp:nvSpPr>
        <dsp:cNvPr id="0" name=""/>
        <dsp:cNvSpPr/>
      </dsp:nvSpPr>
      <dsp:spPr>
        <a:xfrm>
          <a:off x="7108599" y="3280"/>
          <a:ext cx="3089356" cy="1853614"/>
        </a:xfrm>
        <a:prstGeom prst="rect">
          <a:avLst/>
        </a:prstGeom>
        <a:solidFill>
          <a:schemeClr val="accent2">
            <a:hueOff val="-3670562"/>
            <a:satOff val="16196"/>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Need for material commitments from stakeholders to ensure sustainability of activities</a:t>
          </a:r>
        </a:p>
      </dsp:txBody>
      <dsp:txXfrm>
        <a:off x="7108599" y="3280"/>
        <a:ext cx="3089356" cy="1853614"/>
      </dsp:txXfrm>
    </dsp:sp>
    <dsp:sp modelId="{5007D841-CEF9-44E6-BDC8-19F4D608BF37}">
      <dsp:nvSpPr>
        <dsp:cNvPr id="0" name=""/>
        <dsp:cNvSpPr/>
      </dsp:nvSpPr>
      <dsp:spPr>
        <a:xfrm>
          <a:off x="2011160" y="2165830"/>
          <a:ext cx="3089356" cy="1853614"/>
        </a:xfrm>
        <a:prstGeom prst="rect">
          <a:avLst/>
        </a:prstGeom>
        <a:solidFill>
          <a:schemeClr val="accent2">
            <a:hueOff val="-5505844"/>
            <a:satOff val="24295"/>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It is hard for the financially excluded to see and understand the value proposition of financial inclusion</a:t>
          </a:r>
        </a:p>
      </dsp:txBody>
      <dsp:txXfrm>
        <a:off x="2011160" y="2165830"/>
        <a:ext cx="3089356" cy="1853614"/>
      </dsp:txXfrm>
    </dsp:sp>
    <dsp:sp modelId="{A1C041FE-BB19-4F75-B08C-8DAC5F1368BF}">
      <dsp:nvSpPr>
        <dsp:cNvPr id="0" name=""/>
        <dsp:cNvSpPr/>
      </dsp:nvSpPr>
      <dsp:spPr>
        <a:xfrm>
          <a:off x="5409453" y="2165830"/>
          <a:ext cx="3089356" cy="1853614"/>
        </a:xfrm>
        <a:prstGeom prst="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Many financial education efforts are not designed based on research of what works</a:t>
          </a:r>
        </a:p>
      </dsp:txBody>
      <dsp:txXfrm>
        <a:off x="5409453" y="2165830"/>
        <a:ext cx="3089356" cy="1853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1820B-03B6-4E7E-9D20-866304C1AA55}">
      <dsp:nvSpPr>
        <dsp:cNvPr id="0" name=""/>
        <dsp:cNvSpPr/>
      </dsp:nvSpPr>
      <dsp:spPr>
        <a:xfrm>
          <a:off x="805463" y="1002133"/>
          <a:ext cx="634927" cy="7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671D9-DC8A-4181-84AD-24CC1583489F}">
      <dsp:nvSpPr>
        <dsp:cNvPr id="0" name=""/>
        <dsp:cNvSpPr/>
      </dsp:nvSpPr>
      <dsp:spPr>
        <a:xfrm>
          <a:off x="1478486" y="948783"/>
          <a:ext cx="73016" cy="137268"/>
        </a:xfrm>
        <a:prstGeom prst="chevron">
          <a:avLst>
            <a:gd name="adj" fmla="val 9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C97C3-B873-4266-B8BE-4B67A506586B}">
      <dsp:nvSpPr>
        <dsp:cNvPr id="0" name=""/>
        <dsp:cNvSpPr/>
      </dsp:nvSpPr>
      <dsp:spPr>
        <a:xfrm>
          <a:off x="427562" y="703634"/>
          <a:ext cx="597069" cy="597069"/>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0" tIns="23170" rIns="23170" bIns="2317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15001" y="791073"/>
        <a:ext cx="422191" cy="422191"/>
      </dsp:txXfrm>
    </dsp:sp>
    <dsp:sp modelId="{2F3C1827-591D-4158-83D7-B0CC3AA07CF1}">
      <dsp:nvSpPr>
        <dsp:cNvPr id="0" name=""/>
        <dsp:cNvSpPr/>
      </dsp:nvSpPr>
      <dsp:spPr>
        <a:xfrm>
          <a:off x="11803" y="1466292"/>
          <a:ext cx="1428586"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689" tIns="165100" rIns="112689" bIns="165100" numCol="1" spcCol="1270" anchor="t" anchorCtr="0">
          <a:noAutofit/>
        </a:bodyPr>
        <a:lstStyle/>
        <a:p>
          <a:pPr marL="0" lvl="0" indent="0" algn="l" defTabSz="533400">
            <a:lnSpc>
              <a:spcPct val="90000"/>
            </a:lnSpc>
            <a:spcBef>
              <a:spcPct val="0"/>
            </a:spcBef>
            <a:spcAft>
              <a:spcPct val="35000"/>
            </a:spcAft>
            <a:buNone/>
          </a:pPr>
          <a:r>
            <a:rPr lang="en-US" sz="1200" kern="1200" dirty="0"/>
            <a:t>Assess the financial education landscape, the needs of the population, areas of programming and current gaps;</a:t>
          </a:r>
        </a:p>
      </dsp:txBody>
      <dsp:txXfrm>
        <a:off x="11803" y="1752009"/>
        <a:ext cx="1428586" cy="1679883"/>
      </dsp:txXfrm>
    </dsp:sp>
    <dsp:sp modelId="{9E9043EE-D468-43E4-A168-F10259789DB2}">
      <dsp:nvSpPr>
        <dsp:cNvPr id="0" name=""/>
        <dsp:cNvSpPr/>
      </dsp:nvSpPr>
      <dsp:spPr>
        <a:xfrm>
          <a:off x="1599122" y="1002154"/>
          <a:ext cx="1428586" cy="7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37188-5C3D-48AE-A9C6-9DAD5E56E7CA}">
      <dsp:nvSpPr>
        <dsp:cNvPr id="0" name=""/>
        <dsp:cNvSpPr/>
      </dsp:nvSpPr>
      <dsp:spPr>
        <a:xfrm>
          <a:off x="3065805" y="948801"/>
          <a:ext cx="73016" cy="137288"/>
        </a:xfrm>
        <a:prstGeom prst="chevron">
          <a:avLst>
            <a:gd name="adj" fmla="val 90000"/>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73789-9092-40AB-83B9-5AB207C3D287}">
      <dsp:nvSpPr>
        <dsp:cNvPr id="0" name=""/>
        <dsp:cNvSpPr/>
      </dsp:nvSpPr>
      <dsp:spPr>
        <a:xfrm>
          <a:off x="2014881" y="703656"/>
          <a:ext cx="597069" cy="597069"/>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0" tIns="23170" rIns="23170" bIns="2317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102320" y="791095"/>
        <a:ext cx="422191" cy="422191"/>
      </dsp:txXfrm>
    </dsp:sp>
    <dsp:sp modelId="{1D604E7A-759C-4D89-A65A-F7F753E70FA7}">
      <dsp:nvSpPr>
        <dsp:cNvPr id="0" name=""/>
        <dsp:cNvSpPr/>
      </dsp:nvSpPr>
      <dsp:spPr>
        <a:xfrm>
          <a:off x="1599122" y="1466347"/>
          <a:ext cx="1428586"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689" tIns="165100" rIns="112689" bIns="165100" numCol="1" spcCol="1270" anchor="t" anchorCtr="0">
          <a:noAutofit/>
        </a:bodyPr>
        <a:lstStyle/>
        <a:p>
          <a:pPr marL="0" lvl="0" indent="0" algn="l" defTabSz="533400">
            <a:lnSpc>
              <a:spcPct val="90000"/>
            </a:lnSpc>
            <a:spcBef>
              <a:spcPct val="0"/>
            </a:spcBef>
            <a:spcAft>
              <a:spcPct val="35000"/>
            </a:spcAft>
            <a:buNone/>
          </a:pPr>
          <a:r>
            <a:rPr lang="en-US" sz="1200" kern="1200"/>
            <a:t>Identify target populations and priority areas to improve financial education delivery; </a:t>
          </a:r>
        </a:p>
      </dsp:txBody>
      <dsp:txXfrm>
        <a:off x="1599122" y="1752064"/>
        <a:ext cx="1428586" cy="1679883"/>
      </dsp:txXfrm>
    </dsp:sp>
    <dsp:sp modelId="{E073F058-4FE9-46B9-AACB-89923F91D58F}">
      <dsp:nvSpPr>
        <dsp:cNvPr id="0" name=""/>
        <dsp:cNvSpPr/>
      </dsp:nvSpPr>
      <dsp:spPr>
        <a:xfrm>
          <a:off x="3186441" y="1002154"/>
          <a:ext cx="1428586" cy="7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D2175-9287-4F90-A3D9-F8C411ADEC7B}">
      <dsp:nvSpPr>
        <dsp:cNvPr id="0" name=""/>
        <dsp:cNvSpPr/>
      </dsp:nvSpPr>
      <dsp:spPr>
        <a:xfrm>
          <a:off x="4653124" y="948801"/>
          <a:ext cx="73016" cy="137288"/>
        </a:xfrm>
        <a:prstGeom prst="chevron">
          <a:avLst>
            <a:gd name="adj" fmla="val 9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77B4F-70DC-4592-949F-E174963D6C54}">
      <dsp:nvSpPr>
        <dsp:cNvPr id="0" name=""/>
        <dsp:cNvSpPr/>
      </dsp:nvSpPr>
      <dsp:spPr>
        <a:xfrm>
          <a:off x="3602200" y="703656"/>
          <a:ext cx="597069" cy="597069"/>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0" tIns="23170" rIns="23170" bIns="2317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3689639" y="791095"/>
        <a:ext cx="422191" cy="422191"/>
      </dsp:txXfrm>
    </dsp:sp>
    <dsp:sp modelId="{96580DCC-423C-4CF7-83FF-5800B53CD065}">
      <dsp:nvSpPr>
        <dsp:cNvPr id="0" name=""/>
        <dsp:cNvSpPr/>
      </dsp:nvSpPr>
      <dsp:spPr>
        <a:xfrm>
          <a:off x="3186441" y="1466347"/>
          <a:ext cx="1428586"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689" tIns="165100" rIns="112689" bIns="165100" numCol="1" spcCol="1270" anchor="t" anchorCtr="0">
          <a:noAutofit/>
        </a:bodyPr>
        <a:lstStyle/>
        <a:p>
          <a:pPr marL="0" lvl="0" indent="0" algn="l" defTabSz="533400">
            <a:lnSpc>
              <a:spcPct val="90000"/>
            </a:lnSpc>
            <a:spcBef>
              <a:spcPct val="0"/>
            </a:spcBef>
            <a:spcAft>
              <a:spcPct val="35000"/>
            </a:spcAft>
            <a:buNone/>
          </a:pPr>
          <a:r>
            <a:rPr lang="en-US" sz="1200" kern="1200"/>
            <a:t>Establish a sustainable governance mechanism by identifying a lead coordinator to steer and coordinate the collective effort of national financial education delivery;</a:t>
          </a:r>
        </a:p>
      </dsp:txBody>
      <dsp:txXfrm>
        <a:off x="3186441" y="1752064"/>
        <a:ext cx="1428586" cy="1679883"/>
      </dsp:txXfrm>
    </dsp:sp>
    <dsp:sp modelId="{3B0FDC73-65CB-4B55-AC78-5B45882895D1}">
      <dsp:nvSpPr>
        <dsp:cNvPr id="0" name=""/>
        <dsp:cNvSpPr/>
      </dsp:nvSpPr>
      <dsp:spPr>
        <a:xfrm>
          <a:off x="4773760" y="1002154"/>
          <a:ext cx="1428586" cy="72"/>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80C29-1CD3-4586-ADE2-5265470C6B3B}">
      <dsp:nvSpPr>
        <dsp:cNvPr id="0" name=""/>
        <dsp:cNvSpPr/>
      </dsp:nvSpPr>
      <dsp:spPr>
        <a:xfrm>
          <a:off x="6240442" y="948801"/>
          <a:ext cx="73016" cy="137288"/>
        </a:xfrm>
        <a:prstGeom prst="chevron">
          <a:avLst>
            <a:gd name="adj" fmla="val 9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6A1A4-1986-4A70-82A8-E54B303D13CD}">
      <dsp:nvSpPr>
        <dsp:cNvPr id="0" name=""/>
        <dsp:cNvSpPr/>
      </dsp:nvSpPr>
      <dsp:spPr>
        <a:xfrm>
          <a:off x="5189518" y="703656"/>
          <a:ext cx="597069" cy="597069"/>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0" tIns="23170" rIns="23170" bIns="2317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276957" y="791095"/>
        <a:ext cx="422191" cy="422191"/>
      </dsp:txXfrm>
    </dsp:sp>
    <dsp:sp modelId="{82A94DBE-F73D-423A-A152-456FDAAFDAAF}">
      <dsp:nvSpPr>
        <dsp:cNvPr id="0" name=""/>
        <dsp:cNvSpPr/>
      </dsp:nvSpPr>
      <dsp:spPr>
        <a:xfrm>
          <a:off x="4773760" y="1466347"/>
          <a:ext cx="1428586"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689" tIns="165100" rIns="112689" bIns="165100" numCol="1" spcCol="1270" anchor="t" anchorCtr="0">
          <a:noAutofit/>
        </a:bodyPr>
        <a:lstStyle/>
        <a:p>
          <a:pPr marL="0" lvl="0" indent="0" algn="l" defTabSz="533400">
            <a:lnSpc>
              <a:spcPct val="90000"/>
            </a:lnSpc>
            <a:spcBef>
              <a:spcPct val="0"/>
            </a:spcBef>
            <a:spcAft>
              <a:spcPct val="35000"/>
            </a:spcAft>
            <a:buNone/>
          </a:pPr>
          <a:r>
            <a:rPr lang="en-US" sz="1200" kern="1200"/>
            <a:t>Define specific roles and responsibilities for each stakeholder and propose a process by which stakeholders can maximize their use of available resources. </a:t>
          </a:r>
        </a:p>
      </dsp:txBody>
      <dsp:txXfrm>
        <a:off x="4773760" y="1752064"/>
        <a:ext cx="1428586" cy="1679883"/>
      </dsp:txXfrm>
    </dsp:sp>
    <dsp:sp modelId="{D6A69395-DEB2-4A98-8DAD-17198CBB64FD}">
      <dsp:nvSpPr>
        <dsp:cNvPr id="0" name=""/>
        <dsp:cNvSpPr/>
      </dsp:nvSpPr>
      <dsp:spPr>
        <a:xfrm>
          <a:off x="6361079" y="1002154"/>
          <a:ext cx="1428586" cy="7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971612-DB98-45AF-A1B0-6EC6DD7F6A9C}">
      <dsp:nvSpPr>
        <dsp:cNvPr id="0" name=""/>
        <dsp:cNvSpPr/>
      </dsp:nvSpPr>
      <dsp:spPr>
        <a:xfrm>
          <a:off x="7827761" y="948801"/>
          <a:ext cx="73016" cy="137288"/>
        </a:xfrm>
        <a:prstGeom prst="chevron">
          <a:avLst>
            <a:gd name="adj" fmla="val 9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59B28-097F-4438-BDEC-D5BD06766D7F}">
      <dsp:nvSpPr>
        <dsp:cNvPr id="0" name=""/>
        <dsp:cNvSpPr/>
      </dsp:nvSpPr>
      <dsp:spPr>
        <a:xfrm>
          <a:off x="6776837" y="703656"/>
          <a:ext cx="597069" cy="597069"/>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0" tIns="23170" rIns="23170" bIns="2317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6864276" y="791095"/>
        <a:ext cx="422191" cy="422191"/>
      </dsp:txXfrm>
    </dsp:sp>
    <dsp:sp modelId="{6BC60711-D834-4BF0-B958-7EFD5E55BE3B}">
      <dsp:nvSpPr>
        <dsp:cNvPr id="0" name=""/>
        <dsp:cNvSpPr/>
      </dsp:nvSpPr>
      <dsp:spPr>
        <a:xfrm>
          <a:off x="6361079" y="1466347"/>
          <a:ext cx="1428586"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689" tIns="165100" rIns="112689" bIns="165100" numCol="1" spcCol="1270" anchor="t" anchorCtr="0">
          <a:noAutofit/>
        </a:bodyPr>
        <a:lstStyle/>
        <a:p>
          <a:pPr marL="0" lvl="0" indent="0" algn="l" defTabSz="533400">
            <a:lnSpc>
              <a:spcPct val="90000"/>
            </a:lnSpc>
            <a:spcBef>
              <a:spcPct val="0"/>
            </a:spcBef>
            <a:spcAft>
              <a:spcPct val="35000"/>
            </a:spcAft>
            <a:buNone/>
          </a:pPr>
          <a:r>
            <a:rPr lang="en-US" sz="1200" kern="1200"/>
            <a:t>Develop effective education interventions to reach scale and identify sustainable delivery channels for financial education;</a:t>
          </a:r>
        </a:p>
      </dsp:txBody>
      <dsp:txXfrm>
        <a:off x="6361079" y="1752064"/>
        <a:ext cx="1428586" cy="1679883"/>
      </dsp:txXfrm>
    </dsp:sp>
    <dsp:sp modelId="{EA14774C-9B59-4865-8EB6-8CB2C00E1857}">
      <dsp:nvSpPr>
        <dsp:cNvPr id="0" name=""/>
        <dsp:cNvSpPr/>
      </dsp:nvSpPr>
      <dsp:spPr>
        <a:xfrm>
          <a:off x="7948398" y="1002154"/>
          <a:ext cx="1428586" cy="7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78A81-E261-438D-8ECA-8D5349B939FA}">
      <dsp:nvSpPr>
        <dsp:cNvPr id="0" name=""/>
        <dsp:cNvSpPr/>
      </dsp:nvSpPr>
      <dsp:spPr>
        <a:xfrm>
          <a:off x="9415080" y="948801"/>
          <a:ext cx="73016" cy="137288"/>
        </a:xfrm>
        <a:prstGeom prst="chevron">
          <a:avLst>
            <a:gd name="adj" fmla="val 9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EDC9F-2A36-4449-87F3-87171E0D16D8}">
      <dsp:nvSpPr>
        <dsp:cNvPr id="0" name=""/>
        <dsp:cNvSpPr/>
      </dsp:nvSpPr>
      <dsp:spPr>
        <a:xfrm>
          <a:off x="8364156" y="703656"/>
          <a:ext cx="597069" cy="597069"/>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0" tIns="23170" rIns="23170" bIns="23170" numCol="1" spcCol="1270" anchor="ctr" anchorCtr="0">
          <a:noAutofit/>
        </a:bodyPr>
        <a:lstStyle/>
        <a:p>
          <a:pPr marL="0" lvl="0" indent="0" algn="ctr" defTabSz="1422400">
            <a:lnSpc>
              <a:spcPct val="90000"/>
            </a:lnSpc>
            <a:spcBef>
              <a:spcPct val="0"/>
            </a:spcBef>
            <a:spcAft>
              <a:spcPct val="35000"/>
            </a:spcAft>
            <a:buNone/>
          </a:pPr>
          <a:r>
            <a:rPr lang="en-US" sz="3200" kern="1200"/>
            <a:t>6</a:t>
          </a:r>
        </a:p>
      </dsp:txBody>
      <dsp:txXfrm>
        <a:off x="8451595" y="791095"/>
        <a:ext cx="422191" cy="422191"/>
      </dsp:txXfrm>
    </dsp:sp>
    <dsp:sp modelId="{A43E48CF-1E8A-4A5E-91C4-64191673243B}">
      <dsp:nvSpPr>
        <dsp:cNvPr id="0" name=""/>
        <dsp:cNvSpPr/>
      </dsp:nvSpPr>
      <dsp:spPr>
        <a:xfrm>
          <a:off x="7948398" y="1466347"/>
          <a:ext cx="1428586"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689" tIns="165100" rIns="112689" bIns="165100" numCol="1" spcCol="1270" anchor="t" anchorCtr="0">
          <a:noAutofit/>
        </a:bodyPr>
        <a:lstStyle/>
        <a:p>
          <a:pPr marL="0" lvl="0" indent="0" algn="l" defTabSz="533400">
            <a:lnSpc>
              <a:spcPct val="90000"/>
            </a:lnSpc>
            <a:spcBef>
              <a:spcPct val="0"/>
            </a:spcBef>
            <a:spcAft>
              <a:spcPct val="35000"/>
            </a:spcAft>
            <a:buNone/>
          </a:pPr>
          <a:r>
            <a:rPr lang="en-US" sz="1200" kern="1200"/>
            <a:t>Provide guidance and support stakeholders to perform their roles and responsibilities through the development of a detailed implementation plan;</a:t>
          </a:r>
        </a:p>
      </dsp:txBody>
      <dsp:txXfrm>
        <a:off x="7948398" y="1752064"/>
        <a:ext cx="1428586" cy="1679883"/>
      </dsp:txXfrm>
    </dsp:sp>
    <dsp:sp modelId="{02A7C5AD-62DD-4D22-9D78-0EB99E240233}">
      <dsp:nvSpPr>
        <dsp:cNvPr id="0" name=""/>
        <dsp:cNvSpPr/>
      </dsp:nvSpPr>
      <dsp:spPr>
        <a:xfrm>
          <a:off x="9535716" y="1002154"/>
          <a:ext cx="714991" cy="7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9DA3C-93CB-4FC0-B2E7-5E9660371CFE}">
      <dsp:nvSpPr>
        <dsp:cNvPr id="0" name=""/>
        <dsp:cNvSpPr/>
      </dsp:nvSpPr>
      <dsp:spPr>
        <a:xfrm>
          <a:off x="9952173" y="703656"/>
          <a:ext cx="597069" cy="597069"/>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0" tIns="23170" rIns="23170" bIns="23170" numCol="1" spcCol="1270" anchor="ctr" anchorCtr="0">
          <a:noAutofit/>
        </a:bodyPr>
        <a:lstStyle/>
        <a:p>
          <a:pPr marL="0" lvl="0" indent="0" algn="ctr" defTabSz="1422400">
            <a:lnSpc>
              <a:spcPct val="90000"/>
            </a:lnSpc>
            <a:spcBef>
              <a:spcPct val="0"/>
            </a:spcBef>
            <a:spcAft>
              <a:spcPct val="35000"/>
            </a:spcAft>
            <a:buNone/>
          </a:pPr>
          <a:r>
            <a:rPr lang="en-US" sz="3200" kern="1200"/>
            <a:t>7</a:t>
          </a:r>
        </a:p>
      </dsp:txBody>
      <dsp:txXfrm>
        <a:off x="10039612" y="791095"/>
        <a:ext cx="422191" cy="422191"/>
      </dsp:txXfrm>
    </dsp:sp>
    <dsp:sp modelId="{D6C1B99F-F6ED-4F6B-B500-696C45354E1B}">
      <dsp:nvSpPr>
        <dsp:cNvPr id="0" name=""/>
        <dsp:cNvSpPr/>
      </dsp:nvSpPr>
      <dsp:spPr>
        <a:xfrm>
          <a:off x="9535716" y="1466347"/>
          <a:ext cx="1488491"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414" tIns="165100" rIns="117414" bIns="165100" numCol="1" spcCol="1270" anchor="t" anchorCtr="0">
          <a:noAutofit/>
        </a:bodyPr>
        <a:lstStyle/>
        <a:p>
          <a:pPr marL="0" lvl="0" indent="0" algn="l" defTabSz="533400">
            <a:lnSpc>
              <a:spcPct val="90000"/>
            </a:lnSpc>
            <a:spcBef>
              <a:spcPct val="0"/>
            </a:spcBef>
            <a:spcAft>
              <a:spcPct val="35000"/>
            </a:spcAft>
            <a:buNone/>
          </a:pPr>
          <a:r>
            <a:rPr lang="en-US" sz="1200" kern="1200"/>
            <a:t>Provide a structured monitoring and evaluation framework to track progress and ensure effective implementation of the NFES.</a:t>
          </a:r>
        </a:p>
      </dsp:txBody>
      <dsp:txXfrm>
        <a:off x="9535716" y="1764045"/>
        <a:ext cx="1488491" cy="16679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17377-936E-44C4-8867-E3C78120E8BA}">
      <dsp:nvSpPr>
        <dsp:cNvPr id="0" name=""/>
        <dsp:cNvSpPr/>
      </dsp:nvSpPr>
      <dsp:spPr>
        <a:xfrm>
          <a:off x="0" y="2293"/>
          <a:ext cx="1177834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5A919-371A-4006-8C74-8E5BE5AB7C22}">
      <dsp:nvSpPr>
        <dsp:cNvPr id="0" name=""/>
        <dsp:cNvSpPr/>
      </dsp:nvSpPr>
      <dsp:spPr>
        <a:xfrm>
          <a:off x="0" y="2293"/>
          <a:ext cx="451371" cy="1564475"/>
        </a:xfrm>
        <a:prstGeom prst="rect">
          <a:avLst/>
        </a:prstGeom>
        <a:solidFill>
          <a:schemeClr val="accent2">
            <a:lumMod val="75000"/>
          </a:schemeClr>
        </a:solidFill>
        <a:ln>
          <a:noFill/>
        </a:ln>
        <a:effectLst/>
      </dsp:spPr>
      <dsp:style>
        <a:lnRef idx="0">
          <a:scrgbClr r="0" g="0" b="0"/>
        </a:lnRef>
        <a:fillRef idx="0">
          <a:scrgbClr r="0" g="0" b="0"/>
        </a:fillRef>
        <a:effectRef idx="0">
          <a:scrgbClr r="0" g="0" b="0"/>
        </a:effectRef>
        <a:fontRef idx="minor"/>
      </dsp:style>
      <dsp:txBody>
        <a:bodyPr spcFirstLastPara="0" vert="vert270"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t>Enable</a:t>
          </a:r>
        </a:p>
      </dsp:txBody>
      <dsp:txXfrm>
        <a:off x="0" y="2293"/>
        <a:ext cx="451371" cy="1564475"/>
      </dsp:txXfrm>
    </dsp:sp>
    <dsp:sp modelId="{941A3739-5559-4BD1-9877-F7D51C7E0FBE}">
      <dsp:nvSpPr>
        <dsp:cNvPr id="0" name=""/>
        <dsp:cNvSpPr/>
      </dsp:nvSpPr>
      <dsp:spPr>
        <a:xfrm>
          <a:off x="526079" y="73337"/>
          <a:ext cx="1388396" cy="142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Enable understanding,  access and usage of regulated financial services based on informed decisions.</a:t>
          </a:r>
        </a:p>
      </dsp:txBody>
      <dsp:txXfrm>
        <a:off x="526079" y="73337"/>
        <a:ext cx="1388396" cy="1420861"/>
      </dsp:txXfrm>
    </dsp:sp>
    <dsp:sp modelId="{254FA059-0CC1-4A76-9603-D63468356959}">
      <dsp:nvSpPr>
        <dsp:cNvPr id="0" name=""/>
        <dsp:cNvSpPr/>
      </dsp:nvSpPr>
      <dsp:spPr>
        <a:xfrm>
          <a:off x="1989182" y="73337"/>
          <a:ext cx="9785462" cy="35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Basic skills: </a:t>
          </a:r>
          <a:r>
            <a:rPr lang="en-US" sz="1400" kern="1200" dirty="0"/>
            <a:t>Promote basic financial skills (financial planning, budgeting and responsible spending) </a:t>
          </a:r>
        </a:p>
      </dsp:txBody>
      <dsp:txXfrm>
        <a:off x="1989182" y="73337"/>
        <a:ext cx="9785462" cy="354740"/>
      </dsp:txXfrm>
    </dsp:sp>
    <dsp:sp modelId="{2C2B99F1-2C5B-45C8-9FB8-8A1CA1806481}">
      <dsp:nvSpPr>
        <dsp:cNvPr id="0" name=""/>
        <dsp:cNvSpPr/>
      </dsp:nvSpPr>
      <dsp:spPr>
        <a:xfrm>
          <a:off x="1914475" y="428077"/>
          <a:ext cx="1917488"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C47BAD-B28D-470D-99C0-AAB1F578D5E4}">
      <dsp:nvSpPr>
        <dsp:cNvPr id="0" name=""/>
        <dsp:cNvSpPr/>
      </dsp:nvSpPr>
      <dsp:spPr>
        <a:xfrm>
          <a:off x="1989182" y="428077"/>
          <a:ext cx="9785462" cy="35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Access: </a:t>
          </a:r>
          <a:r>
            <a:rPr lang="en-US" sz="1400" kern="1200" dirty="0"/>
            <a:t>Incentivize greater access to regulated financial services and increase trust by addressing biases and misunderstandings.</a:t>
          </a:r>
        </a:p>
      </dsp:txBody>
      <dsp:txXfrm>
        <a:off x="1989182" y="428077"/>
        <a:ext cx="9785462" cy="354740"/>
      </dsp:txXfrm>
    </dsp:sp>
    <dsp:sp modelId="{F9409AFA-6486-41EB-B8C0-3A9BEF18A3F0}">
      <dsp:nvSpPr>
        <dsp:cNvPr id="0" name=""/>
        <dsp:cNvSpPr/>
      </dsp:nvSpPr>
      <dsp:spPr>
        <a:xfrm>
          <a:off x="1914475" y="782818"/>
          <a:ext cx="1917488"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0D418-7DE4-45A0-BE09-FB6AB35919BD}">
      <dsp:nvSpPr>
        <dsp:cNvPr id="0" name=""/>
        <dsp:cNvSpPr/>
      </dsp:nvSpPr>
      <dsp:spPr>
        <a:xfrm>
          <a:off x="1989182" y="782818"/>
          <a:ext cx="9785462" cy="35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Usage: </a:t>
          </a:r>
          <a:r>
            <a:rPr lang="en-US" sz="1400" kern="1200" dirty="0"/>
            <a:t>Promote effective usage of financial services and products</a:t>
          </a:r>
        </a:p>
      </dsp:txBody>
      <dsp:txXfrm>
        <a:off x="1989182" y="782818"/>
        <a:ext cx="9785462" cy="354740"/>
      </dsp:txXfrm>
    </dsp:sp>
    <dsp:sp modelId="{BE889161-1FB8-4BFF-A6D7-7E26A521D2C7}">
      <dsp:nvSpPr>
        <dsp:cNvPr id="0" name=""/>
        <dsp:cNvSpPr/>
      </dsp:nvSpPr>
      <dsp:spPr>
        <a:xfrm>
          <a:off x="1914475" y="1137558"/>
          <a:ext cx="1917488"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BA5E1-C36F-4E55-B556-52E0CB9CA376}">
      <dsp:nvSpPr>
        <dsp:cNvPr id="0" name=""/>
        <dsp:cNvSpPr/>
      </dsp:nvSpPr>
      <dsp:spPr>
        <a:xfrm>
          <a:off x="1989182" y="1137558"/>
          <a:ext cx="9785462" cy="35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Innovation: </a:t>
          </a:r>
          <a:r>
            <a:rPr lang="en-US" sz="1400" kern="1200" dirty="0"/>
            <a:t>Support increased digital access and digital literacy</a:t>
          </a:r>
        </a:p>
      </dsp:txBody>
      <dsp:txXfrm>
        <a:off x="1989182" y="1137558"/>
        <a:ext cx="9785462" cy="354740"/>
      </dsp:txXfrm>
    </dsp:sp>
    <dsp:sp modelId="{A99F6AD5-39FB-4132-9B86-FCE4D1538708}">
      <dsp:nvSpPr>
        <dsp:cNvPr id="0" name=""/>
        <dsp:cNvSpPr/>
      </dsp:nvSpPr>
      <dsp:spPr>
        <a:xfrm>
          <a:off x="451371" y="1494198"/>
          <a:ext cx="3984392"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9558EE-AA7A-42F3-A310-68B16047AB9A}">
      <dsp:nvSpPr>
        <dsp:cNvPr id="0" name=""/>
        <dsp:cNvSpPr/>
      </dsp:nvSpPr>
      <dsp:spPr>
        <a:xfrm>
          <a:off x="0" y="1566769"/>
          <a:ext cx="11778342" cy="0"/>
        </a:xfrm>
        <a:prstGeom prst="line">
          <a:avLst/>
        </a:prstGeom>
        <a:solidFill>
          <a:schemeClr val="accent3">
            <a:hueOff val="2952094"/>
            <a:satOff val="-23027"/>
            <a:lumOff val="-588"/>
            <a:alphaOff val="0"/>
          </a:schemeClr>
        </a:solidFill>
        <a:ln w="15875" cap="flat" cmpd="sng" algn="ctr">
          <a:solidFill>
            <a:schemeClr val="accent3">
              <a:hueOff val="2952094"/>
              <a:satOff val="-23027"/>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A1408-EDC8-4132-8D6D-B4E1497D69EF}">
      <dsp:nvSpPr>
        <dsp:cNvPr id="0" name=""/>
        <dsp:cNvSpPr/>
      </dsp:nvSpPr>
      <dsp:spPr>
        <a:xfrm>
          <a:off x="0" y="1566769"/>
          <a:ext cx="451371" cy="1564475"/>
        </a:xfrm>
        <a:prstGeom prst="rect">
          <a:avLst/>
        </a:prstGeom>
        <a:solidFill>
          <a:schemeClr val="accent2">
            <a:lumMod val="75000"/>
          </a:schemeClr>
        </a:solidFill>
        <a:ln>
          <a:noFill/>
        </a:ln>
        <a:effectLst/>
      </dsp:spPr>
      <dsp:style>
        <a:lnRef idx="0">
          <a:scrgbClr r="0" g="0" b="0"/>
        </a:lnRef>
        <a:fillRef idx="0">
          <a:scrgbClr r="0" g="0" b="0"/>
        </a:fillRef>
        <a:effectRef idx="0">
          <a:scrgbClr r="0" g="0" b="0"/>
        </a:effectRef>
        <a:fontRef idx="minor"/>
      </dsp:style>
      <dsp:txBody>
        <a:bodyPr spcFirstLastPara="0" vert="vert270"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t>Protect</a:t>
          </a:r>
        </a:p>
      </dsp:txBody>
      <dsp:txXfrm>
        <a:off x="0" y="1566769"/>
        <a:ext cx="451371" cy="1564475"/>
      </dsp:txXfrm>
    </dsp:sp>
    <dsp:sp modelId="{34C1053E-1DE6-434B-9937-640B4DBA2432}">
      <dsp:nvSpPr>
        <dsp:cNvPr id="0" name=""/>
        <dsp:cNvSpPr/>
      </dsp:nvSpPr>
      <dsp:spPr>
        <a:xfrm>
          <a:off x="526079" y="1637812"/>
          <a:ext cx="1388396" cy="142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Protect consumers from unfair and fraudulent practices increasing the trust in regulated financial services</a:t>
          </a:r>
        </a:p>
      </dsp:txBody>
      <dsp:txXfrm>
        <a:off x="526079" y="1637812"/>
        <a:ext cx="1388396" cy="1420861"/>
      </dsp:txXfrm>
    </dsp:sp>
    <dsp:sp modelId="{8A780567-0101-4E53-A8C3-603B271B3928}">
      <dsp:nvSpPr>
        <dsp:cNvPr id="0" name=""/>
        <dsp:cNvSpPr/>
      </dsp:nvSpPr>
      <dsp:spPr>
        <a:xfrm>
          <a:off x="1989182" y="1637812"/>
          <a:ext cx="9785462" cy="47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Ensure effective market conduct measures and support appropriate consumer protection mechanisms</a:t>
          </a:r>
        </a:p>
      </dsp:txBody>
      <dsp:txXfrm>
        <a:off x="1989182" y="1637812"/>
        <a:ext cx="9785462" cy="472987"/>
      </dsp:txXfrm>
    </dsp:sp>
    <dsp:sp modelId="{8F8F5F06-92B8-4F78-881E-881331267F55}">
      <dsp:nvSpPr>
        <dsp:cNvPr id="0" name=""/>
        <dsp:cNvSpPr/>
      </dsp:nvSpPr>
      <dsp:spPr>
        <a:xfrm>
          <a:off x="1914475" y="2110800"/>
          <a:ext cx="1917488"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A8FE3-AC7C-4C36-8F04-09BB4DBE264B}">
      <dsp:nvSpPr>
        <dsp:cNvPr id="0" name=""/>
        <dsp:cNvSpPr/>
      </dsp:nvSpPr>
      <dsp:spPr>
        <a:xfrm>
          <a:off x="1989182" y="2110800"/>
          <a:ext cx="9785462" cy="47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Disseminate knowledge about rights, duties and avenues for grievance redressal. </a:t>
          </a:r>
        </a:p>
      </dsp:txBody>
      <dsp:txXfrm>
        <a:off x="1989182" y="2110800"/>
        <a:ext cx="9785462" cy="472987"/>
      </dsp:txXfrm>
    </dsp:sp>
    <dsp:sp modelId="{B7BFB32F-B161-4FC5-B140-6A6B6EB3134C}">
      <dsp:nvSpPr>
        <dsp:cNvPr id="0" name=""/>
        <dsp:cNvSpPr/>
      </dsp:nvSpPr>
      <dsp:spPr>
        <a:xfrm>
          <a:off x="1914475" y="2583787"/>
          <a:ext cx="1917488"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8DA00-F3F6-47B7-8EF3-23E45DA71F6A}">
      <dsp:nvSpPr>
        <dsp:cNvPr id="0" name=""/>
        <dsp:cNvSpPr/>
      </dsp:nvSpPr>
      <dsp:spPr>
        <a:xfrm>
          <a:off x="1989182" y="2583787"/>
          <a:ext cx="9785462" cy="47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Promote fair and ethical industry standards and practices observed in implementing financial education and consumer protection initiatives. </a:t>
          </a:r>
        </a:p>
      </dsp:txBody>
      <dsp:txXfrm>
        <a:off x="1989182" y="2583787"/>
        <a:ext cx="9785462" cy="472987"/>
      </dsp:txXfrm>
    </dsp:sp>
    <dsp:sp modelId="{25C05C29-C0FA-4653-9362-3A6D83FFDFF4}">
      <dsp:nvSpPr>
        <dsp:cNvPr id="0" name=""/>
        <dsp:cNvSpPr/>
      </dsp:nvSpPr>
      <dsp:spPr>
        <a:xfrm>
          <a:off x="451371" y="3058674"/>
          <a:ext cx="3984392"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09A1C-76D1-426D-B7BA-9022BA4963D6}">
      <dsp:nvSpPr>
        <dsp:cNvPr id="0" name=""/>
        <dsp:cNvSpPr/>
      </dsp:nvSpPr>
      <dsp:spPr>
        <a:xfrm>
          <a:off x="0" y="3131245"/>
          <a:ext cx="11778342" cy="0"/>
        </a:xfrm>
        <a:prstGeom prst="line">
          <a:avLst/>
        </a:prstGeom>
        <a:solidFill>
          <a:schemeClr val="accent3">
            <a:hueOff val="5904187"/>
            <a:satOff val="-46054"/>
            <a:lumOff val="-1177"/>
            <a:alphaOff val="0"/>
          </a:schemeClr>
        </a:solidFill>
        <a:ln w="15875" cap="flat" cmpd="sng" algn="ctr">
          <a:solidFill>
            <a:schemeClr val="accent3">
              <a:hueOff val="5904187"/>
              <a:satOff val="-46054"/>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B9BD4-32CE-4B12-AA6E-A20992448CF3}">
      <dsp:nvSpPr>
        <dsp:cNvPr id="0" name=""/>
        <dsp:cNvSpPr/>
      </dsp:nvSpPr>
      <dsp:spPr>
        <a:xfrm>
          <a:off x="0" y="3131245"/>
          <a:ext cx="451371" cy="1564475"/>
        </a:xfrm>
        <a:prstGeom prst="rect">
          <a:avLst/>
        </a:prstGeom>
        <a:solidFill>
          <a:schemeClr val="accent2">
            <a:lumMod val="75000"/>
          </a:schemeClr>
        </a:solidFill>
        <a:ln>
          <a:noFill/>
        </a:ln>
        <a:effectLst/>
      </dsp:spPr>
      <dsp:style>
        <a:lnRef idx="0">
          <a:scrgbClr r="0" g="0" b="0"/>
        </a:lnRef>
        <a:fillRef idx="0">
          <a:scrgbClr r="0" g="0" b="0"/>
        </a:fillRef>
        <a:effectRef idx="0">
          <a:scrgbClr r="0" g="0" b="0"/>
        </a:effectRef>
        <a:fontRef idx="minor"/>
      </dsp:style>
      <dsp:txBody>
        <a:bodyPr spcFirstLastPara="0" vert="vert270"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t>Empower</a:t>
          </a:r>
        </a:p>
      </dsp:txBody>
      <dsp:txXfrm>
        <a:off x="0" y="3131245"/>
        <a:ext cx="451371" cy="1564475"/>
      </dsp:txXfrm>
    </dsp:sp>
    <dsp:sp modelId="{60D38219-9BE1-40C4-98EA-EB2DF94C0FA8}">
      <dsp:nvSpPr>
        <dsp:cNvPr id="0" name=""/>
        <dsp:cNvSpPr/>
      </dsp:nvSpPr>
      <dsp:spPr>
        <a:xfrm>
          <a:off x="526079" y="3202288"/>
          <a:ext cx="1388396" cy="142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Empower vulnerable consumer segments with tailored initiatives</a:t>
          </a:r>
        </a:p>
      </dsp:txBody>
      <dsp:txXfrm>
        <a:off x="526079" y="3202288"/>
        <a:ext cx="1388396" cy="1420861"/>
      </dsp:txXfrm>
    </dsp:sp>
    <dsp:sp modelId="{5437172E-0DF3-4071-B6EB-F366AED69D91}">
      <dsp:nvSpPr>
        <dsp:cNvPr id="0" name=""/>
        <dsp:cNvSpPr/>
      </dsp:nvSpPr>
      <dsp:spPr>
        <a:xfrm>
          <a:off x="1989182" y="3202288"/>
          <a:ext cx="9785462" cy="70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Ensure that all population segments are equally equipped with the skills and knowledge regardless of income, personal context, or circumstances.</a:t>
          </a:r>
        </a:p>
      </dsp:txBody>
      <dsp:txXfrm>
        <a:off x="1989182" y="3202288"/>
        <a:ext cx="9785462" cy="709481"/>
      </dsp:txXfrm>
    </dsp:sp>
    <dsp:sp modelId="{74A87AAC-EDC5-43AE-BE9C-9AB6E8199A00}">
      <dsp:nvSpPr>
        <dsp:cNvPr id="0" name=""/>
        <dsp:cNvSpPr/>
      </dsp:nvSpPr>
      <dsp:spPr>
        <a:xfrm>
          <a:off x="1914475" y="3911769"/>
          <a:ext cx="1917488"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3FF81-CD09-4A2E-9CA6-8EE8EB07B79B}">
      <dsp:nvSpPr>
        <dsp:cNvPr id="0" name=""/>
        <dsp:cNvSpPr/>
      </dsp:nvSpPr>
      <dsp:spPr>
        <a:xfrm>
          <a:off x="1989182" y="3911769"/>
          <a:ext cx="9785462" cy="70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Provide tailored interventions for priority segments, such as youth,  rural populations and MSMEs</a:t>
          </a:r>
        </a:p>
      </dsp:txBody>
      <dsp:txXfrm>
        <a:off x="1989182" y="3911769"/>
        <a:ext cx="9785462" cy="709481"/>
      </dsp:txXfrm>
    </dsp:sp>
    <dsp:sp modelId="{F1A11F07-E53D-4151-A405-EC69B18708EA}">
      <dsp:nvSpPr>
        <dsp:cNvPr id="0" name=""/>
        <dsp:cNvSpPr/>
      </dsp:nvSpPr>
      <dsp:spPr>
        <a:xfrm>
          <a:off x="451371" y="4623150"/>
          <a:ext cx="3984392"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FD1F1-250F-4027-8083-FC15D097BB7B}">
      <dsp:nvSpPr>
        <dsp:cNvPr id="0" name=""/>
        <dsp:cNvSpPr/>
      </dsp:nvSpPr>
      <dsp:spPr>
        <a:xfrm>
          <a:off x="0" y="55812"/>
          <a:ext cx="10787062" cy="52474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Institutional leadership and coordination: </a:t>
          </a:r>
          <a:endParaRPr lang="en-US" sz="2300" kern="1200"/>
        </a:p>
      </dsp:txBody>
      <dsp:txXfrm>
        <a:off x="25616" y="81428"/>
        <a:ext cx="10735830" cy="473513"/>
      </dsp:txXfrm>
    </dsp:sp>
    <dsp:sp modelId="{A0BBFF5C-6074-446F-975A-A5F9B2C6FB90}">
      <dsp:nvSpPr>
        <dsp:cNvPr id="0" name=""/>
        <dsp:cNvSpPr/>
      </dsp:nvSpPr>
      <dsp:spPr>
        <a:xfrm>
          <a:off x="0" y="580557"/>
          <a:ext cx="10787062"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48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Define and identify relevant stakeholders </a:t>
          </a:r>
        </a:p>
        <a:p>
          <a:pPr marL="171450" lvl="1" indent="-171450" algn="l" defTabSz="800100">
            <a:lnSpc>
              <a:spcPct val="90000"/>
            </a:lnSpc>
            <a:spcBef>
              <a:spcPct val="0"/>
            </a:spcBef>
            <a:spcAft>
              <a:spcPct val="20000"/>
            </a:spcAft>
            <a:buChar char="•"/>
          </a:pPr>
          <a:r>
            <a:rPr lang="en-US" sz="1800" kern="1200" dirty="0"/>
            <a:t>Assign stakeholder roles and responsibilities (NFES sponsor, advisory council and working group)</a:t>
          </a:r>
        </a:p>
        <a:p>
          <a:pPr marL="171450" lvl="1" indent="-171450" algn="l" defTabSz="800100">
            <a:lnSpc>
              <a:spcPct val="90000"/>
            </a:lnSpc>
            <a:spcBef>
              <a:spcPct val="0"/>
            </a:spcBef>
            <a:spcAft>
              <a:spcPct val="20000"/>
            </a:spcAft>
            <a:buChar char="•"/>
          </a:pPr>
          <a:r>
            <a:rPr lang="en-US" sz="1800" kern="1200"/>
            <a:t>Establish principles for collaboration (reporting, funding, decision-making, etc.)</a:t>
          </a:r>
        </a:p>
      </dsp:txBody>
      <dsp:txXfrm>
        <a:off x="0" y="580557"/>
        <a:ext cx="10787062" cy="833175"/>
      </dsp:txXfrm>
    </dsp:sp>
    <dsp:sp modelId="{5A77736C-5416-48DC-B00D-C663C4320607}">
      <dsp:nvSpPr>
        <dsp:cNvPr id="0" name=""/>
        <dsp:cNvSpPr/>
      </dsp:nvSpPr>
      <dsp:spPr>
        <a:xfrm>
          <a:off x="0" y="1413732"/>
          <a:ext cx="10787062" cy="524745"/>
        </a:xfrm>
        <a:prstGeom prst="roundRect">
          <a:avLst/>
        </a:prstGeom>
        <a:solidFill>
          <a:schemeClr val="accent2">
            <a:hueOff val="-3670562"/>
            <a:satOff val="16196"/>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Customer-centric design:</a:t>
          </a:r>
          <a:r>
            <a:rPr lang="en-US" sz="2300" kern="1200"/>
            <a:t> </a:t>
          </a:r>
        </a:p>
      </dsp:txBody>
      <dsp:txXfrm>
        <a:off x="25616" y="1439348"/>
        <a:ext cx="10735830" cy="473513"/>
      </dsp:txXfrm>
    </dsp:sp>
    <dsp:sp modelId="{A649EEF3-D1A1-49DF-9E2A-62708B2CFB9C}">
      <dsp:nvSpPr>
        <dsp:cNvPr id="0" name=""/>
        <dsp:cNvSpPr/>
      </dsp:nvSpPr>
      <dsp:spPr>
        <a:xfrm>
          <a:off x="0" y="1938477"/>
          <a:ext cx="10787062"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48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Identify and understand gaps, needs, contexts, and behavioral outcomes,</a:t>
          </a:r>
        </a:p>
        <a:p>
          <a:pPr marL="171450" lvl="1" indent="-171450" algn="l" defTabSz="800100">
            <a:lnSpc>
              <a:spcPct val="90000"/>
            </a:lnSpc>
            <a:spcBef>
              <a:spcPct val="0"/>
            </a:spcBef>
            <a:spcAft>
              <a:spcPct val="20000"/>
            </a:spcAft>
            <a:buChar char="•"/>
          </a:pPr>
          <a:r>
            <a:rPr lang="en-US" sz="1800" kern="1200" dirty="0"/>
            <a:t>Pilot, test and evaluate effectiveness of interventions across different audiences </a:t>
          </a:r>
        </a:p>
        <a:p>
          <a:pPr marL="171450" lvl="1" indent="-171450" algn="l" defTabSz="800100">
            <a:lnSpc>
              <a:spcPct val="90000"/>
            </a:lnSpc>
            <a:spcBef>
              <a:spcPct val="0"/>
            </a:spcBef>
            <a:spcAft>
              <a:spcPct val="20000"/>
            </a:spcAft>
            <a:buChar char="•"/>
          </a:pPr>
          <a:r>
            <a:rPr lang="en-US" sz="1800" kern="1200" dirty="0"/>
            <a:t>Iteratively improve consumer experience and outcomes</a:t>
          </a:r>
        </a:p>
        <a:p>
          <a:pPr marL="171450" lvl="1" indent="-171450" algn="l" defTabSz="800100">
            <a:lnSpc>
              <a:spcPct val="90000"/>
            </a:lnSpc>
            <a:spcBef>
              <a:spcPct val="0"/>
            </a:spcBef>
            <a:spcAft>
              <a:spcPct val="20000"/>
            </a:spcAft>
            <a:buChar char="•"/>
          </a:pPr>
          <a:r>
            <a:rPr lang="en-US" sz="1800" kern="1200"/>
            <a:t>Measure impact</a:t>
          </a:r>
        </a:p>
        <a:p>
          <a:pPr marL="171450" lvl="1" indent="-171450" algn="l" defTabSz="800100">
            <a:lnSpc>
              <a:spcPct val="90000"/>
            </a:lnSpc>
            <a:spcBef>
              <a:spcPct val="0"/>
            </a:spcBef>
            <a:spcAft>
              <a:spcPct val="20000"/>
            </a:spcAft>
            <a:buChar char="•"/>
          </a:pPr>
          <a:r>
            <a:rPr lang="en-US" sz="1800" kern="1200"/>
            <a:t>Follow good practices</a:t>
          </a:r>
        </a:p>
      </dsp:txBody>
      <dsp:txXfrm>
        <a:off x="0" y="1938477"/>
        <a:ext cx="10787062" cy="1380690"/>
      </dsp:txXfrm>
    </dsp:sp>
    <dsp:sp modelId="{8E5BBE6D-6E35-4614-818D-788B6EA44EB3}">
      <dsp:nvSpPr>
        <dsp:cNvPr id="0" name=""/>
        <dsp:cNvSpPr/>
      </dsp:nvSpPr>
      <dsp:spPr>
        <a:xfrm>
          <a:off x="0" y="3319167"/>
          <a:ext cx="10787062" cy="524745"/>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Alignment with real economy objectives: </a:t>
          </a:r>
          <a:endParaRPr lang="en-US" sz="2300" kern="1200"/>
        </a:p>
      </dsp:txBody>
      <dsp:txXfrm>
        <a:off x="25616" y="3344783"/>
        <a:ext cx="10735830" cy="473513"/>
      </dsp:txXfrm>
    </dsp:sp>
    <dsp:sp modelId="{AC9A9958-23E4-450B-80DB-388846B0492A}">
      <dsp:nvSpPr>
        <dsp:cNvPr id="0" name=""/>
        <dsp:cNvSpPr/>
      </dsp:nvSpPr>
      <dsp:spPr>
        <a:xfrm>
          <a:off x="0" y="3843912"/>
          <a:ext cx="10787062" cy="5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48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Seek links and synergies with broader national policy priorities or reforms</a:t>
          </a:r>
        </a:p>
        <a:p>
          <a:pPr marL="171450" lvl="1" indent="-171450" algn="l" defTabSz="800100">
            <a:lnSpc>
              <a:spcPct val="90000"/>
            </a:lnSpc>
            <a:spcBef>
              <a:spcPct val="0"/>
            </a:spcBef>
            <a:spcAft>
              <a:spcPct val="20000"/>
            </a:spcAft>
            <a:buChar char="•"/>
          </a:pPr>
          <a:r>
            <a:rPr lang="en-US" sz="1800" kern="1200" dirty="0"/>
            <a:t>Build partnerships and collaboration amongst the private and public sector</a:t>
          </a:r>
        </a:p>
      </dsp:txBody>
      <dsp:txXfrm>
        <a:off x="0" y="3843912"/>
        <a:ext cx="10787062" cy="5594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atin typeface="Trebuchet MS" pitchFamily="34" charset="0"/>
                <a:ea typeface="+mn-ea"/>
                <a:cs typeface="Times New Roman" pitchFamily="18" charset="0"/>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atin typeface="Trebuchet MS" pitchFamily="34" charset="0"/>
                <a:ea typeface="+mn-ea"/>
                <a:cs typeface="Times New Roman" pitchFamily="18" charset="0"/>
              </a:defRPr>
            </a:lvl1pPr>
          </a:lstStyle>
          <a:p>
            <a:pPr>
              <a:defRPr/>
            </a:pPr>
            <a:fld id="{EDF02BAE-0142-43EF-A4AB-44F9AECAF384}" type="datetimeFigureOut">
              <a:rPr lang="en-US">
                <a:latin typeface="Arial" panose="020B0604020202020204" pitchFamily="34" charset="0"/>
              </a:rPr>
              <a:pPr>
                <a:defRPr/>
              </a:pPr>
              <a:t>12/15/2021</a:t>
            </a:fld>
            <a:endParaRPr lang="en-US">
              <a:latin typeface="Arial" panose="020B0604020202020204" pitchFamily="34" charset="0"/>
            </a:endParaRPr>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atin typeface="Trebuchet MS" pitchFamily="34" charset="0"/>
                <a:ea typeface="+mn-ea"/>
                <a:cs typeface="Times New Roman" pitchFamily="18" charset="0"/>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wrap="square" lIns="92464" tIns="46232" rIns="92464" bIns="46232" numCol="1" anchor="b" anchorCtr="0" compatLnSpc="1">
            <a:prstTxWarp prst="textNoShape">
              <a:avLst/>
            </a:prstTxWarp>
          </a:bodyPr>
          <a:lstStyle>
            <a:lvl1pPr algn="r">
              <a:defRPr sz="1200">
                <a:cs typeface="Times New Roman" panose="02020603050405020304" pitchFamily="18" charset="0"/>
              </a:defRPr>
            </a:lvl1pPr>
          </a:lstStyle>
          <a:p>
            <a:fld id="{2070EB72-E6D8-4480-9FC1-C0FD3543A029}" type="slidenum">
              <a:rPr lang="en-US" altLang="en-US">
                <a:latin typeface="Arial" panose="020B0604020202020204" pitchFamily="34" charset="0"/>
              </a: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97814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atin typeface="Arial" panose="020B0604020202020204"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atin typeface="Arial" panose="020B0604020202020204" pitchFamily="34" charset="0"/>
                <a:ea typeface="+mn-ea"/>
                <a:cs typeface="Times New Roman" pitchFamily="18" charset="0"/>
              </a:defRPr>
            </a:lvl1pPr>
          </a:lstStyle>
          <a:p>
            <a:pPr>
              <a:defRPr/>
            </a:pPr>
            <a:fld id="{29AD4C96-10D8-4BE5-8954-062A43A23D4E}" type="datetimeFigureOut">
              <a:rPr lang="en-US" smtClean="0"/>
              <a:pPr>
                <a:defRPr/>
              </a:pPr>
              <a:t>12/15/2021</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2464" tIns="46232" rIns="92464" bIns="46232" rtlCol="0" anchor="ctr"/>
          <a:lstStyle/>
          <a:p>
            <a:pPr lvl="0"/>
            <a:endParaRPr lang="en-US" noProof="0"/>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atin typeface="Arial" panose="020B0604020202020204"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wrap="square" lIns="92464" tIns="46232" rIns="92464" bIns="46232" numCol="1" anchor="b" anchorCtr="0" compatLnSpc="1">
            <a:prstTxWarp prst="textNoShape">
              <a:avLst/>
            </a:prstTxWarp>
          </a:bodyPr>
          <a:lstStyle>
            <a:lvl1pPr algn="r">
              <a:defRPr sz="1200">
                <a:latin typeface="Arial" panose="020B0604020202020204" pitchFamily="34" charset="0"/>
                <a:cs typeface="Times New Roman" panose="02020603050405020304" pitchFamily="18" charset="0"/>
              </a:defRPr>
            </a:lvl1pPr>
          </a:lstStyle>
          <a:p>
            <a:fld id="{08EA016A-991D-4437-9525-03F289C3B837}" type="slidenum">
              <a:rPr lang="en-US" altLang="en-US" smtClean="0"/>
              <a:pPr/>
              <a:t>‹#›</a:t>
            </a:fld>
            <a:endParaRPr lang="en-US" altLang="en-US"/>
          </a:p>
        </p:txBody>
      </p:sp>
    </p:spTree>
    <p:extLst>
      <p:ext uri="{BB962C8B-B14F-4D97-AF65-F5344CB8AC3E}">
        <p14:creationId xmlns:p14="http://schemas.microsoft.com/office/powerpoint/2010/main" val="37669113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0</a:t>
            </a:fld>
            <a:endParaRPr lang="en-US" altLang="en-US" dirty="0"/>
          </a:p>
        </p:txBody>
      </p:sp>
    </p:spTree>
    <p:extLst>
      <p:ext uri="{BB962C8B-B14F-4D97-AF65-F5344CB8AC3E}">
        <p14:creationId xmlns:p14="http://schemas.microsoft.com/office/powerpoint/2010/main" val="312675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Trebuchet MS" panose="020B0603020202020204" pitchFamily="34" charset="0"/>
                <a:ea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fld id="{1E606BDE-032C-4A54-AC47-9C60C7075EAA}" type="slidenum">
              <a:rPr lang="en-US" altLang="en-US" sz="1200" smtClean="0">
                <a:latin typeface="Arial" panose="020B0604020202020204" pitchFamily="34" charset="0"/>
              </a:rPr>
              <a:pPr/>
              <a:t>11</a:t>
            </a:fld>
            <a:endParaRPr lang="en-US" altLang="en-US" sz="1200">
              <a:latin typeface="Arial" panose="020B0604020202020204" pitchFamily="34" charset="0"/>
            </a:endParaRPr>
          </a:p>
        </p:txBody>
      </p:sp>
    </p:spTree>
    <p:extLst>
      <p:ext uri="{BB962C8B-B14F-4D97-AF65-F5344CB8AC3E}">
        <p14:creationId xmlns:p14="http://schemas.microsoft.com/office/powerpoint/2010/main" val="8858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E98847-7943-41F3-BD71-D05B81D1FF9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9427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E98847-7943-41F3-BD71-D05B81D1FF9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5027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E98847-7943-41F3-BD71-D05B81D1FF9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9655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Working group, stays with the public sector, typically called steering committee</a:t>
            </a:r>
          </a:p>
        </p:txBody>
      </p:sp>
      <p:sp>
        <p:nvSpPr>
          <p:cNvPr id="4" name="Slide Number Placeholder 3"/>
          <p:cNvSpPr>
            <a:spLocks noGrp="1"/>
          </p:cNvSpPr>
          <p:nvPr>
            <p:ph type="sldNum" sz="quarter" idx="10"/>
          </p:nvPr>
        </p:nvSpPr>
        <p:spPr/>
        <p:txBody>
          <a:bodyPr/>
          <a:lstStyle/>
          <a:p>
            <a:fld id="{B1E98847-7943-41F3-BD71-D05B81D1FF9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4393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E98847-7943-41F3-BD71-D05B81D1FF9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0002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E98847-7943-41F3-BD71-D05B81D1FF9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611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2</a:t>
            </a:fld>
            <a:endParaRPr lang="en-US" altLang="en-US" dirty="0"/>
          </a:p>
        </p:txBody>
      </p:sp>
    </p:spTree>
    <p:extLst>
      <p:ext uri="{BB962C8B-B14F-4D97-AF65-F5344CB8AC3E}">
        <p14:creationId xmlns:p14="http://schemas.microsoft.com/office/powerpoint/2010/main" val="201334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3</a:t>
            </a:fld>
            <a:endParaRPr lang="en-US" altLang="en-US" dirty="0"/>
          </a:p>
        </p:txBody>
      </p:sp>
    </p:spTree>
    <p:extLst>
      <p:ext uri="{BB962C8B-B14F-4D97-AF65-F5344CB8AC3E}">
        <p14:creationId xmlns:p14="http://schemas.microsoft.com/office/powerpoint/2010/main" val="342040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Missing trust</a:t>
            </a:r>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4</a:t>
            </a:fld>
            <a:endParaRPr lang="en-US" altLang="en-US" dirty="0"/>
          </a:p>
        </p:txBody>
      </p:sp>
    </p:spTree>
    <p:extLst>
      <p:ext uri="{BB962C8B-B14F-4D97-AF65-F5344CB8AC3E}">
        <p14:creationId xmlns:p14="http://schemas.microsoft.com/office/powerpoint/2010/main" val="199867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6</a:t>
            </a:fld>
            <a:endParaRPr lang="en-US" altLang="en-US" dirty="0"/>
          </a:p>
        </p:txBody>
      </p:sp>
    </p:spTree>
    <p:extLst>
      <p:ext uri="{BB962C8B-B14F-4D97-AF65-F5344CB8AC3E}">
        <p14:creationId xmlns:p14="http://schemas.microsoft.com/office/powerpoint/2010/main" val="226740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Trend data?</a:t>
            </a:r>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7</a:t>
            </a:fld>
            <a:endParaRPr lang="en-US" altLang="en-US" dirty="0"/>
          </a:p>
        </p:txBody>
      </p:sp>
    </p:spTree>
    <p:extLst>
      <p:ext uri="{BB962C8B-B14F-4D97-AF65-F5344CB8AC3E}">
        <p14:creationId xmlns:p14="http://schemas.microsoft.com/office/powerpoint/2010/main" val="225209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8</a:t>
            </a:fld>
            <a:endParaRPr lang="en-US" altLang="en-US" dirty="0"/>
          </a:p>
        </p:txBody>
      </p:sp>
    </p:spTree>
    <p:extLst>
      <p:ext uri="{BB962C8B-B14F-4D97-AF65-F5344CB8AC3E}">
        <p14:creationId xmlns:p14="http://schemas.microsoft.com/office/powerpoint/2010/main" val="336965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A016A-991D-4437-9525-03F289C3B837}" type="slidenum">
              <a:rPr lang="en-US" altLang="en-US" smtClean="0"/>
              <a:pPr/>
              <a:t>9</a:t>
            </a:fld>
            <a:endParaRPr lang="en-US" altLang="en-US" dirty="0"/>
          </a:p>
        </p:txBody>
      </p:sp>
    </p:spTree>
    <p:extLst>
      <p:ext uri="{BB962C8B-B14F-4D97-AF65-F5344CB8AC3E}">
        <p14:creationId xmlns:p14="http://schemas.microsoft.com/office/powerpoint/2010/main" val="414001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A016A-991D-4437-9525-03F289C3B837}" type="slidenum">
              <a:rPr lang="en-US" altLang="en-US" smtClean="0"/>
              <a:pPr/>
              <a:t>10</a:t>
            </a:fld>
            <a:endParaRPr lang="en-US" altLang="en-US"/>
          </a:p>
        </p:txBody>
      </p:sp>
    </p:spTree>
    <p:extLst>
      <p:ext uri="{BB962C8B-B14F-4D97-AF65-F5344CB8AC3E}">
        <p14:creationId xmlns:p14="http://schemas.microsoft.com/office/powerpoint/2010/main" val="289231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5"/>
            <a:ext cx="12192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 name="Rectangle 6"/>
          <p:cNvSpPr>
            <a:spLocks noChangeArrowheads="1"/>
          </p:cNvSpPr>
          <p:nvPr/>
        </p:nvSpPr>
        <p:spPr bwMode="auto">
          <a:xfrm>
            <a:off x="0" y="4311655"/>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latin typeface="Arial" panose="020B0604020202020204" pitchFamily="34" charset="0"/>
              <a:cs typeface="+mn-cs"/>
            </a:endParaRPr>
          </a:p>
        </p:txBody>
      </p:sp>
      <p:sp>
        <p:nvSpPr>
          <p:cNvPr id="330" name="Title 329"/>
          <p:cNvSpPr>
            <a:spLocks noGrp="1"/>
          </p:cNvSpPr>
          <p:nvPr>
            <p:ph type="title"/>
          </p:nvPr>
        </p:nvSpPr>
        <p:spPr>
          <a:xfrm>
            <a:off x="2016832" y="1189794"/>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6"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6"/>
            <a:ext cx="3761560" cy="1393637"/>
          </a:xfrm>
        </p:spPr>
        <p:txBody>
          <a:bodyPr anchor="b"/>
          <a:lstStyle>
            <a:lvl1pPr marL="0" marR="0" indent="0" algn="r" defTabSz="914377"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377"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7"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8" name="Rectangle 1028"/>
          <p:cNvSpPr>
            <a:spLocks noGrp="1" noChangeArrowheads="1"/>
          </p:cNvSpPr>
          <p:nvPr>
            <p:ph type="dt" sz="half" idx="17"/>
          </p:nvPr>
        </p:nvSpPr>
        <p:spPr>
          <a:xfrm>
            <a:off x="7922685" y="6107118"/>
            <a:ext cx="3401483"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65774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7"/>
            <a:ext cx="9980579" cy="193641"/>
          </a:xfrm>
          <a:prstGeom prst="rect">
            <a:avLst/>
          </a:prstGeom>
          <a:solidFill>
            <a:srgbClr val="F1900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latin typeface="Arial" panose="020B0604020202020204" pitchFamily="34" charset="0"/>
              <a:cs typeface="+mn-cs"/>
            </a:endParaRPr>
          </a:p>
        </p:txBody>
      </p:sp>
      <p:sp>
        <p:nvSpPr>
          <p:cNvPr id="2" name="Title 1"/>
          <p:cNvSpPr>
            <a:spLocks noGrp="1"/>
          </p:cNvSpPr>
          <p:nvPr>
            <p:ph type="title"/>
          </p:nvPr>
        </p:nvSpPr>
        <p:spPr>
          <a:xfrm>
            <a:off x="475915" y="301631"/>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429"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fld id="{001D1287-DB2F-416E-95AE-D56D2ACA690F}" type="slidenum">
              <a:rPr lang="en-US" altLang="en-US"/>
              <a:pPr/>
              <a:t>‹#›</a:t>
            </a:fld>
            <a:endParaRPr lang="en-US" altLang="en-US"/>
          </a:p>
        </p:txBody>
      </p:sp>
    </p:spTree>
    <p:extLst>
      <p:ext uri="{BB962C8B-B14F-4D97-AF65-F5344CB8AC3E}">
        <p14:creationId xmlns:p14="http://schemas.microsoft.com/office/powerpoint/2010/main" val="353289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6"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9"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0"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3"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5"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6"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7"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8"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9"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0"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1"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2"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3"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4"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5"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6"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7"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8"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9"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30"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1"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2"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3"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4"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5"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6"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7"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8"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9"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0"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1"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2"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3"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4"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5"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2"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3"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4"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6"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7"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2"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324" name="Title 323"/>
          <p:cNvSpPr>
            <a:spLocks noGrp="1"/>
          </p:cNvSpPr>
          <p:nvPr>
            <p:ph type="title"/>
          </p:nvPr>
        </p:nvSpPr>
        <p:spPr>
          <a:xfrm>
            <a:off x="457868" y="301630"/>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70">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endParaRPr lang="en-US"/>
          </a:p>
        </p:txBody>
      </p:sp>
      <p:sp>
        <p:nvSpPr>
          <p:cNvPr id="64" name="Slide Number Placeholder 9"/>
          <p:cNvSpPr>
            <a:spLocks noGrp="1"/>
          </p:cNvSpPr>
          <p:nvPr>
            <p:ph type="sldNum" sz="quarter" idx="12"/>
          </p:nvPr>
        </p:nvSpPr>
        <p:spPr/>
        <p:txBody>
          <a:bodyPr/>
          <a:lstStyle>
            <a:lvl1pPr>
              <a:defRPr/>
            </a:lvl1pPr>
          </a:lstStyle>
          <a:p>
            <a:fld id="{7B339333-0CAF-4BCC-9E36-1D212B5BDEEB}" type="slidenum">
              <a:rPr lang="en-US" altLang="en-US"/>
              <a:pPr/>
              <a:t>‹#›</a:t>
            </a:fld>
            <a:endParaRPr lang="en-US" altLang="en-US"/>
          </a:p>
        </p:txBody>
      </p:sp>
    </p:spTree>
    <p:extLst>
      <p:ext uri="{BB962C8B-B14F-4D97-AF65-F5344CB8AC3E}">
        <p14:creationId xmlns:p14="http://schemas.microsoft.com/office/powerpoint/2010/main" val="244155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324" name="Title 323"/>
          <p:cNvSpPr>
            <a:spLocks noGrp="1"/>
          </p:cNvSpPr>
          <p:nvPr>
            <p:ph type="title"/>
          </p:nvPr>
        </p:nvSpPr>
        <p:spPr>
          <a:xfrm>
            <a:off x="475916"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5"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70">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6"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a:p>
        </p:txBody>
      </p:sp>
      <p:sp>
        <p:nvSpPr>
          <p:cNvPr id="9" name="Slide Number Placeholder 2"/>
          <p:cNvSpPr>
            <a:spLocks noGrp="1"/>
          </p:cNvSpPr>
          <p:nvPr>
            <p:ph type="sldNum" sz="quarter" idx="16"/>
          </p:nvPr>
        </p:nvSpPr>
        <p:spPr/>
        <p:txBody>
          <a:bodyPr/>
          <a:lstStyle>
            <a:lvl1pPr>
              <a:defRPr/>
            </a:lvl1pPr>
          </a:lstStyle>
          <a:p>
            <a:fld id="{72F65C9B-3986-478C-89DD-59F5747969B4}" type="slidenum">
              <a:rPr lang="en-US" altLang="en-US"/>
              <a:pPr/>
              <a:t>‹#›</a:t>
            </a:fld>
            <a:endParaRPr lang="en-US" altLang="en-US"/>
          </a:p>
        </p:txBody>
      </p:sp>
    </p:spTree>
    <p:extLst>
      <p:ext uri="{BB962C8B-B14F-4D97-AF65-F5344CB8AC3E}">
        <p14:creationId xmlns:p14="http://schemas.microsoft.com/office/powerpoint/2010/main" val="259417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9" y="295620"/>
            <a:ext cx="6942667"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5535D931-B6AB-4158-8C83-2F5B1564267C}"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612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B437E9FB-88D9-4ED5-9E04-42DBB74CF888}"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1397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8"/>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830458" y="1443791"/>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428128"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6" y="976317"/>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F2E8E74D-977F-44C2-AF27-5C3CAC14129C}" type="slidenum">
              <a:rPr lang="en-US" altLang="en-US"/>
              <a:pPr/>
              <a:t>‹#›</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9333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9"/>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5" y="1788583"/>
            <a:ext cx="5511031" cy="4399780"/>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3"/>
            <a:ext cx="5510784" cy="4402163"/>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5" y="1429565"/>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4"/>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27E3B8F8-0642-4E5E-8F13-F98EDC0739B5}" type="slidenum">
              <a:rPr lang="en-US" altLang="en-US"/>
              <a:pPr/>
              <a:t>‹#›</a:t>
            </a:fld>
            <a:endParaRPr lang="en-US" alt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01184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D0FEF821-4C38-4419-B4C9-9BF773922519}"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0601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DE9216CB-6D80-4E11-A0C5-CE297AC41C35}"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07126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7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6"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7"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7"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9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0"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1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4"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5"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30"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70" name="ClipArt Placeholder 9"/>
          <p:cNvSpPr>
            <a:spLocks noGrp="1"/>
          </p:cNvSpPr>
          <p:nvPr>
            <p:ph type="clipArt" sz="quarter" idx="49"/>
          </p:nvPr>
        </p:nvSpPr>
        <p:spPr>
          <a:xfrm>
            <a:off x="4557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79072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51256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7460628"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97955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457868" y="301630"/>
            <a:ext cx="11252869"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62013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91082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3"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528406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5"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7632958"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8"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8"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8"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7"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9997429"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9"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9"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9"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80040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51353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7470304"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98052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p>
        </p:txBody>
      </p:sp>
      <p:sp>
        <p:nvSpPr>
          <p:cNvPr id="212" name="Text Placeholder 2"/>
          <p:cNvSpPr>
            <a:spLocks noGrp="1"/>
          </p:cNvSpPr>
          <p:nvPr>
            <p:ph type="body" sz="quarter" idx="91"/>
          </p:nvPr>
        </p:nvSpPr>
        <p:spPr>
          <a:xfrm>
            <a:off x="62981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1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1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1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9" y="1697806"/>
            <a:ext cx="1583267" cy="492125"/>
          </a:xfrm>
        </p:spPr>
        <p:txBody>
          <a:bodyPr/>
          <a:lstStyle>
            <a:lvl1pPr algn="ctr">
              <a:defRPr sz="1100"/>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92050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50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50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50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9" y="1697806"/>
            <a:ext cx="1583267" cy="492125"/>
          </a:xfrm>
        </p:spPr>
        <p:txBody>
          <a:bodyPr/>
          <a:lstStyle>
            <a:lvl1pPr algn="ctr">
              <a:defRPr sz="1100"/>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529374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4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4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4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7642634"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4"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4"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4"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3" y="1697806"/>
            <a:ext cx="1583267" cy="492125"/>
          </a:xfrm>
        </p:spPr>
        <p:txBody>
          <a:bodyPr/>
          <a:lstStyle>
            <a:lvl1pPr algn="ctr">
              <a:defRPr sz="1100"/>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10007105"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5"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5"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5"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a:p>
        </p:txBody>
      </p:sp>
      <p:sp>
        <p:nvSpPr>
          <p:cNvPr id="132" name="Slide Number Placeholder 2"/>
          <p:cNvSpPr>
            <a:spLocks noGrp="1"/>
          </p:cNvSpPr>
          <p:nvPr>
            <p:ph type="sldNum" sz="quarter" idx="120"/>
          </p:nvPr>
        </p:nvSpPr>
        <p:spPr/>
        <p:txBody>
          <a:bodyPr/>
          <a:lstStyle>
            <a:lvl1pPr>
              <a:defRPr/>
            </a:lvl1pPr>
          </a:lstStyle>
          <a:p>
            <a:fld id="{5E4979A3-6B13-4E65-A9BB-514DC7D6B5B3}" type="slidenum">
              <a:rPr lang="en-US" altLang="en-US"/>
              <a:pPr/>
              <a:t>‹#›</a:t>
            </a:fld>
            <a:endParaRPr lang="en-US" altLang="en-US"/>
          </a:p>
        </p:txBody>
      </p:sp>
    </p:spTree>
    <p:extLst>
      <p:ext uri="{BB962C8B-B14F-4D97-AF65-F5344CB8AC3E}">
        <p14:creationId xmlns:p14="http://schemas.microsoft.com/office/powerpoint/2010/main" val="408436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5"/>
            <a:ext cx="12192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latin typeface="Arial" panose="020B0604020202020204" pitchFamily="34" charset="0"/>
              <a:cs typeface="+mn-cs"/>
            </a:endParaRPr>
          </a:p>
        </p:txBody>
      </p:sp>
      <p:sp>
        <p:nvSpPr>
          <p:cNvPr id="330" name="Title 329"/>
          <p:cNvSpPr>
            <a:spLocks noGrp="1"/>
          </p:cNvSpPr>
          <p:nvPr>
            <p:ph type="title"/>
          </p:nvPr>
        </p:nvSpPr>
        <p:spPr>
          <a:xfrm>
            <a:off x="2016832" y="1189794"/>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p>
        </p:txBody>
      </p:sp>
      <p:sp>
        <p:nvSpPr>
          <p:cNvPr id="332" name="Text Placeholder 331"/>
          <p:cNvSpPr>
            <a:spLocks noGrp="1"/>
          </p:cNvSpPr>
          <p:nvPr>
            <p:ph type="body" sz="quarter" idx="13"/>
          </p:nvPr>
        </p:nvSpPr>
        <p:spPr>
          <a:xfrm>
            <a:off x="2033566"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6"/>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7"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 name="Rectangle 1028"/>
          <p:cNvSpPr>
            <a:spLocks noGrp="1" noChangeArrowheads="1"/>
          </p:cNvSpPr>
          <p:nvPr>
            <p:ph type="dt" sz="half" idx="17"/>
          </p:nvPr>
        </p:nvSpPr>
        <p:spPr>
          <a:xfrm>
            <a:off x="7922685" y="6107118"/>
            <a:ext cx="3401483"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188918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91" y="4064006"/>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8AF7C11E-59E8-4461-9ED9-562BAD5E2183}"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4931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7" y="5302250"/>
            <a:ext cx="7063316" cy="155575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6595091"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1800446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32417"/>
            <a:ext cx="11260667" cy="5069416"/>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D0DC320D-FF4E-4CA1-929F-1E9CB738AA1E}"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805209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9074BCF3-E604-4283-98D0-501B9AEE889E}" type="slidenum">
              <a:rPr lang="en-US" altLang="en-US"/>
              <a:pPr/>
              <a:t>‹#›</a:t>
            </a:fld>
            <a:endParaRPr lang="en-US" altLang="en-US"/>
          </a:p>
        </p:txBody>
      </p:sp>
      <p:sp>
        <p:nvSpPr>
          <p:cNvPr id="7" name="Footer Placeholder 4"/>
          <p:cNvSpPr>
            <a:spLocks noGrp="1"/>
          </p:cNvSpPr>
          <p:nvPr>
            <p:ph type="ftr" sz="quarter" idx="21"/>
          </p:nvPr>
        </p:nvSpPr>
        <p:spPr/>
        <p:txBody>
          <a:bodyPr/>
          <a:lstStyle>
            <a:lvl1pPr>
              <a:defRPr/>
            </a:lvl1pPr>
          </a:lstStyle>
          <a:p>
            <a:pPr>
              <a:defRPr/>
            </a:pPr>
            <a:endParaRPr lang="en-US"/>
          </a:p>
        </p:txBody>
      </p:sp>
    </p:spTree>
    <p:extLst>
      <p:ext uri="{BB962C8B-B14F-4D97-AF65-F5344CB8AC3E}">
        <p14:creationId xmlns:p14="http://schemas.microsoft.com/office/powerpoint/2010/main" val="341544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7BEE6A52-0C54-4757-9039-AC3767B22547}" type="slidenum">
              <a:rPr lang="en-US" altLang="en-US"/>
              <a:pPr/>
              <a:t>‹#›</a:t>
            </a:fld>
            <a:endParaRPr lang="en-US" altLang="en-US"/>
          </a:p>
        </p:txBody>
      </p:sp>
      <p:sp>
        <p:nvSpPr>
          <p:cNvPr id="7"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344030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a:p>
        </p:txBody>
      </p:sp>
      <p:sp>
        <p:nvSpPr>
          <p:cNvPr id="9" name="Chart Placeholder 4"/>
          <p:cNvSpPr>
            <a:spLocks noGrp="1"/>
          </p:cNvSpPr>
          <p:nvPr>
            <p:ph type="chart" sz="quarter" idx="21"/>
          </p:nvPr>
        </p:nvSpPr>
        <p:spPr>
          <a:xfrm>
            <a:off x="462848" y="1140883"/>
            <a:ext cx="5545665" cy="2461684"/>
          </a:xfrm>
        </p:spPr>
        <p:txBody>
          <a:bodyPr/>
          <a:lstStyle/>
          <a:p>
            <a:pPr lvl="0"/>
            <a:endParaRPr lang="en-US" noProof="0"/>
          </a:p>
        </p:txBody>
      </p:sp>
      <p:sp>
        <p:nvSpPr>
          <p:cNvPr id="14" name="Chart Placeholder 4"/>
          <p:cNvSpPr>
            <a:spLocks noGrp="1"/>
          </p:cNvSpPr>
          <p:nvPr>
            <p:ph type="chart" sz="quarter" idx="22"/>
          </p:nvPr>
        </p:nvSpPr>
        <p:spPr>
          <a:xfrm>
            <a:off x="468492" y="3716867"/>
            <a:ext cx="5545665"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362FAD48-6E42-4698-A6BC-73C20DC6A319}" type="slidenum">
              <a:rPr lang="en-US" altLang="en-US"/>
              <a:pPr/>
              <a:t>‹#›</a:t>
            </a:fld>
            <a:endParaRPr lang="en-US" altLang="en-US"/>
          </a:p>
        </p:txBody>
      </p:sp>
      <p:sp>
        <p:nvSpPr>
          <p:cNvPr id="10" name="Footer Placeholder 4"/>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2835483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6"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7"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2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0"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4"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5"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0"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1" name="Rectangle 67"/>
          <p:cNvSpPr>
            <a:spLocks noChangeArrowheads="1"/>
          </p:cNvSpPr>
          <p:nvPr/>
        </p:nvSpPr>
        <p:spPr bwMode="auto">
          <a:xfrm>
            <a:off x="0" y="2828930"/>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latin typeface="Arial" panose="020B0604020202020204" pitchFamily="34" charset="0"/>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1134809" y="3074093"/>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61843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466376" y="968964"/>
            <a:ext cx="11372849" cy="5249906"/>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5787B342-01DB-4236-B68A-9B09055D8CF6}" type="slidenum">
              <a:rPr lang="en-US" altLang="en-US"/>
              <a:pPr/>
              <a:t>‹#›</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152294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400" b="1"/>
            </a:lvl1pPr>
          </a:lstStyle>
          <a:p>
            <a:r>
              <a:rPr lang="en-US" noProof="0" dirty="0" err="1"/>
              <a:t>Titlemaster</a:t>
            </a:r>
            <a:endParaRPr lang="en-US" noProof="0"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7" name="Picture 6">
            <a:extLst>
              <a:ext uri="{FF2B5EF4-FFF2-40B4-BE49-F238E27FC236}">
                <a16:creationId xmlns:a16="http://schemas.microsoft.com/office/drawing/2014/main" id="{50E03978-4F35-49B9-B27D-A1A589935602}"/>
              </a:ext>
            </a:extLst>
          </p:cNvPr>
          <p:cNvPicPr>
            <a:picLocks noChangeAspect="1"/>
          </p:cNvPicPr>
          <p:nvPr userDrawn="1"/>
        </p:nvPicPr>
        <p:blipFill>
          <a:blip r:embed="rId2"/>
          <a:stretch>
            <a:fillRect/>
          </a:stretch>
        </p:blipFill>
        <p:spPr>
          <a:xfrm>
            <a:off x="431800" y="6288755"/>
            <a:ext cx="2446867" cy="358592"/>
          </a:xfrm>
          <a:prstGeom prst="rect">
            <a:avLst/>
          </a:prstGeom>
        </p:spPr>
      </p:pic>
    </p:spTree>
    <p:extLst>
      <p:ext uri="{BB962C8B-B14F-4D97-AF65-F5344CB8AC3E}">
        <p14:creationId xmlns:p14="http://schemas.microsoft.com/office/powerpoint/2010/main" val="3011833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ACF9-A053-4110-A71D-D6EBC8BDBD8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DE7FECE-552B-45B1-980D-6B34A790D2B6}"/>
              </a:ext>
            </a:extLst>
          </p:cNvPr>
          <p:cNvSpPr>
            <a:spLocks noGrp="1"/>
          </p:cNvSpPr>
          <p:nvPr>
            <p:ph type="ftr" sz="quarter" idx="10"/>
          </p:nvPr>
        </p:nvSpPr>
        <p:spPr/>
        <p:txBody>
          <a:bodyPr/>
          <a:lstStyle/>
          <a:p>
            <a:pPr>
              <a:defRPr/>
            </a:pPr>
            <a:endParaRPr lang="en-US"/>
          </a:p>
        </p:txBody>
      </p:sp>
      <p:sp>
        <p:nvSpPr>
          <p:cNvPr id="4" name="Date Placeholder 3">
            <a:extLst>
              <a:ext uri="{FF2B5EF4-FFF2-40B4-BE49-F238E27FC236}">
                <a16:creationId xmlns:a16="http://schemas.microsoft.com/office/drawing/2014/main" id="{122A35DC-DD7B-44CD-9E13-90DDDE0156B3}"/>
              </a:ext>
            </a:extLst>
          </p:cNvPr>
          <p:cNvSpPr>
            <a:spLocks noGrp="1"/>
          </p:cNvSpPr>
          <p:nvPr>
            <p:ph type="dt" sz="half" idx="11"/>
          </p:nvPr>
        </p:nvSpPr>
        <p:spPr/>
        <p:txBody>
          <a:bodyPr/>
          <a:lstStyle/>
          <a:p>
            <a:pPr>
              <a:defRPr/>
            </a:pPr>
            <a:endParaRPr lang="en-US"/>
          </a:p>
        </p:txBody>
      </p:sp>
      <p:pic>
        <p:nvPicPr>
          <p:cNvPr id="6" name="Picture 5" descr="Shape&#10;&#10;Description automatically generated">
            <a:extLst>
              <a:ext uri="{FF2B5EF4-FFF2-40B4-BE49-F238E27FC236}">
                <a16:creationId xmlns:a16="http://schemas.microsoft.com/office/drawing/2014/main" id="{93E851BA-33CF-4BDB-9647-731003DA0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586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ACF9-A053-4110-A71D-D6EBC8BDBD8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DE7FECE-552B-45B1-980D-6B34A790D2B6}"/>
              </a:ext>
            </a:extLst>
          </p:cNvPr>
          <p:cNvSpPr>
            <a:spLocks noGrp="1"/>
          </p:cNvSpPr>
          <p:nvPr>
            <p:ph type="ftr" sz="quarter" idx="10"/>
          </p:nvPr>
        </p:nvSpPr>
        <p:spPr/>
        <p:txBody>
          <a:bodyPr/>
          <a:lstStyle/>
          <a:p>
            <a:pPr>
              <a:defRPr/>
            </a:pPr>
            <a:endParaRPr lang="en-US"/>
          </a:p>
        </p:txBody>
      </p:sp>
      <p:sp>
        <p:nvSpPr>
          <p:cNvPr id="4" name="Date Placeholder 3">
            <a:extLst>
              <a:ext uri="{FF2B5EF4-FFF2-40B4-BE49-F238E27FC236}">
                <a16:creationId xmlns:a16="http://schemas.microsoft.com/office/drawing/2014/main" id="{122A35DC-DD7B-44CD-9E13-90DDDE0156B3}"/>
              </a:ext>
            </a:extLst>
          </p:cNvPr>
          <p:cNvSpPr>
            <a:spLocks noGrp="1"/>
          </p:cNvSpPr>
          <p:nvPr>
            <p:ph type="dt" sz="half" idx="11"/>
          </p:nvPr>
        </p:nvSpPr>
        <p:spPr/>
        <p:txBody>
          <a:bodyPr/>
          <a:lstStyle/>
          <a:p>
            <a:pPr>
              <a:defRPr/>
            </a:pPr>
            <a:endParaRPr lang="en-US"/>
          </a:p>
        </p:txBody>
      </p:sp>
      <p:pic>
        <p:nvPicPr>
          <p:cNvPr id="6" name="Picture 5" descr="Shape&#10;&#10;Description automatically generated">
            <a:extLst>
              <a:ext uri="{FF2B5EF4-FFF2-40B4-BE49-F238E27FC236}">
                <a16:creationId xmlns:a16="http://schemas.microsoft.com/office/drawing/2014/main" id="{93E851BA-33CF-4BDB-9647-731003DA0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0534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24545" cy="203368"/>
          </a:xfrm>
          <a:prstGeom prst="rect">
            <a:avLst/>
          </a:prstGeom>
          <a:solidFill>
            <a:srgbClr val="F1900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latin typeface="Arial" panose="020B0604020202020204" pitchFamily="34" charset="0"/>
              <a:cs typeface="+mn-cs"/>
            </a:endParaRPr>
          </a:p>
        </p:txBody>
      </p:sp>
      <p:sp>
        <p:nvSpPr>
          <p:cNvPr id="2" name="Title 1"/>
          <p:cNvSpPr>
            <a:spLocks noGrp="1"/>
          </p:cNvSpPr>
          <p:nvPr>
            <p:ph type="title"/>
          </p:nvPr>
        </p:nvSpPr>
        <p:spPr>
          <a:xfrm>
            <a:off x="475915" y="301631"/>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429"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fld id="{001D1287-DB2F-416E-95AE-D56D2ACA690F}" type="slidenum">
              <a:rPr lang="en-US" altLang="en-US"/>
              <a:pPr/>
              <a:t>‹#›</a:t>
            </a:fld>
            <a:endParaRPr lang="en-US" altLang="en-US"/>
          </a:p>
        </p:txBody>
      </p:sp>
    </p:spTree>
    <p:extLst>
      <p:ext uri="{BB962C8B-B14F-4D97-AF65-F5344CB8AC3E}">
        <p14:creationId xmlns:p14="http://schemas.microsoft.com/office/powerpoint/2010/main" val="1606150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6"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9"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0"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3"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5"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6"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7"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8"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9"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0"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1"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2"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3"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4"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5"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6"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7"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8"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9"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30"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1"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2"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3"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4"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5"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6"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7"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8"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9"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0"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1"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2"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3"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4"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5"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2"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3"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4"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6"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7"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2"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324" name="Title 323"/>
          <p:cNvSpPr>
            <a:spLocks noGrp="1"/>
          </p:cNvSpPr>
          <p:nvPr>
            <p:ph type="title"/>
          </p:nvPr>
        </p:nvSpPr>
        <p:spPr>
          <a:xfrm>
            <a:off x="457868" y="301630"/>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70">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endParaRPr lang="en-US"/>
          </a:p>
        </p:txBody>
      </p:sp>
      <p:sp>
        <p:nvSpPr>
          <p:cNvPr id="64" name="Slide Number Placeholder 9"/>
          <p:cNvSpPr>
            <a:spLocks noGrp="1"/>
          </p:cNvSpPr>
          <p:nvPr>
            <p:ph type="sldNum" sz="quarter" idx="12"/>
          </p:nvPr>
        </p:nvSpPr>
        <p:spPr/>
        <p:txBody>
          <a:bodyPr/>
          <a:lstStyle>
            <a:lvl1pPr>
              <a:defRPr/>
            </a:lvl1pPr>
          </a:lstStyle>
          <a:p>
            <a:fld id="{7B339333-0CAF-4BCC-9E36-1D212B5BDEEB}" type="slidenum">
              <a:rPr lang="en-US" altLang="en-US"/>
              <a:pPr/>
              <a:t>‹#›</a:t>
            </a:fld>
            <a:endParaRPr lang="en-US" altLang="en-US"/>
          </a:p>
        </p:txBody>
      </p:sp>
    </p:spTree>
    <p:extLst>
      <p:ext uri="{BB962C8B-B14F-4D97-AF65-F5344CB8AC3E}">
        <p14:creationId xmlns:p14="http://schemas.microsoft.com/office/powerpoint/2010/main" val="1830131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324" name="Title 323"/>
          <p:cNvSpPr>
            <a:spLocks noGrp="1"/>
          </p:cNvSpPr>
          <p:nvPr>
            <p:ph type="title"/>
          </p:nvPr>
        </p:nvSpPr>
        <p:spPr>
          <a:xfrm>
            <a:off x="475916"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5"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70">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6"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a:p>
        </p:txBody>
      </p:sp>
      <p:sp>
        <p:nvSpPr>
          <p:cNvPr id="9" name="Slide Number Placeholder 2"/>
          <p:cNvSpPr>
            <a:spLocks noGrp="1"/>
          </p:cNvSpPr>
          <p:nvPr>
            <p:ph type="sldNum" sz="quarter" idx="16"/>
          </p:nvPr>
        </p:nvSpPr>
        <p:spPr/>
        <p:txBody>
          <a:bodyPr/>
          <a:lstStyle>
            <a:lvl1pPr>
              <a:defRPr/>
            </a:lvl1pPr>
          </a:lstStyle>
          <a:p>
            <a:fld id="{72F65C9B-3986-478C-89DD-59F5747969B4}" type="slidenum">
              <a:rPr lang="en-US" altLang="en-US"/>
              <a:pPr/>
              <a:t>‹#›</a:t>
            </a:fld>
            <a:endParaRPr lang="en-US" altLang="en-US"/>
          </a:p>
        </p:txBody>
      </p:sp>
    </p:spTree>
    <p:extLst>
      <p:ext uri="{BB962C8B-B14F-4D97-AF65-F5344CB8AC3E}">
        <p14:creationId xmlns:p14="http://schemas.microsoft.com/office/powerpoint/2010/main" val="1673502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9" y="295620"/>
            <a:ext cx="6942667"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5535D931-B6AB-4158-8C83-2F5B1564267C}"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4899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B437E9FB-88D9-4ED5-9E04-42DBB74CF888}"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97968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8"/>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830458" y="1443791"/>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428128"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6" y="976317"/>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F2E8E74D-977F-44C2-AF27-5C3CAC14129C}" type="slidenum">
              <a:rPr lang="en-US" altLang="en-US"/>
              <a:pPr/>
              <a:t>‹#›</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483586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9"/>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5" y="1788583"/>
            <a:ext cx="5511031" cy="4399780"/>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3"/>
            <a:ext cx="5510784" cy="4402163"/>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5" y="1429565"/>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4"/>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27E3B8F8-0642-4E5E-8F13-F98EDC0739B5}" type="slidenum">
              <a:rPr lang="en-US" altLang="en-US"/>
              <a:pPr/>
              <a:t>‹#›</a:t>
            </a:fld>
            <a:endParaRPr lang="en-US" alt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525957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D0FEF821-4C38-4419-B4C9-9BF773922519}"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49117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DE9216CB-6D80-4E11-A0C5-CE297AC41C35}"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168329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600">
              <a:latin typeface="Arial" panose="020B0604020202020204" pitchFamily="34" charset="0"/>
            </a:endParaRPr>
          </a:p>
        </p:txBody>
      </p:sp>
      <p:sp>
        <p:nvSpPr>
          <p:cNvPr id="7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6"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7"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7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8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7"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9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0"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1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4"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5"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2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30"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170" name="ClipArt Placeholder 9"/>
          <p:cNvSpPr>
            <a:spLocks noGrp="1"/>
          </p:cNvSpPr>
          <p:nvPr>
            <p:ph type="clipArt" sz="quarter" idx="49"/>
          </p:nvPr>
        </p:nvSpPr>
        <p:spPr>
          <a:xfrm>
            <a:off x="4557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79072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51256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7460628"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97955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457868" y="301630"/>
            <a:ext cx="11252869"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62013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91082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3"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528406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5"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7632958"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8"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8"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8"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7"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9997429"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9"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9"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9"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80040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51353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7470304"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98052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p>
        </p:txBody>
      </p:sp>
      <p:sp>
        <p:nvSpPr>
          <p:cNvPr id="212" name="Text Placeholder 2"/>
          <p:cNvSpPr>
            <a:spLocks noGrp="1"/>
          </p:cNvSpPr>
          <p:nvPr>
            <p:ph type="body" sz="quarter" idx="91"/>
          </p:nvPr>
        </p:nvSpPr>
        <p:spPr>
          <a:xfrm>
            <a:off x="62981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1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1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1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9" y="1697806"/>
            <a:ext cx="1583267" cy="492125"/>
          </a:xfrm>
        </p:spPr>
        <p:txBody>
          <a:bodyPr/>
          <a:lstStyle>
            <a:lvl1pPr algn="ctr">
              <a:defRPr sz="1100"/>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92050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50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50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50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9" y="1697806"/>
            <a:ext cx="1583267" cy="492125"/>
          </a:xfrm>
        </p:spPr>
        <p:txBody>
          <a:bodyPr/>
          <a:lstStyle>
            <a:lvl1pPr algn="ctr">
              <a:defRPr sz="1100"/>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529374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4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4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4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7642634"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4"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4"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4"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3" y="1697806"/>
            <a:ext cx="1583267" cy="492125"/>
          </a:xfrm>
        </p:spPr>
        <p:txBody>
          <a:bodyPr/>
          <a:lstStyle>
            <a:lvl1pPr algn="ctr">
              <a:defRPr sz="1100"/>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10007105"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5"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5"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5"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a:p>
        </p:txBody>
      </p:sp>
      <p:sp>
        <p:nvSpPr>
          <p:cNvPr id="132" name="Slide Number Placeholder 2"/>
          <p:cNvSpPr>
            <a:spLocks noGrp="1"/>
          </p:cNvSpPr>
          <p:nvPr>
            <p:ph type="sldNum" sz="quarter" idx="120"/>
          </p:nvPr>
        </p:nvSpPr>
        <p:spPr/>
        <p:txBody>
          <a:bodyPr/>
          <a:lstStyle>
            <a:lvl1pPr>
              <a:defRPr/>
            </a:lvl1pPr>
          </a:lstStyle>
          <a:p>
            <a:fld id="{5E4979A3-6B13-4E65-A9BB-514DC7D6B5B3}" type="slidenum">
              <a:rPr lang="en-US" altLang="en-US"/>
              <a:pPr/>
              <a:t>‹#›</a:t>
            </a:fld>
            <a:endParaRPr lang="en-US" altLang="en-US"/>
          </a:p>
        </p:txBody>
      </p:sp>
    </p:spTree>
    <p:extLst>
      <p:ext uri="{BB962C8B-B14F-4D97-AF65-F5344CB8AC3E}">
        <p14:creationId xmlns:p14="http://schemas.microsoft.com/office/powerpoint/2010/main" val="427274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5"/>
            <a:ext cx="12192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 name="Rectangle 6"/>
          <p:cNvSpPr>
            <a:spLocks noChangeArrowheads="1"/>
          </p:cNvSpPr>
          <p:nvPr/>
        </p:nvSpPr>
        <p:spPr bwMode="auto">
          <a:xfrm>
            <a:off x="0" y="4302130"/>
            <a:ext cx="12192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latin typeface="Arial" panose="020B0604020202020204" pitchFamily="34" charset="0"/>
              <a:cs typeface="+mn-cs"/>
            </a:endParaRPr>
          </a:p>
        </p:txBody>
      </p:sp>
      <p:sp>
        <p:nvSpPr>
          <p:cNvPr id="330" name="Title 329"/>
          <p:cNvSpPr>
            <a:spLocks noGrp="1"/>
          </p:cNvSpPr>
          <p:nvPr>
            <p:ph type="title"/>
          </p:nvPr>
        </p:nvSpPr>
        <p:spPr>
          <a:xfrm>
            <a:off x="1861340" y="1189794"/>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878238"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0" name="Picture Placeholder 4"/>
          <p:cNvSpPr>
            <a:spLocks noGrp="1"/>
          </p:cNvSpPr>
          <p:nvPr>
            <p:ph type="pic" sz="quarter" idx="16"/>
          </p:nvPr>
        </p:nvSpPr>
        <p:spPr>
          <a:xfrm>
            <a:off x="677337"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9" name="Text Placeholder 331"/>
          <p:cNvSpPr>
            <a:spLocks noGrp="1"/>
          </p:cNvSpPr>
          <p:nvPr>
            <p:ph type="body" sz="quarter" idx="14"/>
          </p:nvPr>
        </p:nvSpPr>
        <p:spPr>
          <a:xfrm>
            <a:off x="7576097" y="4699006"/>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7"/>
          </p:nvPr>
        </p:nvSpPr>
        <p:spPr>
          <a:xfrm>
            <a:off x="7622121" y="6116643"/>
            <a:ext cx="3625849"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1096642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91" y="4064006"/>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8AF7C11E-59E8-4461-9ED9-562BAD5E2183}"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83137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7" y="5302250"/>
            <a:ext cx="7063316" cy="155575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6595091"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2392318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32417"/>
            <a:ext cx="11260667" cy="5069416"/>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D0DC320D-FF4E-4CA1-929F-1E9CB738AA1E}"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429405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9074BCF3-E604-4283-98D0-501B9AEE889E}" type="slidenum">
              <a:rPr lang="en-US" altLang="en-US"/>
              <a:pPr/>
              <a:t>‹#›</a:t>
            </a:fld>
            <a:endParaRPr lang="en-US" altLang="en-US"/>
          </a:p>
        </p:txBody>
      </p:sp>
      <p:sp>
        <p:nvSpPr>
          <p:cNvPr id="7" name="Footer Placeholder 4"/>
          <p:cNvSpPr>
            <a:spLocks noGrp="1"/>
          </p:cNvSpPr>
          <p:nvPr>
            <p:ph type="ftr" sz="quarter" idx="21"/>
          </p:nvPr>
        </p:nvSpPr>
        <p:spPr/>
        <p:txBody>
          <a:bodyPr/>
          <a:lstStyle>
            <a:lvl1pPr>
              <a:defRPr/>
            </a:lvl1pPr>
          </a:lstStyle>
          <a:p>
            <a:pPr>
              <a:defRPr/>
            </a:pPr>
            <a:endParaRPr lang="en-US"/>
          </a:p>
        </p:txBody>
      </p:sp>
    </p:spTree>
    <p:extLst>
      <p:ext uri="{BB962C8B-B14F-4D97-AF65-F5344CB8AC3E}">
        <p14:creationId xmlns:p14="http://schemas.microsoft.com/office/powerpoint/2010/main" val="1913172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7BEE6A52-0C54-4757-9039-AC3767B22547}" type="slidenum">
              <a:rPr lang="en-US" altLang="en-US"/>
              <a:pPr/>
              <a:t>‹#›</a:t>
            </a:fld>
            <a:endParaRPr lang="en-US" altLang="en-US"/>
          </a:p>
        </p:txBody>
      </p:sp>
      <p:sp>
        <p:nvSpPr>
          <p:cNvPr id="7"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4174316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a:p>
        </p:txBody>
      </p:sp>
      <p:sp>
        <p:nvSpPr>
          <p:cNvPr id="9" name="Chart Placeholder 4"/>
          <p:cNvSpPr>
            <a:spLocks noGrp="1"/>
          </p:cNvSpPr>
          <p:nvPr>
            <p:ph type="chart" sz="quarter" idx="21"/>
          </p:nvPr>
        </p:nvSpPr>
        <p:spPr>
          <a:xfrm>
            <a:off x="462848" y="1140883"/>
            <a:ext cx="5545665" cy="2461684"/>
          </a:xfrm>
        </p:spPr>
        <p:txBody>
          <a:bodyPr/>
          <a:lstStyle/>
          <a:p>
            <a:pPr lvl="0"/>
            <a:endParaRPr lang="en-US" noProof="0"/>
          </a:p>
        </p:txBody>
      </p:sp>
      <p:sp>
        <p:nvSpPr>
          <p:cNvPr id="14" name="Chart Placeholder 4"/>
          <p:cNvSpPr>
            <a:spLocks noGrp="1"/>
          </p:cNvSpPr>
          <p:nvPr>
            <p:ph type="chart" sz="quarter" idx="22"/>
          </p:nvPr>
        </p:nvSpPr>
        <p:spPr>
          <a:xfrm>
            <a:off x="468492" y="3716867"/>
            <a:ext cx="5545665"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362FAD48-6E42-4698-A6BC-73C20DC6A319}" type="slidenum">
              <a:rPr lang="en-US" altLang="en-US"/>
              <a:pPr/>
              <a:t>‹#›</a:t>
            </a:fld>
            <a:endParaRPr lang="en-US" altLang="en-US"/>
          </a:p>
        </p:txBody>
      </p:sp>
      <p:sp>
        <p:nvSpPr>
          <p:cNvPr id="10" name="Footer Placeholder 4"/>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789183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6" name="Rectangle 1088"/>
          <p:cNvSpPr>
            <a:spLocks noChangeArrowheads="1"/>
          </p:cNvSpPr>
          <p:nvPr/>
        </p:nvSpPr>
        <p:spPr bwMode="auto">
          <a:xfrm>
            <a:off x="645587" y="617543"/>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7" name="Rectangle 1089"/>
          <p:cNvSpPr>
            <a:spLocks noChangeArrowheads="1"/>
          </p:cNvSpPr>
          <p:nvPr/>
        </p:nvSpPr>
        <p:spPr bwMode="auto">
          <a:xfrm>
            <a:off x="645587" y="617543"/>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1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7" name="Rectangle 1215"/>
          <p:cNvSpPr>
            <a:spLocks noChangeArrowheads="1"/>
          </p:cNvSpPr>
          <p:nvPr/>
        </p:nvSpPr>
        <p:spPr bwMode="auto">
          <a:xfrm>
            <a:off x="793751" y="627068"/>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2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2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3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0" name="Rectangle 1256"/>
          <p:cNvSpPr>
            <a:spLocks noChangeArrowheads="1"/>
          </p:cNvSpPr>
          <p:nvPr/>
        </p:nvSpPr>
        <p:spPr bwMode="auto">
          <a:xfrm>
            <a:off x="963087" y="550868"/>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600">
              <a:latin typeface="Arial" panose="020B0604020202020204" pitchFamily="34" charset="0"/>
            </a:endParaRPr>
          </a:p>
        </p:txBody>
      </p:sp>
      <p:sp>
        <p:nvSpPr>
          <p:cNvPr id="53"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4" name="Rectangle 1336"/>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5" name="Rectangle 1337"/>
          <p:cNvSpPr>
            <a:spLocks noChangeArrowheads="1"/>
          </p:cNvSpPr>
          <p:nvPr/>
        </p:nvSpPr>
        <p:spPr bwMode="auto">
          <a:xfrm>
            <a:off x="632887" y="4953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6"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7"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8"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59"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0" name="Rectangle 1344"/>
          <p:cNvSpPr>
            <a:spLocks noChangeArrowheads="1"/>
          </p:cNvSpPr>
          <p:nvPr/>
        </p:nvSpPr>
        <p:spPr bwMode="auto">
          <a:xfrm>
            <a:off x="620187" y="485780"/>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latin typeface="Arial" panose="020B0604020202020204" pitchFamily="34" charset="0"/>
              <a:cs typeface="+mn-cs"/>
            </a:endParaRPr>
          </a:p>
        </p:txBody>
      </p:sp>
      <p:sp>
        <p:nvSpPr>
          <p:cNvPr id="61" name="Rectangle 67"/>
          <p:cNvSpPr>
            <a:spLocks noChangeArrowheads="1"/>
          </p:cNvSpPr>
          <p:nvPr/>
        </p:nvSpPr>
        <p:spPr bwMode="auto">
          <a:xfrm>
            <a:off x="0" y="2828930"/>
            <a:ext cx="12192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latin typeface="Arial" panose="020B0604020202020204" pitchFamily="34" charset="0"/>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1134809" y="3074093"/>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3837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466376" y="968964"/>
            <a:ext cx="11372849" cy="5249906"/>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5787B342-01DB-4236-B68A-9B09055D8CF6}" type="slidenum">
              <a:rPr lang="en-US" altLang="en-US"/>
              <a:pPr/>
              <a:t>‹#›</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05654"/>
            <a:ext cx="2020186" cy="2052345"/>
          </a:xfrm>
          <a:prstGeom prst="rect">
            <a:avLst/>
          </a:prstGeom>
        </p:spPr>
      </p:pic>
      <p:pic>
        <p:nvPicPr>
          <p:cNvPr id="7" name="Picture 6"/>
          <p:cNvPicPr>
            <a:picLocks noChangeAspect="1"/>
          </p:cNvPicPr>
          <p:nvPr userDrawn="1"/>
        </p:nvPicPr>
        <p:blipFill>
          <a:blip r:embed="rId3"/>
          <a:stretch>
            <a:fillRect/>
          </a:stretch>
        </p:blipFill>
        <p:spPr>
          <a:xfrm>
            <a:off x="10645724" y="-14287"/>
            <a:ext cx="1546276" cy="983252"/>
          </a:xfrm>
          <a:prstGeom prst="rect">
            <a:avLst/>
          </a:prstGeom>
        </p:spPr>
      </p:pic>
    </p:spTree>
    <p:extLst>
      <p:ext uri="{BB962C8B-B14F-4D97-AF65-F5344CB8AC3E}">
        <p14:creationId xmlns:p14="http://schemas.microsoft.com/office/powerpoint/2010/main" val="4158709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ACF9-A053-4110-A71D-D6EBC8BDBD8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DE7FECE-552B-45B1-980D-6B34A790D2B6}"/>
              </a:ext>
            </a:extLst>
          </p:cNvPr>
          <p:cNvSpPr>
            <a:spLocks noGrp="1"/>
          </p:cNvSpPr>
          <p:nvPr>
            <p:ph type="ftr" sz="quarter" idx="10"/>
          </p:nvPr>
        </p:nvSpPr>
        <p:spPr/>
        <p:txBody>
          <a:bodyPr/>
          <a:lstStyle/>
          <a:p>
            <a:pPr>
              <a:defRPr/>
            </a:pPr>
            <a:endParaRPr lang="en-US"/>
          </a:p>
        </p:txBody>
      </p:sp>
      <p:sp>
        <p:nvSpPr>
          <p:cNvPr id="4" name="Date Placeholder 3">
            <a:extLst>
              <a:ext uri="{FF2B5EF4-FFF2-40B4-BE49-F238E27FC236}">
                <a16:creationId xmlns:a16="http://schemas.microsoft.com/office/drawing/2014/main" id="{122A35DC-DD7B-44CD-9E13-90DDDE0156B3}"/>
              </a:ext>
            </a:extLst>
          </p:cNvPr>
          <p:cNvSpPr>
            <a:spLocks noGrp="1"/>
          </p:cNvSpPr>
          <p:nvPr>
            <p:ph type="dt" sz="half" idx="11"/>
          </p:nvPr>
        </p:nvSpPr>
        <p:spPr/>
        <p:txBody>
          <a:bodyPr/>
          <a:lstStyle/>
          <a:p>
            <a:pPr>
              <a:defRPr/>
            </a:pPr>
            <a:endParaRPr lang="en-US"/>
          </a:p>
        </p:txBody>
      </p:sp>
      <p:pic>
        <p:nvPicPr>
          <p:cNvPr id="6" name="Picture 5" descr="Shape&#10;&#10;Description automatically generated">
            <a:extLst>
              <a:ext uri="{FF2B5EF4-FFF2-40B4-BE49-F238E27FC236}">
                <a16:creationId xmlns:a16="http://schemas.microsoft.com/office/drawing/2014/main" id="{93E851BA-33CF-4BDB-9647-731003DA0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6450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white"/>
              </a:solidFill>
              <a:latin typeface="Arial" panose="020B0604020202020204" pitchFamily="34" charset="0"/>
              <a:cs typeface="+mn-cs"/>
            </a:endParaRPr>
          </a:p>
        </p:txBody>
      </p:sp>
      <p:sp>
        <p:nvSpPr>
          <p:cNvPr id="2" name="Title 1"/>
          <p:cNvSpPr>
            <a:spLocks noGrp="1"/>
          </p:cNvSpPr>
          <p:nvPr>
            <p:ph type="title"/>
          </p:nvPr>
        </p:nvSpPr>
        <p:spPr>
          <a:xfrm>
            <a:off x="475915" y="301631"/>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429"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solidFill>
                <a:srgbClr val="000000">
                  <a:lumMod val="65000"/>
                  <a:lumOff val="35000"/>
                </a:srgbClr>
              </a:solidFill>
            </a:endParaRPr>
          </a:p>
        </p:txBody>
      </p:sp>
      <p:sp>
        <p:nvSpPr>
          <p:cNvPr id="6" name="Slide Number Placeholder 7"/>
          <p:cNvSpPr>
            <a:spLocks noGrp="1"/>
          </p:cNvSpPr>
          <p:nvPr>
            <p:ph type="sldNum" sz="quarter" idx="15"/>
          </p:nvPr>
        </p:nvSpPr>
        <p:spPr/>
        <p:txBody>
          <a:bodyPr/>
          <a:lstStyle>
            <a:lvl1pPr>
              <a:defRPr/>
            </a:lvl1pPr>
          </a:lstStyle>
          <a:p>
            <a:fld id="{625175B0-25F3-4327-9669-90DE96E020C5}" type="slidenum">
              <a:rPr lang="en-US" altLang="en-US"/>
              <a:pPr/>
              <a:t>‹#›</a:t>
            </a:fld>
            <a:endParaRPr lang="en-US" altLang="en-US"/>
          </a:p>
        </p:txBody>
      </p:sp>
    </p:spTree>
    <p:extLst>
      <p:ext uri="{BB962C8B-B14F-4D97-AF65-F5344CB8AC3E}">
        <p14:creationId xmlns:p14="http://schemas.microsoft.com/office/powerpoint/2010/main" val="400272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9"/>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5" y="1788583"/>
            <a:ext cx="5511031" cy="4399780"/>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3"/>
            <a:ext cx="5510784" cy="4402163"/>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5" y="1429565"/>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4"/>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atin typeface="Arial" panose="020B0604020202020204" pitchFamily="34" charset="0"/>
              </a:defRPr>
            </a:lvl1pPr>
          </a:lstStyle>
          <a:p>
            <a:fld id="{27E3B8F8-0642-4E5E-8F13-F98EDC0739B5}" type="slidenum">
              <a:rPr lang="en-US" altLang="en-US" smtClean="0"/>
              <a:pPr/>
              <a:t>‹#›</a:t>
            </a:fld>
            <a:endParaRPr lang="en-US" alt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234413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1600">
              <a:solidFill>
                <a:srgbClr val="002345"/>
              </a:solidFill>
              <a:latin typeface="Arial" panose="020B0604020202020204" pitchFamily="34" charset="0"/>
              <a:cs typeface="+mn-cs"/>
            </a:endParaRPr>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1600">
              <a:solidFill>
                <a:srgbClr val="002345"/>
              </a:solidFill>
              <a:latin typeface="Arial" panose="020B0604020202020204" pitchFamily="34" charset="0"/>
              <a:cs typeface="+mn-cs"/>
            </a:endParaRPr>
          </a:p>
        </p:txBody>
      </p:sp>
      <p:sp>
        <p:nvSpPr>
          <p:cNvPr id="6"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7"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 name="Rectangle 1088"/>
          <p:cNvSpPr>
            <a:spLocks noChangeArrowheads="1"/>
          </p:cNvSpPr>
          <p:nvPr/>
        </p:nvSpPr>
        <p:spPr bwMode="auto">
          <a:xfrm>
            <a:off x="645587" y="617543"/>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9" name="Rectangle 1089"/>
          <p:cNvSpPr>
            <a:spLocks noChangeArrowheads="1"/>
          </p:cNvSpPr>
          <p:nvPr/>
        </p:nvSpPr>
        <p:spPr bwMode="auto">
          <a:xfrm>
            <a:off x="645587" y="617543"/>
            <a:ext cx="2116" cy="1587"/>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0"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3"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5"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6"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7"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8"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9"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0"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1"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2"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3"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4"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5"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6"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7"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8"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9" name="Rectangle 1215"/>
          <p:cNvSpPr>
            <a:spLocks noChangeArrowheads="1"/>
          </p:cNvSpPr>
          <p:nvPr/>
        </p:nvSpPr>
        <p:spPr bwMode="auto">
          <a:xfrm>
            <a:off x="793751" y="627068"/>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30"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1"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2"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3"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4"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5"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6"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7"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8"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9"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0"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1"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2" name="Rectangle 1256"/>
          <p:cNvSpPr>
            <a:spLocks noChangeArrowheads="1"/>
          </p:cNvSpPr>
          <p:nvPr/>
        </p:nvSpPr>
        <p:spPr bwMode="auto">
          <a:xfrm>
            <a:off x="963087" y="550868"/>
            <a:ext cx="2116" cy="1587"/>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3"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4"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5"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9" name="Rectangle 1273"/>
          <p:cNvSpPr>
            <a:spLocks noChangeArrowheads="1"/>
          </p:cNvSpPr>
          <p:nvPr/>
        </p:nvSpPr>
        <p:spPr bwMode="auto">
          <a:xfrm>
            <a:off x="971551" y="530225"/>
            <a:ext cx="2116" cy="1588"/>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2"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3"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4"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6" name="Rectangle 1336"/>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7" name="Rectangle 1337"/>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2" name="Rectangle 1344"/>
          <p:cNvSpPr>
            <a:spLocks noChangeArrowheads="1"/>
          </p:cNvSpPr>
          <p:nvPr/>
        </p:nvSpPr>
        <p:spPr bwMode="auto">
          <a:xfrm>
            <a:off x="620187" y="485780"/>
            <a:ext cx="2116" cy="3175"/>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324" name="Title 323"/>
          <p:cNvSpPr>
            <a:spLocks noGrp="1"/>
          </p:cNvSpPr>
          <p:nvPr>
            <p:ph type="title"/>
          </p:nvPr>
        </p:nvSpPr>
        <p:spPr>
          <a:xfrm>
            <a:off x="457868" y="301630"/>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70">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endParaRPr lang="en-US">
              <a:solidFill>
                <a:srgbClr val="000000">
                  <a:lumMod val="65000"/>
                  <a:lumOff val="35000"/>
                </a:srgbClr>
              </a:solidFill>
            </a:endParaRPr>
          </a:p>
        </p:txBody>
      </p:sp>
      <p:sp>
        <p:nvSpPr>
          <p:cNvPr id="64" name="Slide Number Placeholder 9"/>
          <p:cNvSpPr>
            <a:spLocks noGrp="1"/>
          </p:cNvSpPr>
          <p:nvPr>
            <p:ph type="sldNum" sz="quarter" idx="12"/>
          </p:nvPr>
        </p:nvSpPr>
        <p:spPr/>
        <p:txBody>
          <a:bodyPr/>
          <a:lstStyle>
            <a:lvl1pPr>
              <a:defRPr/>
            </a:lvl1pPr>
          </a:lstStyle>
          <a:p>
            <a:fld id="{86850192-990D-4482-94B5-08458D1787D9}" type="slidenum">
              <a:rPr lang="en-US" altLang="en-US"/>
              <a:pPr/>
              <a:t>‹#›</a:t>
            </a:fld>
            <a:endParaRPr lang="en-US" altLang="en-US"/>
          </a:p>
        </p:txBody>
      </p:sp>
    </p:spTree>
    <p:extLst>
      <p:ext uri="{BB962C8B-B14F-4D97-AF65-F5344CB8AC3E}">
        <p14:creationId xmlns:p14="http://schemas.microsoft.com/office/powerpoint/2010/main" val="1911264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1600">
              <a:solidFill>
                <a:srgbClr val="002345"/>
              </a:solidFill>
              <a:latin typeface="Arial" panose="020B0604020202020204" pitchFamily="34" charset="0"/>
              <a:cs typeface="+mn-cs"/>
            </a:endParaRPr>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1600">
              <a:solidFill>
                <a:srgbClr val="002345"/>
              </a:solidFill>
              <a:latin typeface="Arial" panose="020B0604020202020204" pitchFamily="34" charset="0"/>
              <a:cs typeface="+mn-cs"/>
            </a:endParaRPr>
          </a:p>
        </p:txBody>
      </p:sp>
      <p:sp>
        <p:nvSpPr>
          <p:cNvPr id="324" name="Title 323"/>
          <p:cNvSpPr>
            <a:spLocks noGrp="1"/>
          </p:cNvSpPr>
          <p:nvPr>
            <p:ph type="title"/>
          </p:nvPr>
        </p:nvSpPr>
        <p:spPr>
          <a:xfrm>
            <a:off x="475916"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5"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70">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6"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a:solidFill>
                <a:srgbClr val="000000">
                  <a:lumMod val="65000"/>
                  <a:lumOff val="35000"/>
                </a:srgbClr>
              </a:solidFill>
            </a:endParaRPr>
          </a:p>
        </p:txBody>
      </p:sp>
      <p:sp>
        <p:nvSpPr>
          <p:cNvPr id="9" name="Slide Number Placeholder 2"/>
          <p:cNvSpPr>
            <a:spLocks noGrp="1"/>
          </p:cNvSpPr>
          <p:nvPr>
            <p:ph type="sldNum" sz="quarter" idx="16"/>
          </p:nvPr>
        </p:nvSpPr>
        <p:spPr/>
        <p:txBody>
          <a:bodyPr/>
          <a:lstStyle>
            <a:lvl1pPr>
              <a:defRPr/>
            </a:lvl1pPr>
          </a:lstStyle>
          <a:p>
            <a:fld id="{118F9C13-4734-4CD7-8159-D5907554D47C}" type="slidenum">
              <a:rPr lang="en-US" altLang="en-US"/>
              <a:pPr/>
              <a:t>‹#›</a:t>
            </a:fld>
            <a:endParaRPr lang="en-US" altLang="en-US"/>
          </a:p>
        </p:txBody>
      </p:sp>
    </p:spTree>
    <p:extLst>
      <p:ext uri="{BB962C8B-B14F-4D97-AF65-F5344CB8AC3E}">
        <p14:creationId xmlns:p14="http://schemas.microsoft.com/office/powerpoint/2010/main" val="897950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9" y="295620"/>
            <a:ext cx="6942667"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01EB1A52-B226-4E3B-9ED8-2A1777938CFC}"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553534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983838"/>
            <a:ext cx="6942667"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D3CACFDB-91B4-40D6-96A3-9738FC3B1AE8}"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897746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8"/>
            <a:ext cx="11425544" cy="461819"/>
          </a:xfrm>
        </p:spPr>
        <p:txBody>
          <a:bodyPr/>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830458" y="1443791"/>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70">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428128" y="1003049"/>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6" y="976317"/>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19214716-6CFF-4572-9F3C-D7CDDEEA31B4}" type="slidenum">
              <a:rPr lang="en-US" altLang="en-US"/>
              <a:pPr/>
              <a:t>‹#›</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289342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9"/>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5" y="1788583"/>
            <a:ext cx="5511031" cy="4399780"/>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3"/>
            <a:ext cx="5510784" cy="4402163"/>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5" y="1429565"/>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4"/>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D1082C01-DDBA-45C3-A669-40E5B60E0780}" type="slidenum">
              <a:rPr lang="en-US" altLang="en-US"/>
              <a:pPr/>
              <a:t>‹#›</a:t>
            </a:fld>
            <a:endParaRPr lang="en-US" altLang="en-US"/>
          </a:p>
        </p:txBody>
      </p:sp>
      <p:sp>
        <p:nvSpPr>
          <p:cNvPr id="10" name="Footer Placeholder 4"/>
          <p:cNvSpPr>
            <a:spLocks noGrp="1"/>
          </p:cNvSpPr>
          <p:nvPr>
            <p:ph type="ftr" sz="quarter" idx="16"/>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1145870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598F95A-8CE9-4FB3-A184-D89DA124B95B}"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1497529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9" y="346369"/>
            <a:ext cx="6889193"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F3157129-C1FE-41B9-9364-B35DA97800C7}"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1480549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1600">
              <a:solidFill>
                <a:srgbClr val="002345"/>
              </a:solidFill>
              <a:latin typeface="Arial" panose="020B0604020202020204" pitchFamily="34" charset="0"/>
              <a:cs typeface="+mn-cs"/>
            </a:endParaRPr>
          </a:p>
        </p:txBody>
      </p:sp>
      <p:sp>
        <p:nvSpPr>
          <p:cNvPr id="7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7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76" name="Rectangle 1088"/>
          <p:cNvSpPr>
            <a:spLocks noChangeArrowheads="1"/>
          </p:cNvSpPr>
          <p:nvPr/>
        </p:nvSpPr>
        <p:spPr bwMode="auto">
          <a:xfrm>
            <a:off x="645587" y="617543"/>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77" name="Rectangle 1089"/>
          <p:cNvSpPr>
            <a:spLocks noChangeArrowheads="1"/>
          </p:cNvSpPr>
          <p:nvPr/>
        </p:nvSpPr>
        <p:spPr bwMode="auto">
          <a:xfrm>
            <a:off x="645587" y="617543"/>
            <a:ext cx="2116" cy="1587"/>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7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7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7" name="Rectangle 1215"/>
          <p:cNvSpPr>
            <a:spLocks noChangeArrowheads="1"/>
          </p:cNvSpPr>
          <p:nvPr/>
        </p:nvSpPr>
        <p:spPr bwMode="auto">
          <a:xfrm>
            <a:off x="793751" y="627068"/>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9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0" name="Rectangle 1256"/>
          <p:cNvSpPr>
            <a:spLocks noChangeArrowheads="1"/>
          </p:cNvSpPr>
          <p:nvPr/>
        </p:nvSpPr>
        <p:spPr bwMode="auto">
          <a:xfrm>
            <a:off x="963087" y="550868"/>
            <a:ext cx="2116" cy="1587"/>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1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17" name="Rectangle 1273"/>
          <p:cNvSpPr>
            <a:spLocks noChangeArrowheads="1"/>
          </p:cNvSpPr>
          <p:nvPr/>
        </p:nvSpPr>
        <p:spPr bwMode="auto">
          <a:xfrm>
            <a:off x="971551" y="530225"/>
            <a:ext cx="2116" cy="1588"/>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3" name="Rectangle 1335"/>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24" name="Rectangle 1336"/>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25" name="Rectangle 1337"/>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26" name="Rectangle 1340"/>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27" name="Rectangle 1341"/>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28" name="Rectangle 1342"/>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29" name="Rectangle 1343"/>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30" name="Rectangle 1344"/>
          <p:cNvSpPr>
            <a:spLocks noChangeArrowheads="1"/>
          </p:cNvSpPr>
          <p:nvPr/>
        </p:nvSpPr>
        <p:spPr bwMode="auto">
          <a:xfrm>
            <a:off x="620187" y="485780"/>
            <a:ext cx="2116" cy="3175"/>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70" name="ClipArt Placeholder 9"/>
          <p:cNvSpPr>
            <a:spLocks noGrp="1"/>
          </p:cNvSpPr>
          <p:nvPr>
            <p:ph type="clipArt" sz="quarter" idx="49"/>
          </p:nvPr>
        </p:nvSpPr>
        <p:spPr>
          <a:xfrm>
            <a:off x="4557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79072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51256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7460628"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9795579" y="3721346"/>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457868" y="301630"/>
            <a:ext cx="11252869"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62013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91082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3"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528406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5"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7632958"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8"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8"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8"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7" y="4049125"/>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9997429"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9"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9"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9"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80040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51353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7470304"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9805255" y="1370032"/>
            <a:ext cx="1942352"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p>
        </p:txBody>
      </p:sp>
      <p:sp>
        <p:nvSpPr>
          <p:cNvPr id="212" name="Text Placeholder 2"/>
          <p:cNvSpPr>
            <a:spLocks noGrp="1"/>
          </p:cNvSpPr>
          <p:nvPr>
            <p:ph type="body" sz="quarter" idx="91"/>
          </p:nvPr>
        </p:nvSpPr>
        <p:spPr>
          <a:xfrm>
            <a:off x="62981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1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1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1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9" y="1697806"/>
            <a:ext cx="1583267" cy="492125"/>
          </a:xfrm>
        </p:spPr>
        <p:txBody>
          <a:bodyPr/>
          <a:lstStyle>
            <a:lvl1pPr algn="ctr">
              <a:defRPr sz="1100"/>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92050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50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50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50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9" y="1697806"/>
            <a:ext cx="1583267" cy="492125"/>
          </a:xfrm>
        </p:spPr>
        <p:txBody>
          <a:bodyPr/>
          <a:lstStyle>
            <a:lvl1pPr algn="ctr">
              <a:defRPr sz="1100"/>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529374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4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4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4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7642634"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4"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4"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4"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3" y="1697806"/>
            <a:ext cx="1583267" cy="492125"/>
          </a:xfrm>
        </p:spPr>
        <p:txBody>
          <a:bodyPr/>
          <a:lstStyle>
            <a:lvl1pPr algn="ctr">
              <a:defRPr sz="1100"/>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10007105"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5"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5"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5"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a:solidFill>
                <a:srgbClr val="000000">
                  <a:lumMod val="65000"/>
                  <a:lumOff val="35000"/>
                </a:srgbClr>
              </a:solidFill>
            </a:endParaRPr>
          </a:p>
        </p:txBody>
      </p:sp>
      <p:sp>
        <p:nvSpPr>
          <p:cNvPr id="132" name="Slide Number Placeholder 2"/>
          <p:cNvSpPr>
            <a:spLocks noGrp="1"/>
          </p:cNvSpPr>
          <p:nvPr>
            <p:ph type="sldNum" sz="quarter" idx="120"/>
          </p:nvPr>
        </p:nvSpPr>
        <p:spPr/>
        <p:txBody>
          <a:bodyPr/>
          <a:lstStyle>
            <a:lvl1pPr>
              <a:defRPr/>
            </a:lvl1pPr>
          </a:lstStyle>
          <a:p>
            <a:fld id="{57861E6D-77F5-4F2E-AD91-F654492B44B0}" type="slidenum">
              <a:rPr lang="en-US" altLang="en-US"/>
              <a:pPr/>
              <a:t>‹#›</a:t>
            </a:fld>
            <a:endParaRPr lang="en-US" altLang="en-US"/>
          </a:p>
        </p:txBody>
      </p:sp>
    </p:spTree>
    <p:extLst>
      <p:ext uri="{BB962C8B-B14F-4D97-AF65-F5344CB8AC3E}">
        <p14:creationId xmlns:p14="http://schemas.microsoft.com/office/powerpoint/2010/main" val="3824485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6595091" y="4064006"/>
            <a:ext cx="530523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E9491674-EEA1-4470-AF5E-68223DA6DD49}" type="slidenum">
              <a:rPr lang="en-US" altLang="en-US"/>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105411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0938A-8B6F-4C57-8A25-C74C099D172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AFB8C6F-1D81-44A9-98B0-15A7B8433F83}" type="slidenum">
              <a:rPr lang="en-US" smtClean="0"/>
              <a:pPr/>
              <a:t>‹#›</a:t>
            </a:fld>
            <a:endParaRPr lang="en-US"/>
          </a:p>
        </p:txBody>
      </p:sp>
    </p:spTree>
    <p:extLst>
      <p:ext uri="{BB962C8B-B14F-4D97-AF65-F5344CB8AC3E}">
        <p14:creationId xmlns:p14="http://schemas.microsoft.com/office/powerpoint/2010/main" val="2182715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7" y="5302250"/>
            <a:ext cx="7063316" cy="1555750"/>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6595091"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3008983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32417"/>
            <a:ext cx="11260667" cy="5069416"/>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4BA0C38F-5ED9-4A39-8438-D67A462B2001}"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22082079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526A25B8-B655-448A-AE10-6109C699FC9E}" type="slidenum">
              <a:rPr lang="en-US" altLang="en-US"/>
              <a:pPr/>
              <a:t>‹#›</a:t>
            </a:fld>
            <a:endParaRPr lang="en-US" altLang="en-US"/>
          </a:p>
        </p:txBody>
      </p:sp>
      <p:sp>
        <p:nvSpPr>
          <p:cNvPr id="7" name="Footer Placeholder 4"/>
          <p:cNvSpPr>
            <a:spLocks noGrp="1"/>
          </p:cNvSpPr>
          <p:nvPr>
            <p:ph type="ftr" sz="quarter" idx="21"/>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194577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47C3E854-0F51-42A1-A58A-E7CA0A3F84CA}" type="slidenum">
              <a:rPr lang="en-US" altLang="en-US"/>
              <a:pPr/>
              <a:t>‹#›</a:t>
            </a:fld>
            <a:endParaRPr lang="en-US" altLang="en-US"/>
          </a:p>
        </p:txBody>
      </p:sp>
      <p:sp>
        <p:nvSpPr>
          <p:cNvPr id="7" name="Footer Placeholder 4"/>
          <p:cNvSpPr>
            <a:spLocks noGrp="1"/>
          </p:cNvSpPr>
          <p:nvPr>
            <p:ph type="ftr" sz="quarter" idx="22"/>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1631215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1"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5" y="3723217"/>
            <a:ext cx="5545665" cy="2461684"/>
          </a:xfrm>
        </p:spPr>
        <p:txBody>
          <a:bodyPr/>
          <a:lstStyle/>
          <a:p>
            <a:pPr lvl="0"/>
            <a:endParaRPr lang="en-US" noProof="0"/>
          </a:p>
        </p:txBody>
      </p:sp>
      <p:sp>
        <p:nvSpPr>
          <p:cNvPr id="9" name="Chart Placeholder 4"/>
          <p:cNvSpPr>
            <a:spLocks noGrp="1"/>
          </p:cNvSpPr>
          <p:nvPr>
            <p:ph type="chart" sz="quarter" idx="21"/>
          </p:nvPr>
        </p:nvSpPr>
        <p:spPr>
          <a:xfrm>
            <a:off x="462848" y="1140883"/>
            <a:ext cx="5545665" cy="2461684"/>
          </a:xfrm>
        </p:spPr>
        <p:txBody>
          <a:bodyPr/>
          <a:lstStyle/>
          <a:p>
            <a:pPr lvl="0"/>
            <a:endParaRPr lang="en-US" noProof="0"/>
          </a:p>
        </p:txBody>
      </p:sp>
      <p:sp>
        <p:nvSpPr>
          <p:cNvPr id="14" name="Chart Placeholder 4"/>
          <p:cNvSpPr>
            <a:spLocks noGrp="1"/>
          </p:cNvSpPr>
          <p:nvPr>
            <p:ph type="chart" sz="quarter" idx="22"/>
          </p:nvPr>
        </p:nvSpPr>
        <p:spPr>
          <a:xfrm>
            <a:off x="468492" y="3716867"/>
            <a:ext cx="5545665"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F4FF70EC-92DB-4A96-826C-FD197D76C351}" type="slidenum">
              <a:rPr lang="en-US" altLang="en-US"/>
              <a:pPr/>
              <a:t>‹#›</a:t>
            </a:fld>
            <a:endParaRPr lang="en-US" altLang="en-US"/>
          </a:p>
        </p:txBody>
      </p:sp>
      <p:sp>
        <p:nvSpPr>
          <p:cNvPr id="10" name="Footer Placeholder 4"/>
          <p:cNvSpPr>
            <a:spLocks noGrp="1"/>
          </p:cNvSpPr>
          <p:nvPr>
            <p:ph type="ftr" sz="quarter" idx="24"/>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39198681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6" name="Rectangle 1088"/>
          <p:cNvSpPr>
            <a:spLocks noChangeArrowheads="1"/>
          </p:cNvSpPr>
          <p:nvPr/>
        </p:nvSpPr>
        <p:spPr bwMode="auto">
          <a:xfrm>
            <a:off x="645587" y="617543"/>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7" name="Rectangle 1089"/>
          <p:cNvSpPr>
            <a:spLocks noChangeArrowheads="1"/>
          </p:cNvSpPr>
          <p:nvPr/>
        </p:nvSpPr>
        <p:spPr bwMode="auto">
          <a:xfrm>
            <a:off x="645587" y="617543"/>
            <a:ext cx="2116" cy="1587"/>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7" name="Rectangle 1215"/>
          <p:cNvSpPr>
            <a:spLocks noChangeArrowheads="1"/>
          </p:cNvSpPr>
          <p:nvPr/>
        </p:nvSpPr>
        <p:spPr bwMode="auto">
          <a:xfrm>
            <a:off x="793751" y="627068"/>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2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0" name="Rectangle 1256"/>
          <p:cNvSpPr>
            <a:spLocks noChangeArrowheads="1"/>
          </p:cNvSpPr>
          <p:nvPr/>
        </p:nvSpPr>
        <p:spPr bwMode="auto">
          <a:xfrm>
            <a:off x="963087" y="550868"/>
            <a:ext cx="2116" cy="1587"/>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7" name="Rectangle 1273"/>
          <p:cNvSpPr>
            <a:spLocks noChangeArrowheads="1"/>
          </p:cNvSpPr>
          <p:nvPr/>
        </p:nvSpPr>
        <p:spPr bwMode="auto">
          <a:xfrm>
            <a:off x="971551" y="530225"/>
            <a:ext cx="2116" cy="1588"/>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3" name="Rectangle 1335"/>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4" name="Rectangle 1336"/>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5" name="Rectangle 1337"/>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6" name="Rectangle 1340"/>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7" name="Rectangle 1341"/>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8" name="Rectangle 1342"/>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9" name="Rectangle 1343"/>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0" name="Rectangle 1344"/>
          <p:cNvSpPr>
            <a:spLocks noChangeArrowheads="1"/>
          </p:cNvSpPr>
          <p:nvPr/>
        </p:nvSpPr>
        <p:spPr bwMode="auto">
          <a:xfrm>
            <a:off x="620187" y="485780"/>
            <a:ext cx="2116" cy="3175"/>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1" name="Rectangle 67"/>
          <p:cNvSpPr>
            <a:spLocks noChangeArrowheads="1"/>
          </p:cNvSpPr>
          <p:nvPr/>
        </p:nvSpPr>
        <p:spPr bwMode="auto">
          <a:xfrm>
            <a:off x="0" y="2828930"/>
            <a:ext cx="12192000" cy="176213"/>
          </a:xfrm>
          <a:prstGeom prst="rect">
            <a:avLst/>
          </a:prstGeom>
          <a:solidFill>
            <a:schemeClr val="tx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white"/>
              </a:solidFill>
              <a:latin typeface="Arial" panose="020B0604020202020204" pitchFamily="34" charset="0"/>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1134809" y="3074093"/>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8781290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4" y="288638"/>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466376" y="968964"/>
            <a:ext cx="11372849" cy="5249906"/>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757BB5DB-A411-4BD0-8C4A-24776BEFF55D}" type="slidenum">
              <a:rPr lang="en-US" altLang="en-US"/>
              <a:pPr/>
              <a:t>‹#›</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20972697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ACF9-A053-4110-A71D-D6EBC8BDBD8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DE7FECE-552B-45B1-980D-6B34A790D2B6}"/>
              </a:ext>
            </a:extLst>
          </p:cNvPr>
          <p:cNvSpPr>
            <a:spLocks noGrp="1"/>
          </p:cNvSpPr>
          <p:nvPr>
            <p:ph type="ftr" sz="quarter" idx="10"/>
          </p:nvPr>
        </p:nvSpPr>
        <p:spPr/>
        <p:txBody>
          <a:bodyPr/>
          <a:lstStyle/>
          <a:p>
            <a:pPr>
              <a:defRPr/>
            </a:pPr>
            <a:endParaRPr lang="en-US"/>
          </a:p>
        </p:txBody>
      </p:sp>
      <p:sp>
        <p:nvSpPr>
          <p:cNvPr id="4" name="Date Placeholder 3">
            <a:extLst>
              <a:ext uri="{FF2B5EF4-FFF2-40B4-BE49-F238E27FC236}">
                <a16:creationId xmlns:a16="http://schemas.microsoft.com/office/drawing/2014/main" id="{122A35DC-DD7B-44CD-9E13-90DDDE0156B3}"/>
              </a:ext>
            </a:extLst>
          </p:cNvPr>
          <p:cNvSpPr>
            <a:spLocks noGrp="1"/>
          </p:cNvSpPr>
          <p:nvPr>
            <p:ph type="dt" sz="half" idx="11"/>
          </p:nvPr>
        </p:nvSpPr>
        <p:spPr/>
        <p:txBody>
          <a:bodyPr/>
          <a:lstStyle/>
          <a:p>
            <a:pPr>
              <a:defRPr/>
            </a:pPr>
            <a:endParaRPr lang="en-US"/>
          </a:p>
        </p:txBody>
      </p:sp>
    </p:spTree>
    <p:extLst>
      <p:ext uri="{BB962C8B-B14F-4D97-AF65-F5344CB8AC3E}">
        <p14:creationId xmlns:p14="http://schemas.microsoft.com/office/powerpoint/2010/main" val="1782939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EB37564-088A-F740-9FDA-9947C626A7E5}" type="datetimeFigureOut">
              <a:rPr lang="en-AL" smtClean="0"/>
              <a:t>12/15/2021</a:t>
            </a:fld>
            <a:endParaRPr lang="en-AL"/>
          </a:p>
        </p:txBody>
      </p:sp>
      <p:sp>
        <p:nvSpPr>
          <p:cNvPr id="5" name="Footer Placeholder 4"/>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348223"/>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37564-088A-F740-9FDA-9947C626A7E5}" type="datetimeFigureOut">
              <a:rPr lang="en-AL" smtClean="0"/>
              <a:t>12/15/2021</a:t>
            </a:fld>
            <a:endParaRPr lang="en-AL"/>
          </a:p>
        </p:txBody>
      </p:sp>
      <p:sp>
        <p:nvSpPr>
          <p:cNvPr id="5" name="Footer Placeholder 4"/>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1617302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6" name="Rectangle 1088"/>
          <p:cNvSpPr>
            <a:spLocks noChangeArrowheads="1"/>
          </p:cNvSpPr>
          <p:nvPr/>
        </p:nvSpPr>
        <p:spPr bwMode="auto">
          <a:xfrm>
            <a:off x="645587" y="617543"/>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7" name="Rectangle 1089"/>
          <p:cNvSpPr>
            <a:spLocks noChangeArrowheads="1"/>
          </p:cNvSpPr>
          <p:nvPr/>
        </p:nvSpPr>
        <p:spPr bwMode="auto">
          <a:xfrm>
            <a:off x="645587" y="617543"/>
            <a:ext cx="2116" cy="1587"/>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8"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9"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0"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3"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4"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5"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6"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7"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8"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9"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0"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1"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2"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3"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4"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5"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6"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7" name="Rectangle 1215"/>
          <p:cNvSpPr>
            <a:spLocks noChangeArrowheads="1"/>
          </p:cNvSpPr>
          <p:nvPr/>
        </p:nvSpPr>
        <p:spPr bwMode="auto">
          <a:xfrm>
            <a:off x="793751" y="627068"/>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28"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9"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0"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1"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2"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3"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4"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5"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6"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7"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8"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9"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0" name="Rectangle 1256"/>
          <p:cNvSpPr>
            <a:spLocks noChangeArrowheads="1"/>
          </p:cNvSpPr>
          <p:nvPr/>
        </p:nvSpPr>
        <p:spPr bwMode="auto">
          <a:xfrm>
            <a:off x="963087" y="550868"/>
            <a:ext cx="2116" cy="1587"/>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1"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2"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3"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7" name="Rectangle 1273"/>
          <p:cNvSpPr>
            <a:spLocks noChangeArrowheads="1"/>
          </p:cNvSpPr>
          <p:nvPr/>
        </p:nvSpPr>
        <p:spPr bwMode="auto">
          <a:xfrm>
            <a:off x="971551" y="530225"/>
            <a:ext cx="2116" cy="1588"/>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0"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1"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2"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3" name="Rectangle 1335"/>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4" name="Rectangle 1336"/>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5" name="Rectangle 1337"/>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6" name="Rectangle 1340"/>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7" name="Rectangle 1341"/>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8" name="Rectangle 1342"/>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9" name="Rectangle 1343"/>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0" name="Rectangle 1344"/>
          <p:cNvSpPr>
            <a:spLocks noChangeArrowheads="1"/>
          </p:cNvSpPr>
          <p:nvPr/>
        </p:nvSpPr>
        <p:spPr bwMode="auto">
          <a:xfrm>
            <a:off x="620187" y="485780"/>
            <a:ext cx="2116" cy="3175"/>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1" name="Rectangle 67"/>
          <p:cNvSpPr>
            <a:spLocks noChangeArrowheads="1"/>
          </p:cNvSpPr>
          <p:nvPr/>
        </p:nvSpPr>
        <p:spPr bwMode="auto">
          <a:xfrm>
            <a:off x="0" y="2828930"/>
            <a:ext cx="12192000" cy="176213"/>
          </a:xfrm>
          <a:prstGeom prst="rect">
            <a:avLst/>
          </a:prstGeom>
          <a:solidFill>
            <a:schemeClr val="tx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white"/>
              </a:solidFill>
              <a:latin typeface="Arial" panose="020B0604020202020204" pitchFamily="34" charset="0"/>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1134809" y="3074093"/>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85346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37564-088A-F740-9FDA-9947C626A7E5}" type="datetimeFigureOut">
              <a:rPr lang="en-AL" smtClean="0"/>
              <a:t>12/15/2021</a:t>
            </a:fld>
            <a:endParaRPr lang="en-AL"/>
          </a:p>
        </p:txBody>
      </p:sp>
      <p:sp>
        <p:nvSpPr>
          <p:cNvPr id="5" name="Footer Placeholder 4"/>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480577"/>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B37564-088A-F740-9FDA-9947C626A7E5}" type="datetimeFigureOut">
              <a:rPr lang="en-AL" smtClean="0"/>
              <a:t>12/15/2021</a:t>
            </a:fld>
            <a:endParaRPr lang="en-AL"/>
          </a:p>
        </p:txBody>
      </p:sp>
      <p:sp>
        <p:nvSpPr>
          <p:cNvPr id="6" name="Footer Placeholder 5"/>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2619733632"/>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37564-088A-F740-9FDA-9947C626A7E5}" type="datetimeFigureOut">
              <a:rPr lang="en-AL" smtClean="0"/>
              <a:t>12/15/2021</a:t>
            </a:fld>
            <a:endParaRPr lang="en-AL"/>
          </a:p>
        </p:txBody>
      </p:sp>
      <p:sp>
        <p:nvSpPr>
          <p:cNvPr id="8" name="Footer Placeholder 7"/>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1386713420"/>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B37564-088A-F740-9FDA-9947C626A7E5}" type="datetimeFigureOut">
              <a:rPr lang="en-AL" smtClean="0"/>
              <a:t>12/15/2021</a:t>
            </a:fld>
            <a:endParaRPr lang="en-AL"/>
          </a:p>
        </p:txBody>
      </p:sp>
      <p:sp>
        <p:nvSpPr>
          <p:cNvPr id="4" name="Footer Placeholder 3"/>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133747716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37564-088A-F740-9FDA-9947C626A7E5}" type="datetimeFigureOut">
              <a:rPr lang="en-AL" smtClean="0"/>
              <a:t>12/15/2021</a:t>
            </a:fld>
            <a:endParaRPr lang="en-AL"/>
          </a:p>
        </p:txBody>
      </p:sp>
      <p:sp>
        <p:nvSpPr>
          <p:cNvPr id="3" name="Footer Placeholder 2"/>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570561574"/>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37564-088A-F740-9FDA-9947C626A7E5}" type="datetimeFigureOut">
              <a:rPr lang="en-AL" smtClean="0"/>
              <a:t>12/15/2021</a:t>
            </a:fld>
            <a:endParaRPr lang="en-AL"/>
          </a:p>
        </p:txBody>
      </p:sp>
      <p:sp>
        <p:nvSpPr>
          <p:cNvPr id="6" name="Footer Placeholder 5"/>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3107644280"/>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37564-088A-F740-9FDA-9947C626A7E5}" type="datetimeFigureOut">
              <a:rPr lang="en-AL" smtClean="0"/>
              <a:t>12/15/2021</a:t>
            </a:fld>
            <a:endParaRPr lang="en-AL"/>
          </a:p>
        </p:txBody>
      </p:sp>
      <p:sp>
        <p:nvSpPr>
          <p:cNvPr id="6" name="Footer Placeholder 5"/>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910924"/>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37564-088A-F740-9FDA-9947C626A7E5}" type="datetimeFigureOut">
              <a:rPr lang="en-AL" smtClean="0"/>
              <a:t>12/15/2021</a:t>
            </a:fld>
            <a:endParaRPr lang="en-AL"/>
          </a:p>
        </p:txBody>
      </p:sp>
      <p:sp>
        <p:nvSpPr>
          <p:cNvPr id="5" name="Footer Placeholder 4"/>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spTree>
    <p:extLst>
      <p:ext uri="{BB962C8B-B14F-4D97-AF65-F5344CB8AC3E}">
        <p14:creationId xmlns:p14="http://schemas.microsoft.com/office/powerpoint/2010/main" val="3539670193"/>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37564-088A-F740-9FDA-9947C626A7E5}" type="datetimeFigureOut">
              <a:rPr lang="en-AL" smtClean="0"/>
              <a:t>12/15/2021</a:t>
            </a:fld>
            <a:endParaRPr lang="en-AL"/>
          </a:p>
        </p:txBody>
      </p:sp>
      <p:sp>
        <p:nvSpPr>
          <p:cNvPr id="5" name="Footer Placeholder 4"/>
          <p:cNvSpPr>
            <a:spLocks noGrp="1"/>
          </p:cNvSpPr>
          <p:nvPr>
            <p:ph type="ftr" sz="quarter" idx="11"/>
          </p:nvPr>
        </p:nvSpPr>
        <p:spPr/>
        <p:txBody>
          <a:bodyPr/>
          <a:lstStyle/>
          <a:p>
            <a:pPr>
              <a:defRPr/>
            </a:pPr>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10F5A149-D3F9-4C01-98B6-ED40C0546651}" type="slidenum">
              <a:rPr lang="en-US" altLang="en-US" smtClean="0">
                <a:cs typeface="+mn-cs"/>
              </a:rPr>
              <a:pPr/>
              <a:t>‹#›</a:t>
            </a:fld>
            <a:endParaRPr lang="en-US" altLang="en-US">
              <a:cs typeface="+mn-cs"/>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31395"/>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ACF9-A053-4110-A71D-D6EBC8BDBD8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DE7FECE-552B-45B1-980D-6B34A790D2B6}"/>
              </a:ext>
            </a:extLst>
          </p:cNvPr>
          <p:cNvSpPr>
            <a:spLocks noGrp="1"/>
          </p:cNvSpPr>
          <p:nvPr>
            <p:ph type="ftr" sz="quarter" idx="10"/>
          </p:nvPr>
        </p:nvSpPr>
        <p:spPr/>
        <p:txBody>
          <a:bodyPr/>
          <a:lstStyle/>
          <a:p>
            <a:pPr>
              <a:defRPr/>
            </a:pPr>
            <a:endParaRPr lang="en-US"/>
          </a:p>
        </p:txBody>
      </p:sp>
      <p:sp>
        <p:nvSpPr>
          <p:cNvPr id="4" name="Date Placeholder 3">
            <a:extLst>
              <a:ext uri="{FF2B5EF4-FFF2-40B4-BE49-F238E27FC236}">
                <a16:creationId xmlns:a16="http://schemas.microsoft.com/office/drawing/2014/main" id="{122A35DC-DD7B-44CD-9E13-90DDDE0156B3}"/>
              </a:ext>
            </a:extLst>
          </p:cNvPr>
          <p:cNvSpPr>
            <a:spLocks noGrp="1"/>
          </p:cNvSpPr>
          <p:nvPr>
            <p:ph type="dt" sz="half" idx="11"/>
          </p:nvPr>
        </p:nvSpPr>
        <p:spPr/>
        <p:txBody>
          <a:bodyPr/>
          <a:lstStyle/>
          <a:p>
            <a:pPr>
              <a:defRPr/>
            </a:pPr>
            <a:endParaRPr lang="en-US"/>
          </a:p>
        </p:txBody>
      </p:sp>
    </p:spTree>
    <p:extLst>
      <p:ext uri="{BB962C8B-B14F-4D97-AF65-F5344CB8AC3E}">
        <p14:creationId xmlns:p14="http://schemas.microsoft.com/office/powerpoint/2010/main" val="364770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5"/>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1600">
              <a:solidFill>
                <a:srgbClr val="002345"/>
              </a:solidFill>
              <a:latin typeface="Arial" panose="020B0604020202020204" pitchFamily="34" charset="0"/>
              <a:cs typeface="+mn-cs"/>
            </a:endParaRPr>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endParaRPr lang="en-US" sz="1600">
              <a:solidFill>
                <a:srgbClr val="002345"/>
              </a:solidFill>
              <a:latin typeface="Arial" panose="020B0604020202020204" pitchFamily="34" charset="0"/>
              <a:cs typeface="+mn-cs"/>
            </a:endParaRPr>
          </a:p>
        </p:txBody>
      </p:sp>
      <p:sp>
        <p:nvSpPr>
          <p:cNvPr id="6" name="Line 1086"/>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7" name="Line 1087"/>
          <p:cNvSpPr>
            <a:spLocks noChangeShapeType="1"/>
          </p:cNvSpPr>
          <p:nvPr/>
        </p:nvSpPr>
        <p:spPr bwMode="auto">
          <a:xfrm>
            <a:off x="645587" y="61754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8" name="Rectangle 1088"/>
          <p:cNvSpPr>
            <a:spLocks noChangeArrowheads="1"/>
          </p:cNvSpPr>
          <p:nvPr/>
        </p:nvSpPr>
        <p:spPr bwMode="auto">
          <a:xfrm>
            <a:off x="645587" y="617543"/>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9" name="Rectangle 1089"/>
          <p:cNvSpPr>
            <a:spLocks noChangeArrowheads="1"/>
          </p:cNvSpPr>
          <p:nvPr/>
        </p:nvSpPr>
        <p:spPr bwMode="auto">
          <a:xfrm>
            <a:off x="645587" y="617543"/>
            <a:ext cx="2116" cy="1587"/>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10" name="Freeform 1098"/>
          <p:cNvSpPr>
            <a:spLocks/>
          </p:cNvSpPr>
          <p:nvPr/>
        </p:nvSpPr>
        <p:spPr bwMode="auto">
          <a:xfrm>
            <a:off x="649821" y="617543"/>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1" name="Freeform 1115"/>
          <p:cNvSpPr>
            <a:spLocks/>
          </p:cNvSpPr>
          <p:nvPr/>
        </p:nvSpPr>
        <p:spPr bwMode="auto">
          <a:xfrm>
            <a:off x="611721"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2" name="Freeform 1120"/>
          <p:cNvSpPr>
            <a:spLocks/>
          </p:cNvSpPr>
          <p:nvPr/>
        </p:nvSpPr>
        <p:spPr bwMode="auto">
          <a:xfrm>
            <a:off x="611721" y="463554"/>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3" name="Freeform 1134"/>
          <p:cNvSpPr>
            <a:spLocks/>
          </p:cNvSpPr>
          <p:nvPr/>
        </p:nvSpPr>
        <p:spPr bwMode="auto">
          <a:xfrm>
            <a:off x="937688"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5" name="Freeform 1148"/>
          <p:cNvSpPr>
            <a:spLocks/>
          </p:cNvSpPr>
          <p:nvPr/>
        </p:nvSpPr>
        <p:spPr bwMode="auto">
          <a:xfrm>
            <a:off x="924988"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6" name="Freeform 1150"/>
          <p:cNvSpPr>
            <a:spLocks/>
          </p:cNvSpPr>
          <p:nvPr/>
        </p:nvSpPr>
        <p:spPr bwMode="auto">
          <a:xfrm>
            <a:off x="912287"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7" name="Freeform 1152"/>
          <p:cNvSpPr>
            <a:spLocks/>
          </p:cNvSpPr>
          <p:nvPr/>
        </p:nvSpPr>
        <p:spPr bwMode="auto">
          <a:xfrm>
            <a:off x="912288"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8" name="Freeform 1154"/>
          <p:cNvSpPr>
            <a:spLocks/>
          </p:cNvSpPr>
          <p:nvPr/>
        </p:nvSpPr>
        <p:spPr bwMode="auto">
          <a:xfrm>
            <a:off x="886887"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19" name="Freeform 1156"/>
          <p:cNvSpPr>
            <a:spLocks/>
          </p:cNvSpPr>
          <p:nvPr/>
        </p:nvSpPr>
        <p:spPr bwMode="auto">
          <a:xfrm>
            <a:off x="886887"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0" name="Freeform 1163"/>
          <p:cNvSpPr>
            <a:spLocks/>
          </p:cNvSpPr>
          <p:nvPr/>
        </p:nvSpPr>
        <p:spPr bwMode="auto">
          <a:xfrm>
            <a:off x="814917" y="415930"/>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1" name="Freeform 1172"/>
          <p:cNvSpPr>
            <a:spLocks/>
          </p:cNvSpPr>
          <p:nvPr/>
        </p:nvSpPr>
        <p:spPr bwMode="auto">
          <a:xfrm>
            <a:off x="776821"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2" name="Freeform 1177"/>
          <p:cNvSpPr>
            <a:spLocks/>
          </p:cNvSpPr>
          <p:nvPr/>
        </p:nvSpPr>
        <p:spPr bwMode="auto">
          <a:xfrm>
            <a:off x="742954" y="534993"/>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3" name="Freeform 1180"/>
          <p:cNvSpPr>
            <a:spLocks/>
          </p:cNvSpPr>
          <p:nvPr/>
        </p:nvSpPr>
        <p:spPr bwMode="auto">
          <a:xfrm>
            <a:off x="747188" y="530230"/>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4" name="Line 1187"/>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5" name="Line 1188"/>
          <p:cNvSpPr>
            <a:spLocks noChangeShapeType="1"/>
          </p:cNvSpPr>
          <p:nvPr/>
        </p:nvSpPr>
        <p:spPr bwMode="auto">
          <a:xfrm>
            <a:off x="759887" y="52070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6" name="Freeform 1208"/>
          <p:cNvSpPr>
            <a:spLocks/>
          </p:cNvSpPr>
          <p:nvPr/>
        </p:nvSpPr>
        <p:spPr bwMode="auto">
          <a:xfrm>
            <a:off x="793751" y="557218"/>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7" name="Freeform 1210"/>
          <p:cNvSpPr>
            <a:spLocks/>
          </p:cNvSpPr>
          <p:nvPr/>
        </p:nvSpPr>
        <p:spPr bwMode="auto">
          <a:xfrm>
            <a:off x="793754" y="557218"/>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8" name="Freeform 1214"/>
          <p:cNvSpPr>
            <a:spLocks/>
          </p:cNvSpPr>
          <p:nvPr/>
        </p:nvSpPr>
        <p:spPr bwMode="auto">
          <a:xfrm>
            <a:off x="793754" y="557218"/>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29" name="Rectangle 1215"/>
          <p:cNvSpPr>
            <a:spLocks noChangeArrowheads="1"/>
          </p:cNvSpPr>
          <p:nvPr/>
        </p:nvSpPr>
        <p:spPr bwMode="auto">
          <a:xfrm>
            <a:off x="793751" y="627068"/>
            <a:ext cx="2116" cy="1587"/>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30" name="Freeform 1217"/>
          <p:cNvSpPr>
            <a:spLocks/>
          </p:cNvSpPr>
          <p:nvPr/>
        </p:nvSpPr>
        <p:spPr bwMode="auto">
          <a:xfrm>
            <a:off x="793751" y="6270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1" name="Freeform 1219"/>
          <p:cNvSpPr>
            <a:spLocks/>
          </p:cNvSpPr>
          <p:nvPr/>
        </p:nvSpPr>
        <p:spPr bwMode="auto">
          <a:xfrm>
            <a:off x="975787" y="54134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2" name="Freeform 1221"/>
          <p:cNvSpPr>
            <a:spLocks/>
          </p:cNvSpPr>
          <p:nvPr/>
        </p:nvSpPr>
        <p:spPr bwMode="auto">
          <a:xfrm>
            <a:off x="975787" y="541343"/>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3" name="Freeform 1234"/>
          <p:cNvSpPr>
            <a:spLocks/>
          </p:cNvSpPr>
          <p:nvPr/>
        </p:nvSpPr>
        <p:spPr bwMode="auto">
          <a:xfrm>
            <a:off x="963088" y="550868"/>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4" name="Line 1237"/>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5" name="Line 1238"/>
          <p:cNvSpPr>
            <a:spLocks noChangeShapeType="1"/>
          </p:cNvSpPr>
          <p:nvPr/>
        </p:nvSpPr>
        <p:spPr bwMode="auto">
          <a:xfrm>
            <a:off x="971551" y="544518"/>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6" name="Freeform 1240"/>
          <p:cNvSpPr>
            <a:spLocks/>
          </p:cNvSpPr>
          <p:nvPr/>
        </p:nvSpPr>
        <p:spPr bwMode="auto">
          <a:xfrm>
            <a:off x="971551" y="541343"/>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7" name="Freeform 1243"/>
          <p:cNvSpPr>
            <a:spLocks/>
          </p:cNvSpPr>
          <p:nvPr/>
        </p:nvSpPr>
        <p:spPr bwMode="auto">
          <a:xfrm>
            <a:off x="971554" y="538168"/>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8" name="Freeform 1246"/>
          <p:cNvSpPr>
            <a:spLocks/>
          </p:cNvSpPr>
          <p:nvPr/>
        </p:nvSpPr>
        <p:spPr bwMode="auto">
          <a:xfrm>
            <a:off x="967321" y="547693"/>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39" name="Freeform 1250"/>
          <p:cNvSpPr>
            <a:spLocks/>
          </p:cNvSpPr>
          <p:nvPr/>
        </p:nvSpPr>
        <p:spPr bwMode="auto">
          <a:xfrm>
            <a:off x="975787"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0" name="Freeform 1252"/>
          <p:cNvSpPr>
            <a:spLocks/>
          </p:cNvSpPr>
          <p:nvPr/>
        </p:nvSpPr>
        <p:spPr bwMode="auto">
          <a:xfrm>
            <a:off x="975787"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1" name="Freeform 1255"/>
          <p:cNvSpPr>
            <a:spLocks/>
          </p:cNvSpPr>
          <p:nvPr/>
        </p:nvSpPr>
        <p:spPr bwMode="auto">
          <a:xfrm>
            <a:off x="950388" y="550868"/>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2" name="Rectangle 1256"/>
          <p:cNvSpPr>
            <a:spLocks noChangeArrowheads="1"/>
          </p:cNvSpPr>
          <p:nvPr/>
        </p:nvSpPr>
        <p:spPr bwMode="auto">
          <a:xfrm>
            <a:off x="963087" y="550868"/>
            <a:ext cx="2116" cy="1587"/>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3" name="Freeform 1258"/>
          <p:cNvSpPr>
            <a:spLocks/>
          </p:cNvSpPr>
          <p:nvPr/>
        </p:nvSpPr>
        <p:spPr bwMode="auto">
          <a:xfrm>
            <a:off x="963087" y="550868"/>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4" name="Freeform 1266"/>
          <p:cNvSpPr>
            <a:spLocks/>
          </p:cNvSpPr>
          <p:nvPr/>
        </p:nvSpPr>
        <p:spPr bwMode="auto">
          <a:xfrm>
            <a:off x="971551" y="534993"/>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5" name="Freeform 1269"/>
          <p:cNvSpPr>
            <a:spLocks/>
          </p:cNvSpPr>
          <p:nvPr/>
        </p:nvSpPr>
        <p:spPr bwMode="auto">
          <a:xfrm>
            <a:off x="971554" y="530230"/>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49" name="Rectangle 1273"/>
          <p:cNvSpPr>
            <a:spLocks noChangeArrowheads="1"/>
          </p:cNvSpPr>
          <p:nvPr/>
        </p:nvSpPr>
        <p:spPr bwMode="auto">
          <a:xfrm>
            <a:off x="971551" y="530225"/>
            <a:ext cx="2116" cy="1588"/>
          </a:xfrm>
          <a:prstGeom prst="rect">
            <a:avLst/>
          </a:prstGeom>
          <a:no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2" name="Freeform 1277"/>
          <p:cNvSpPr>
            <a:spLocks/>
          </p:cNvSpPr>
          <p:nvPr/>
        </p:nvSpPr>
        <p:spPr bwMode="auto">
          <a:xfrm>
            <a:off x="971551" y="523880"/>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3" name="Freeform 1287"/>
          <p:cNvSpPr>
            <a:spLocks/>
          </p:cNvSpPr>
          <p:nvPr/>
        </p:nvSpPr>
        <p:spPr bwMode="auto">
          <a:xfrm>
            <a:off x="958854"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4" name="Freeform 1290"/>
          <p:cNvSpPr>
            <a:spLocks/>
          </p:cNvSpPr>
          <p:nvPr/>
        </p:nvSpPr>
        <p:spPr bwMode="auto">
          <a:xfrm>
            <a:off x="958854"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z="1600">
              <a:solidFill>
                <a:srgbClr val="002345"/>
              </a:solidFill>
              <a:latin typeface="Arial" panose="020B0604020202020204" pitchFamily="34" charset="0"/>
              <a:cs typeface="+mn-cs"/>
            </a:endParaRPr>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6" name="Rectangle 1336"/>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7" name="Rectangle 1337"/>
          <p:cNvSpPr>
            <a:spLocks noChangeArrowheads="1"/>
          </p:cNvSpPr>
          <p:nvPr/>
        </p:nvSpPr>
        <p:spPr bwMode="auto">
          <a:xfrm>
            <a:off x="632887" y="4953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62" name="Rectangle 1344"/>
          <p:cNvSpPr>
            <a:spLocks noChangeArrowheads="1"/>
          </p:cNvSpPr>
          <p:nvPr/>
        </p:nvSpPr>
        <p:spPr bwMode="auto">
          <a:xfrm>
            <a:off x="620187" y="485780"/>
            <a:ext cx="2116" cy="3175"/>
          </a:xfrm>
          <a:prstGeom prst="rect">
            <a:avLst/>
          </a:prstGeom>
          <a:solidFill>
            <a:srgbClr val="FFFFFF"/>
          </a:solidFill>
          <a:ln>
            <a:noFill/>
          </a:ln>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rgbClr val="002345"/>
              </a:solidFill>
              <a:latin typeface="Arial" panose="020B0604020202020204" pitchFamily="34" charset="0"/>
              <a:cs typeface="+mn-cs"/>
            </a:endParaRPr>
          </a:p>
        </p:txBody>
      </p:sp>
      <p:sp>
        <p:nvSpPr>
          <p:cNvPr id="324" name="Title 323"/>
          <p:cNvSpPr>
            <a:spLocks noGrp="1"/>
          </p:cNvSpPr>
          <p:nvPr>
            <p:ph type="title"/>
          </p:nvPr>
        </p:nvSpPr>
        <p:spPr>
          <a:xfrm>
            <a:off x="457868" y="301630"/>
            <a:ext cx="11252869"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70">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endParaRPr lang="en-US">
              <a:solidFill>
                <a:srgbClr val="000000">
                  <a:lumMod val="65000"/>
                  <a:lumOff val="35000"/>
                </a:srgbClr>
              </a:solidFill>
            </a:endParaRPr>
          </a:p>
        </p:txBody>
      </p:sp>
      <p:sp>
        <p:nvSpPr>
          <p:cNvPr id="64" name="Slide Number Placeholder 9"/>
          <p:cNvSpPr>
            <a:spLocks noGrp="1"/>
          </p:cNvSpPr>
          <p:nvPr>
            <p:ph type="sldNum" sz="quarter" idx="12"/>
          </p:nvPr>
        </p:nvSpPr>
        <p:spPr/>
        <p:txBody>
          <a:bodyPr/>
          <a:lstStyle>
            <a:lvl1pPr>
              <a:defRPr/>
            </a:lvl1pPr>
          </a:lstStyle>
          <a:p>
            <a:fld id="{86850192-990D-4482-94B5-08458D1787D9}" type="slidenum">
              <a:rPr lang="en-US" altLang="en-US"/>
              <a:pPr/>
              <a:t>‹#›</a:t>
            </a:fld>
            <a:endParaRPr lang="en-US" altLang="en-US"/>
          </a:p>
        </p:txBody>
      </p:sp>
    </p:spTree>
    <p:extLst>
      <p:ext uri="{BB962C8B-B14F-4D97-AF65-F5344CB8AC3E}">
        <p14:creationId xmlns:p14="http://schemas.microsoft.com/office/powerpoint/2010/main" val="81971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75915" y="301631"/>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429"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a:solidFill>
                <a:srgbClr val="000000">
                  <a:lumMod val="65000"/>
                  <a:lumOff val="35000"/>
                </a:srgbClr>
              </a:solidFill>
            </a:endParaRPr>
          </a:p>
        </p:txBody>
      </p:sp>
      <p:sp>
        <p:nvSpPr>
          <p:cNvPr id="6" name="Slide Number Placeholder 7"/>
          <p:cNvSpPr>
            <a:spLocks noGrp="1"/>
          </p:cNvSpPr>
          <p:nvPr>
            <p:ph type="sldNum" sz="quarter" idx="15"/>
          </p:nvPr>
        </p:nvSpPr>
        <p:spPr/>
        <p:txBody>
          <a:bodyPr/>
          <a:lstStyle>
            <a:lvl1pPr>
              <a:defRPr/>
            </a:lvl1pPr>
          </a:lstStyle>
          <a:p>
            <a:fld id="{625175B0-25F3-4327-9669-90DE96E020C5}" type="slidenum">
              <a:rPr lang="en-US" altLang="en-US"/>
              <a:pPr/>
              <a:t>‹#›</a:t>
            </a:fld>
            <a:endParaRPr lang="en-US" altLang="en-US"/>
          </a:p>
        </p:txBody>
      </p:sp>
    </p:spTree>
    <p:extLst>
      <p:ext uri="{BB962C8B-B14F-4D97-AF65-F5344CB8AC3E}">
        <p14:creationId xmlns:p14="http://schemas.microsoft.com/office/powerpoint/2010/main" val="39396594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32417"/>
            <a:ext cx="11260667" cy="5069416"/>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4BA0C38F-5ED9-4A39-8438-D67A462B2001}"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endParaRPr lang="en-US">
              <a:solidFill>
                <a:srgbClr val="000000">
                  <a:lumMod val="65000"/>
                  <a:lumOff val="35000"/>
                </a:srgbClr>
              </a:solidFill>
            </a:endParaRPr>
          </a:p>
        </p:txBody>
      </p:sp>
    </p:spTree>
    <p:extLst>
      <p:ext uri="{BB962C8B-B14F-4D97-AF65-F5344CB8AC3E}">
        <p14:creationId xmlns:p14="http://schemas.microsoft.com/office/powerpoint/2010/main" val="148586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132417"/>
            <a:ext cx="11260667" cy="5069416"/>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D0DC320D-FF4E-4CA1-929F-1E9CB738AA1E}"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148017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3.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3.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5.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3797300" y="6356355"/>
            <a:ext cx="74676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endParaRPr lang="en-US"/>
          </a:p>
        </p:txBody>
      </p:sp>
      <p:sp>
        <p:nvSpPr>
          <p:cNvPr id="5" name="Date Placeholder 4"/>
          <p:cNvSpPr>
            <a:spLocks noGrp="1"/>
          </p:cNvSpPr>
          <p:nvPr>
            <p:ph type="dt" sz="half" idx="2"/>
          </p:nvPr>
        </p:nvSpPr>
        <p:spPr>
          <a:xfrm>
            <a:off x="912284" y="6329368"/>
            <a:ext cx="28448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cSld>
  <p:clrMap bg1="lt1" tx1="dk1" bg2="lt2" tx2="dk2" accent1="accent1" accent2="accent2" accent3="accent3" accent4="accent4" accent5="accent5" accent6="accent6" hlink="hlink" folHlink="folHlink"/>
  <p:sldLayoutIdLst>
    <p:sldLayoutId id="2147485432" r:id="rId1"/>
    <p:sldLayoutId id="2147485433" r:id="rId2"/>
    <p:sldLayoutId id="2147485615" r:id="rId3"/>
    <p:sldLayoutId id="2147485434" r:id="rId4"/>
    <p:sldLayoutId id="2147485595" r:id="rId5"/>
    <p:sldLayoutId id="2147485613" r:id="rId6"/>
    <p:sldLayoutId id="2147485614" r:id="rId7"/>
    <p:sldLayoutId id="2147485636" r:id="rId8"/>
    <p:sldLayoutId id="2147485637" r:id="rId9"/>
  </p:sldLayoutIdLst>
  <p:hf sldNum="0"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189" algn="ctr" rtl="0" eaLnBrk="1" fontAlgn="base" hangingPunct="1">
        <a:spcBef>
          <a:spcPct val="0"/>
        </a:spcBef>
        <a:spcAft>
          <a:spcPct val="0"/>
        </a:spcAft>
        <a:defRPr sz="2600" b="1">
          <a:solidFill>
            <a:srgbClr val="014C6D"/>
          </a:solidFill>
          <a:latin typeface="Trebuchet MS" pitchFamily="34" charset="0"/>
        </a:defRPr>
      </a:lvl6pPr>
      <a:lvl7pPr marL="914377" algn="ctr" rtl="0" eaLnBrk="1" fontAlgn="base" hangingPunct="1">
        <a:spcBef>
          <a:spcPct val="0"/>
        </a:spcBef>
        <a:spcAft>
          <a:spcPct val="0"/>
        </a:spcAft>
        <a:defRPr sz="2600" b="1">
          <a:solidFill>
            <a:srgbClr val="014C6D"/>
          </a:solidFill>
          <a:latin typeface="Trebuchet MS" pitchFamily="34" charset="0"/>
        </a:defRPr>
      </a:lvl7pPr>
      <a:lvl8pPr marL="1371566" algn="ctr" rtl="0" eaLnBrk="1" fontAlgn="base" hangingPunct="1">
        <a:spcBef>
          <a:spcPct val="0"/>
        </a:spcBef>
        <a:spcAft>
          <a:spcPct val="0"/>
        </a:spcAft>
        <a:defRPr sz="2600" b="1">
          <a:solidFill>
            <a:srgbClr val="014C6D"/>
          </a:solidFill>
          <a:latin typeface="Trebuchet MS" pitchFamily="34" charset="0"/>
        </a:defRPr>
      </a:lvl8pPr>
      <a:lvl9pPr marL="1828754" algn="ctr" rtl="0" eaLnBrk="1" fontAlgn="base" hangingPunct="1">
        <a:spcBef>
          <a:spcPct val="0"/>
        </a:spcBef>
        <a:spcAft>
          <a:spcPct val="0"/>
        </a:spcAft>
        <a:defRPr sz="2600" b="1">
          <a:solidFill>
            <a:srgbClr val="014C6D"/>
          </a:solidFill>
          <a:latin typeface="Trebuchet MS" pitchFamily="34" charset="0"/>
        </a:defRPr>
      </a:lvl9pPr>
    </p:titleStyle>
    <p:bodyStyle>
      <a:lvl1pPr marL="342891" indent="-342891"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32" indent="-285744"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16"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160" indent="-228594"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349" indent="-228594"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537" indent="-228594" algn="l" rtl="0" eaLnBrk="1" fontAlgn="base" hangingPunct="1">
        <a:spcBef>
          <a:spcPct val="20000"/>
        </a:spcBef>
        <a:spcAft>
          <a:spcPct val="0"/>
        </a:spcAft>
        <a:buClr>
          <a:srgbClr val="00783C"/>
        </a:buClr>
        <a:buChar char="»"/>
        <a:defRPr sz="1600">
          <a:solidFill>
            <a:schemeClr val="tx1"/>
          </a:solidFill>
          <a:latin typeface="+mn-lt"/>
        </a:defRPr>
      </a:lvl6pPr>
      <a:lvl7pPr marL="2971726" indent="-228594" algn="l" rtl="0" eaLnBrk="1" fontAlgn="base" hangingPunct="1">
        <a:spcBef>
          <a:spcPct val="20000"/>
        </a:spcBef>
        <a:spcAft>
          <a:spcPct val="0"/>
        </a:spcAft>
        <a:buClr>
          <a:srgbClr val="00783C"/>
        </a:buClr>
        <a:buChar char="»"/>
        <a:defRPr sz="1600">
          <a:solidFill>
            <a:schemeClr val="tx1"/>
          </a:solidFill>
          <a:latin typeface="+mn-lt"/>
        </a:defRPr>
      </a:lvl7pPr>
      <a:lvl8pPr marL="3428914" indent="-228594" algn="l" rtl="0" eaLnBrk="1" fontAlgn="base" hangingPunct="1">
        <a:spcBef>
          <a:spcPct val="20000"/>
        </a:spcBef>
        <a:spcAft>
          <a:spcPct val="0"/>
        </a:spcAft>
        <a:buClr>
          <a:srgbClr val="00783C"/>
        </a:buClr>
        <a:buChar char="»"/>
        <a:defRPr sz="1600">
          <a:solidFill>
            <a:schemeClr val="tx1"/>
          </a:solidFill>
          <a:latin typeface="+mn-lt"/>
        </a:defRPr>
      </a:lvl8pPr>
      <a:lvl9pPr marL="3886103" indent="-228594"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5" y="6323018"/>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latin typeface="Arial" panose="020B0604020202020204" pitchFamily="34" charset="0"/>
            </a:endParaRPr>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latin typeface="Arial" panose="020B0604020202020204" pitchFamily="34" charset="0"/>
            </a:endParaRPr>
          </a:p>
        </p:txBody>
      </p:sp>
      <p:sp>
        <p:nvSpPr>
          <p:cNvPr id="2052" name="Rectangle 2"/>
          <p:cNvSpPr>
            <a:spLocks noGrp="1" noChangeArrowheads="1"/>
          </p:cNvSpPr>
          <p:nvPr>
            <p:ph type="title"/>
          </p:nvPr>
        </p:nvSpPr>
        <p:spPr bwMode="auto">
          <a:xfrm>
            <a:off x="476254" y="301625"/>
            <a:ext cx="11281833" cy="120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42"/>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latin typeface="Arial" panose="020B0604020202020204" pitchFamily="34" charset="0"/>
            </a:endParaRPr>
          </a:p>
        </p:txBody>
      </p:sp>
      <p:sp>
        <p:nvSpPr>
          <p:cNvPr id="4" name="Slide Number Placeholder 3"/>
          <p:cNvSpPr>
            <a:spLocks noGrp="1"/>
          </p:cNvSpPr>
          <p:nvPr>
            <p:ph type="sldNum" sz="quarter" idx="4"/>
          </p:nvPr>
        </p:nvSpPr>
        <p:spPr>
          <a:xfrm>
            <a:off x="480484" y="6356355"/>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05D49B61-4AD2-4E4F-88FE-E3AF2BE6C386}" type="slidenum">
              <a:rPr lang="en-US" altLang="en-US"/>
              <a:pPr/>
              <a:t>‹#›</a:t>
            </a:fld>
            <a:endParaRPr lang="en-US" altLang="en-US"/>
          </a:p>
        </p:txBody>
      </p:sp>
      <p:sp>
        <p:nvSpPr>
          <p:cNvPr id="5" name="Footer Placeholder 4"/>
          <p:cNvSpPr>
            <a:spLocks noGrp="1"/>
          </p:cNvSpPr>
          <p:nvPr>
            <p:ph type="ftr" sz="quarter" idx="3"/>
          </p:nvPr>
        </p:nvSpPr>
        <p:spPr>
          <a:xfrm>
            <a:off x="988487" y="6356355"/>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endParaRPr lang="en-US"/>
          </a:p>
        </p:txBody>
      </p:sp>
      <p:pic>
        <p:nvPicPr>
          <p:cNvPr id="2057" name="Picture 10"/>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20" r:id="rId4"/>
    <p:sldLayoutId id="2147485421" r:id="rId5"/>
    <p:sldLayoutId id="2147485422" r:id="rId6"/>
    <p:sldLayoutId id="2147485423" r:id="rId7"/>
    <p:sldLayoutId id="2147485424" r:id="rId8"/>
    <p:sldLayoutId id="2147485425" r:id="rId9"/>
    <p:sldLayoutId id="2147485438" r:id="rId10"/>
    <p:sldLayoutId id="2147485426" r:id="rId11"/>
    <p:sldLayoutId id="2147485439" r:id="rId12"/>
    <p:sldLayoutId id="2147485427" r:id="rId13"/>
    <p:sldLayoutId id="2147485428" r:id="rId14"/>
    <p:sldLayoutId id="2147485429" r:id="rId15"/>
    <p:sldLayoutId id="2147485430" r:id="rId16"/>
    <p:sldLayoutId id="2147485440" r:id="rId17"/>
    <p:sldLayoutId id="2147485431" r:id="rId18"/>
    <p:sldLayoutId id="2147485646" r:id="rId19"/>
    <p:sldLayoutId id="2147485647" r:id="rId20"/>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44"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30"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45"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07" indent="-228594"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5" y="6323018"/>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latin typeface="Arial" panose="020B0604020202020204" pitchFamily="34" charset="0"/>
            </a:endParaRPr>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latin typeface="Arial" panose="020B0604020202020204" pitchFamily="34" charset="0"/>
            </a:endParaRPr>
          </a:p>
        </p:txBody>
      </p:sp>
      <p:sp>
        <p:nvSpPr>
          <p:cNvPr id="2052" name="Rectangle 2"/>
          <p:cNvSpPr>
            <a:spLocks noGrp="1" noChangeArrowheads="1"/>
          </p:cNvSpPr>
          <p:nvPr>
            <p:ph type="title"/>
          </p:nvPr>
        </p:nvSpPr>
        <p:spPr bwMode="auto">
          <a:xfrm>
            <a:off x="476254" y="301625"/>
            <a:ext cx="11281833" cy="120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42"/>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latin typeface="Arial" panose="020B0604020202020204" pitchFamily="34" charset="0"/>
            </a:endParaRPr>
          </a:p>
        </p:txBody>
      </p:sp>
      <p:sp>
        <p:nvSpPr>
          <p:cNvPr id="4" name="Slide Number Placeholder 3"/>
          <p:cNvSpPr>
            <a:spLocks noGrp="1"/>
          </p:cNvSpPr>
          <p:nvPr>
            <p:ph type="sldNum" sz="quarter" idx="4"/>
          </p:nvPr>
        </p:nvSpPr>
        <p:spPr>
          <a:xfrm>
            <a:off x="480484" y="6356355"/>
            <a:ext cx="423333"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05D49B61-4AD2-4E4F-88FE-E3AF2BE6C386}" type="slidenum">
              <a:rPr lang="en-US" altLang="en-US"/>
              <a:pPr/>
              <a:t>‹#›</a:t>
            </a:fld>
            <a:endParaRPr lang="en-US" altLang="en-US"/>
          </a:p>
        </p:txBody>
      </p:sp>
      <p:sp>
        <p:nvSpPr>
          <p:cNvPr id="5" name="Footer Placeholder 4"/>
          <p:cNvSpPr>
            <a:spLocks noGrp="1"/>
          </p:cNvSpPr>
          <p:nvPr>
            <p:ph type="ftr" sz="quarter" idx="3"/>
          </p:nvPr>
        </p:nvSpPr>
        <p:spPr>
          <a:xfrm>
            <a:off x="988487" y="6356355"/>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endParaRPr lang="en-US"/>
          </a:p>
        </p:txBody>
      </p:sp>
      <p:pic>
        <p:nvPicPr>
          <p:cNvPr id="2057"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9206902"/>
      </p:ext>
    </p:extLst>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 id="2147485628" r:id="rId12"/>
    <p:sldLayoutId id="2147485629" r:id="rId13"/>
    <p:sldLayoutId id="2147485630" r:id="rId14"/>
    <p:sldLayoutId id="2147485631" r:id="rId15"/>
    <p:sldLayoutId id="2147485632" r:id="rId16"/>
    <p:sldLayoutId id="2147485633" r:id="rId17"/>
    <p:sldLayoutId id="2147485634" r:id="rId18"/>
    <p:sldLayoutId id="2147485648" r:id="rId19"/>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44"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30"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45"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07" indent="-228594"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10919885" y="6323018"/>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eaLnBrk="0" hangingPunct="0"/>
            <a:endParaRPr lang="en-US" sz="1600">
              <a:solidFill>
                <a:srgbClr val="002345"/>
              </a:solidFill>
              <a:latin typeface="Arial" panose="020B0604020202020204" pitchFamily="34" charset="0"/>
              <a:cs typeface="+mn-cs"/>
            </a:endParaRPr>
          </a:p>
        </p:txBody>
      </p:sp>
      <p:sp>
        <p:nvSpPr>
          <p:cNvPr id="6147"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eaLnBrk="0" hangingPunct="0"/>
            <a:endParaRPr lang="en-US" sz="1600">
              <a:solidFill>
                <a:srgbClr val="002345"/>
              </a:solidFill>
              <a:latin typeface="Arial" panose="020B0604020202020204" pitchFamily="34" charset="0"/>
              <a:cs typeface="+mn-cs"/>
            </a:endParaRPr>
          </a:p>
        </p:txBody>
      </p:sp>
      <p:sp>
        <p:nvSpPr>
          <p:cNvPr id="6148" name="Rectangle 2"/>
          <p:cNvSpPr>
            <a:spLocks noGrp="1" noChangeArrowheads="1"/>
          </p:cNvSpPr>
          <p:nvPr>
            <p:ph type="title"/>
          </p:nvPr>
        </p:nvSpPr>
        <p:spPr bwMode="auto">
          <a:xfrm>
            <a:off x="476254" y="301625"/>
            <a:ext cx="11281833" cy="120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42"/>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11578170" y="6207126"/>
            <a:ext cx="184731" cy="338554"/>
          </a:xfrm>
          <a:prstGeom prst="rect">
            <a:avLst/>
          </a:prstGeom>
          <a:noFill/>
          <a:ln>
            <a:noFill/>
          </a:ln>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solidFill>
                <a:srgbClr val="002345"/>
              </a:solidFill>
              <a:latin typeface="Arial" panose="020B0604020202020204" pitchFamily="34" charset="0"/>
            </a:endParaRPr>
          </a:p>
        </p:txBody>
      </p:sp>
      <p:sp>
        <p:nvSpPr>
          <p:cNvPr id="4" name="Slide Number Placeholder 3"/>
          <p:cNvSpPr>
            <a:spLocks noGrp="1"/>
          </p:cNvSpPr>
          <p:nvPr>
            <p:ph type="sldNum" sz="quarter" idx="4"/>
          </p:nvPr>
        </p:nvSpPr>
        <p:spPr>
          <a:xfrm>
            <a:off x="480484" y="6356355"/>
            <a:ext cx="423333" cy="365125"/>
          </a:xfrm>
          <a:prstGeom prst="rect">
            <a:avLst/>
          </a:prstGeom>
        </p:spPr>
        <p:txBody>
          <a:bodyPr vert="horz" wrap="square" lIns="0" tIns="0" rIns="0" bIns="0" numCol="1" anchor="ctr" anchorCtr="0" compatLnSpc="1">
            <a:prstTxWarp prst="textNoShape">
              <a:avLst/>
            </a:prstTxWarp>
            <a:normAutofit/>
          </a:bodyPr>
          <a:lstStyle>
            <a:lvl1pPr eaLnBrk="1" hangingPunct="1">
              <a:defRPr sz="1100" b="0">
                <a:solidFill>
                  <a:srgbClr val="595959"/>
                </a:solidFill>
                <a:latin typeface="Arial" panose="020B0604020202020204" pitchFamily="34" charset="0"/>
              </a:defRPr>
            </a:lvl1pPr>
          </a:lstStyle>
          <a:p>
            <a:fld id="{10F5A149-D3F9-4C01-98B6-ED40C0546651}" type="slidenum">
              <a:rPr lang="en-US" altLang="en-US" smtClean="0">
                <a:cs typeface="+mn-cs"/>
              </a:rPr>
              <a:pPr/>
              <a:t>‹#›</a:t>
            </a:fld>
            <a:endParaRPr lang="en-US" altLang="en-US">
              <a:cs typeface="+mn-cs"/>
            </a:endParaRPr>
          </a:p>
        </p:txBody>
      </p:sp>
      <p:sp>
        <p:nvSpPr>
          <p:cNvPr id="5" name="Footer Placeholder 4"/>
          <p:cNvSpPr>
            <a:spLocks noGrp="1"/>
          </p:cNvSpPr>
          <p:nvPr>
            <p:ph type="ftr" sz="quarter" idx="3"/>
          </p:nvPr>
        </p:nvSpPr>
        <p:spPr>
          <a:xfrm>
            <a:off x="988487" y="6356355"/>
            <a:ext cx="7886700" cy="365125"/>
          </a:xfrm>
          <a:prstGeom prst="rect">
            <a:avLst/>
          </a:prstGeom>
        </p:spPr>
        <p:txBody>
          <a:bodyPr vert="horz" lIns="0" tIns="0" rIns="0" bIns="0" rtlCol="0" anchor="ctr">
            <a:normAutofit/>
          </a:bodyPr>
          <a:lstStyle>
            <a:lvl1pPr algn="l" eaLnBrk="1" hangingPunct="1">
              <a:defRPr sz="1100" b="0" baseline="0">
                <a:solidFill>
                  <a:schemeClr val="tx2">
                    <a:lumMod val="65000"/>
                    <a:lumOff val="35000"/>
                  </a:schemeClr>
                </a:solidFill>
                <a:latin typeface="+mn-lt"/>
                <a:ea typeface="+mn-ea"/>
                <a:cs typeface="Times New Roman" pitchFamily="18" charset="0"/>
              </a:defRPr>
            </a:lvl1pPr>
          </a:lstStyle>
          <a:p>
            <a:pPr>
              <a:defRPr/>
            </a:pPr>
            <a:endParaRPr lang="en-US">
              <a:solidFill>
                <a:srgbClr val="000000">
                  <a:lumMod val="65000"/>
                  <a:lumOff val="35000"/>
                </a:srgbClr>
              </a:solidFill>
            </a:endParaRPr>
          </a:p>
        </p:txBody>
      </p:sp>
      <p:pic>
        <p:nvPicPr>
          <p:cNvPr id="6153"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1378664"/>
      </p:ext>
    </p:extLst>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4" r:id="rId12"/>
    <p:sldLayoutId id="2147485455" r:id="rId13"/>
    <p:sldLayoutId id="2147485456" r:id="rId14"/>
    <p:sldLayoutId id="2147485457" r:id="rId15"/>
    <p:sldLayoutId id="2147485458" r:id="rId16"/>
    <p:sldLayoutId id="2147485459" r:id="rId17"/>
    <p:sldLayoutId id="2147485460" r:id="rId18"/>
    <p:sldLayoutId id="2147485639" r:id="rId19"/>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50000"/>
        </a:lnSpc>
        <a:spcBef>
          <a:spcPts val="1800"/>
        </a:spcBef>
        <a:spcAft>
          <a:spcPct val="0"/>
        </a:spcAft>
        <a:buClr>
          <a:srgbClr val="404040"/>
        </a:buClr>
        <a:buChar char="•"/>
        <a:defRPr sz="3200">
          <a:solidFill>
            <a:srgbClr val="595959"/>
          </a:solidFill>
          <a:latin typeface="Arial"/>
          <a:ea typeface="MS PGothic" pitchFamily="34" charset="-128"/>
          <a:cs typeface="Arial"/>
        </a:defRPr>
      </a:lvl1pPr>
      <a:lvl2pPr marL="285744" indent="-285744" algn="l" rtl="0" eaLnBrk="0" fontAlgn="base" hangingPunct="0">
        <a:lnSpc>
          <a:spcPct val="110000"/>
        </a:lnSpc>
        <a:spcBef>
          <a:spcPct val="0"/>
        </a:spcBef>
        <a:spcAft>
          <a:spcPct val="0"/>
        </a:spcAft>
        <a:buClr>
          <a:srgbClr val="595959"/>
        </a:buClr>
        <a:buFont typeface="Arial" panose="020B0604020202020204" pitchFamily="34" charset="0"/>
        <a:buChar char="•"/>
        <a:defRPr sz="2800">
          <a:solidFill>
            <a:srgbClr val="595959"/>
          </a:solidFill>
          <a:latin typeface="Arial"/>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sz="2400">
          <a:solidFill>
            <a:schemeClr val="tx2"/>
          </a:solidFill>
          <a:latin typeface="Arial"/>
          <a:ea typeface="MS PGothic" pitchFamily="34" charset="-128"/>
          <a:cs typeface="Arial"/>
        </a:defRPr>
      </a:lvl3pPr>
      <a:lvl4pPr marL="831830" indent="-285744" algn="l" rtl="0" eaLnBrk="0" fontAlgn="base" hangingPunct="0">
        <a:lnSpc>
          <a:spcPct val="110000"/>
        </a:lnSpc>
        <a:spcBef>
          <a:spcPct val="0"/>
        </a:spcBef>
        <a:spcAft>
          <a:spcPct val="0"/>
        </a:spcAft>
        <a:buClr>
          <a:srgbClr val="595959"/>
        </a:buClr>
        <a:buFont typeface="Arial" panose="020B0604020202020204" pitchFamily="34" charset="0"/>
        <a:buChar char="•"/>
        <a:defRPr sz="2000">
          <a:solidFill>
            <a:srgbClr val="595959"/>
          </a:solidFill>
          <a:latin typeface="Arial"/>
          <a:ea typeface="MS PGothic" pitchFamily="34" charset="-128"/>
          <a:cs typeface="Arial"/>
        </a:defRPr>
      </a:lvl4pPr>
      <a:lvl5pPr marL="1196945" indent="-285744" algn="l" rtl="0" eaLnBrk="0" fontAlgn="base" hangingPunct="0">
        <a:lnSpc>
          <a:spcPct val="110000"/>
        </a:lnSpc>
        <a:spcBef>
          <a:spcPct val="0"/>
        </a:spcBef>
        <a:spcAft>
          <a:spcPct val="0"/>
        </a:spcAft>
        <a:buClr>
          <a:srgbClr val="595959"/>
        </a:buClr>
        <a:buFont typeface="Arial" panose="020B0604020202020204" pitchFamily="34" charset="0"/>
        <a:buChar char="•"/>
        <a:defRPr sz="2000">
          <a:solidFill>
            <a:srgbClr val="595959"/>
          </a:solidFill>
          <a:latin typeface="Arial"/>
          <a:ea typeface="MS PGothic" pitchFamily="34" charset="-128"/>
          <a:cs typeface="Arial"/>
        </a:defRPr>
      </a:lvl5pPr>
      <a:lvl6pPr marL="502907" indent="-228594"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825210"/>
      </p:ext>
    </p:extLst>
  </p:cSld>
  <p:clrMap bg1="lt1" tx1="dk1" bg2="lt2" tx2="dk2" accent1="accent1" accent2="accent2" accent3="accent3" accent4="accent4" accent5="accent5" accent6="accent6" hlink="hlink" folHlink="folHlink"/>
  <p:sldLayoutIdLst>
    <p:sldLayoutId id="2147485831" r:id="rId1"/>
    <p:sldLayoutId id="2147485832" r:id="rId2"/>
    <p:sldLayoutId id="2147485833" r:id="rId3"/>
    <p:sldLayoutId id="2147485834" r:id="rId4"/>
    <p:sldLayoutId id="2147485835" r:id="rId5"/>
    <p:sldLayoutId id="2147485836" r:id="rId6"/>
    <p:sldLayoutId id="2147485837" r:id="rId7"/>
    <p:sldLayoutId id="2147485838" r:id="rId8"/>
    <p:sldLayoutId id="2147485839" r:id="rId9"/>
    <p:sldLayoutId id="2147485840" r:id="rId10"/>
    <p:sldLayoutId id="2147485841" r:id="rId11"/>
    <p:sldLayoutId id="2147485842" r:id="rId12"/>
    <p:sldLayoutId id="2147485843" r:id="rId13"/>
    <p:sldLayoutId id="2147485845" r:id="rId14"/>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8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8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8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a:xfrm>
            <a:off x="1286933" y="679494"/>
            <a:ext cx="9618133" cy="2960980"/>
          </a:xfrm>
        </p:spPr>
        <p:txBody>
          <a:bodyPr vert="horz" lIns="91440" tIns="45720" rIns="91440" bIns="45720" rtlCol="0" anchor="b">
            <a:normAutofit/>
          </a:bodyPr>
          <a:lstStyle/>
          <a:p>
            <a:pPr algn="ctr">
              <a:defRPr/>
            </a:pPr>
            <a:r>
              <a:rPr lang="en-US" sz="4600" b="1" spc="200" dirty="0">
                <a:solidFill>
                  <a:srgbClr val="FFFFFF"/>
                </a:solidFill>
              </a:rPr>
              <a:t>2022-2027</a:t>
            </a:r>
            <a:br>
              <a:rPr lang="en-US" sz="4600" b="1" spc="200" dirty="0">
                <a:solidFill>
                  <a:srgbClr val="FFFFFF"/>
                </a:solidFill>
              </a:rPr>
            </a:br>
            <a:r>
              <a:rPr lang="en-US" sz="4600" b="1" spc="200" dirty="0">
                <a:solidFill>
                  <a:srgbClr val="FFFFFF"/>
                </a:solidFill>
              </a:rPr>
              <a:t>Albanian National Financial education strategy</a:t>
            </a:r>
            <a:br>
              <a:rPr lang="en-US" sz="4600" b="1" spc="200" dirty="0">
                <a:solidFill>
                  <a:srgbClr val="FFFFFF"/>
                </a:solidFill>
              </a:rPr>
            </a:br>
            <a:endParaRPr lang="en-US" sz="4600" spc="200" dirty="0">
              <a:solidFill>
                <a:srgbClr val="FFFFFF"/>
              </a:solidFill>
            </a:endParaRPr>
          </a:p>
        </p:txBody>
      </p:sp>
      <p:pic>
        <p:nvPicPr>
          <p:cNvPr id="7" name="Picture 2" descr="Bank of Albania - Wikipedia">
            <a:extLst>
              <a:ext uri="{FF2B5EF4-FFF2-40B4-BE49-F238E27FC236}">
                <a16:creationId xmlns:a16="http://schemas.microsoft.com/office/drawing/2014/main" id="{DD264977-758E-4D8F-98C1-672C32A34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06" y="3309658"/>
            <a:ext cx="3830269" cy="252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0">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F49574-01AB-4208-911F-41D3FE3C367E}"/>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5000" dirty="0">
                <a:solidFill>
                  <a:schemeClr val="tx1">
                    <a:lumMod val="90000"/>
                    <a:lumOff val="10000"/>
                  </a:schemeClr>
                </a:solidFill>
              </a:rPr>
              <a:t>Identified challenges to provide financial education in Albania</a:t>
            </a:r>
          </a:p>
        </p:txBody>
      </p:sp>
      <p:sp>
        <p:nvSpPr>
          <p:cNvPr id="4" name="Slide Number Placeholder 3">
            <a:extLst>
              <a:ext uri="{FF2B5EF4-FFF2-40B4-BE49-F238E27FC236}">
                <a16:creationId xmlns:a16="http://schemas.microsoft.com/office/drawing/2014/main" id="{74AB364C-340F-47C0-A136-7EB8A01878B3}"/>
              </a:ext>
            </a:extLst>
          </p:cNvPr>
          <p:cNvSpPr>
            <a:spLocks noGrp="1"/>
          </p:cNvSpPr>
          <p:nvPr>
            <p:ph type="sldNum" sz="quarter" idx="15"/>
          </p:nvPr>
        </p:nvSpPr>
        <p:spPr>
          <a:xfrm>
            <a:off x="10837334" y="6470704"/>
            <a:ext cx="973666" cy="274320"/>
          </a:xfrm>
        </p:spPr>
        <p:txBody>
          <a:bodyPr vert="horz" lIns="91440" tIns="45720" rIns="91440" bIns="45720" rtlCol="0" anchor="ctr">
            <a:normAutofit/>
          </a:bodyPr>
          <a:lstStyle/>
          <a:p>
            <a:pPr defTabSz="457200">
              <a:spcAft>
                <a:spcPts val="600"/>
              </a:spcAft>
            </a:pPr>
            <a:fld id="{7B339333-0CAF-4BCC-9E36-1D212B5BDEEB}" type="slidenum">
              <a:rPr lang="en-US" altLang="en-US" smtClean="0">
                <a:ea typeface="+mn-ea"/>
                <a:cs typeface="+mn-cs"/>
              </a:rPr>
              <a:pPr defTabSz="457200">
                <a:spcAft>
                  <a:spcPts val="600"/>
                </a:spcAft>
              </a:pPr>
              <a:t>9</a:t>
            </a:fld>
            <a:endParaRPr lang="en-US" altLang="en-US">
              <a:ea typeface="+mn-ea"/>
              <a:cs typeface="+mn-cs"/>
            </a:endParaRPr>
          </a:p>
        </p:txBody>
      </p:sp>
      <p:graphicFrame>
        <p:nvGraphicFramePr>
          <p:cNvPr id="14" name="Text Placeholder 4">
            <a:extLst>
              <a:ext uri="{FF2B5EF4-FFF2-40B4-BE49-F238E27FC236}">
                <a16:creationId xmlns:a16="http://schemas.microsoft.com/office/drawing/2014/main" id="{5E596314-F1E0-44DA-B7F4-0A0633505A65}"/>
              </a:ext>
            </a:extLst>
          </p:cNvPr>
          <p:cNvGraphicFramePr/>
          <p:nvPr>
            <p:extLst>
              <p:ext uri="{D42A27DB-BD31-4B8C-83A1-F6EECF244321}">
                <p14:modId xmlns:p14="http://schemas.microsoft.com/office/powerpoint/2010/main" val="469707791"/>
              </p:ext>
            </p:extLst>
          </p:nvPr>
        </p:nvGraphicFramePr>
        <p:xfrm>
          <a:off x="1023937" y="2286000"/>
          <a:ext cx="10509971"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58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365356" y="806365"/>
            <a:ext cx="7020747" cy="5229630"/>
          </a:xfrm>
        </p:spPr>
        <p:txBody>
          <a:bodyPr vert="horz" lIns="91440" tIns="45720" rIns="91440" bIns="45720" rtlCol="0" anchor="ctr">
            <a:normAutofit/>
          </a:bodyPr>
          <a:lstStyle/>
          <a:p>
            <a:pPr>
              <a:defRPr/>
            </a:pPr>
            <a:r>
              <a:rPr lang="en-US" sz="6600" b="1" spc="200" dirty="0"/>
              <a:t>NFES Framework</a:t>
            </a:r>
            <a:br>
              <a:rPr lang="en-US" sz="6600" b="1" spc="200" dirty="0"/>
            </a:br>
            <a:endParaRPr lang="en-US" sz="6600" b="1" spc="200" dirty="0"/>
          </a:p>
        </p:txBody>
      </p:sp>
      <p:cxnSp>
        <p:nvCxnSpPr>
          <p:cNvPr id="19" name="Straight Connector 18">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7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24128" y="1049482"/>
            <a:ext cx="10759164" cy="1035350"/>
          </a:xfrm>
        </p:spPr>
        <p:txBody>
          <a:bodyPr vert="horz" lIns="91440" tIns="45720" rIns="91440" bIns="45720" rtlCol="0" anchor="ctr">
            <a:normAutofit fontScale="90000"/>
          </a:bodyPr>
          <a:lstStyle/>
          <a:p>
            <a:r>
              <a:rPr lang="en-US" dirty="0"/>
              <a:t>NFES Components</a:t>
            </a:r>
            <a:br>
              <a:rPr lang="en-US" dirty="0"/>
            </a:br>
            <a:r>
              <a:rPr lang="en-US" sz="2000" dirty="0"/>
              <a:t>ensure that all Albanians have the necessary knowledge, skills and tools to access and effectively and confidently use financial services to improve their financial well-being and resilience to unexpected events. </a:t>
            </a:r>
            <a:br>
              <a:rPr lang="en-US" sz="2000" dirty="0"/>
            </a:br>
            <a:endParaRPr lang="en-US" dirty="0"/>
          </a:p>
        </p:txBody>
      </p:sp>
      <p:graphicFrame>
        <p:nvGraphicFramePr>
          <p:cNvPr id="22" name="Content Placeholder 3">
            <a:extLst>
              <a:ext uri="{FF2B5EF4-FFF2-40B4-BE49-F238E27FC236}">
                <a16:creationId xmlns:a16="http://schemas.microsoft.com/office/drawing/2014/main" id="{6D543374-AF80-4C90-8432-76C1A8AEC610}"/>
              </a:ext>
            </a:extLst>
          </p:cNvPr>
          <p:cNvGraphicFramePr>
            <a:graphicFrameLocks noGrp="1"/>
          </p:cNvGraphicFramePr>
          <p:nvPr>
            <p:ph idx="1"/>
            <p:extLst>
              <p:ext uri="{D42A27DB-BD31-4B8C-83A1-F6EECF244321}">
                <p14:modId xmlns:p14="http://schemas.microsoft.com/office/powerpoint/2010/main" val="1002257308"/>
              </p:ext>
            </p:extLst>
          </p:nvPr>
        </p:nvGraphicFramePr>
        <p:xfrm>
          <a:off x="581892" y="2545773"/>
          <a:ext cx="11201400" cy="413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37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F4F4AF38-8AAD-4B65-9274-0033CABC4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B717F82-1948-4BF5-B31E-F8E018DE4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2F38B23-6BB6-4835-9FD6-7D96E8A536E7}"/>
              </a:ext>
            </a:extLst>
          </p:cNvPr>
          <p:cNvSpPr>
            <a:spLocks noGrp="1"/>
          </p:cNvSpPr>
          <p:nvPr>
            <p:ph type="title"/>
          </p:nvPr>
        </p:nvSpPr>
        <p:spPr>
          <a:xfrm>
            <a:off x="1024128" y="459317"/>
            <a:ext cx="4389120" cy="1749552"/>
          </a:xfrm>
        </p:spPr>
        <p:txBody>
          <a:bodyPr vert="horz" lIns="91440" tIns="45720" rIns="91440" bIns="45720" rtlCol="0" anchor="ctr">
            <a:normAutofit/>
          </a:bodyPr>
          <a:lstStyle/>
          <a:p>
            <a:r>
              <a:rPr lang="en-US" sz="5000" dirty="0">
                <a:solidFill>
                  <a:schemeClr val="tx1">
                    <a:lumMod val="90000"/>
                    <a:lumOff val="10000"/>
                  </a:schemeClr>
                </a:solidFill>
              </a:rPr>
              <a:t>NFES</a:t>
            </a:r>
            <a:r>
              <a:rPr lang="en-US" sz="4400" b="1" kern="1200" cap="all" spc="100" baseline="0" dirty="0">
                <a:solidFill>
                  <a:schemeClr val="tx1">
                    <a:lumMod val="90000"/>
                    <a:lumOff val="10000"/>
                  </a:schemeClr>
                </a:solidFill>
                <a:latin typeface="+mj-lt"/>
                <a:ea typeface="+mj-ea"/>
                <a:cs typeface="+mj-cs"/>
              </a:rPr>
              <a:t> </a:t>
            </a:r>
            <a:r>
              <a:rPr lang="en-US" sz="5000" dirty="0">
                <a:solidFill>
                  <a:schemeClr val="tx1">
                    <a:lumMod val="90000"/>
                    <a:lumOff val="10000"/>
                  </a:schemeClr>
                </a:solidFill>
              </a:rPr>
              <a:t>Framework</a:t>
            </a:r>
          </a:p>
        </p:txBody>
      </p:sp>
      <p:cxnSp>
        <p:nvCxnSpPr>
          <p:cNvPr id="45" name="Straight Connector 44">
            <a:extLst>
              <a:ext uri="{FF2B5EF4-FFF2-40B4-BE49-F238E27FC236}">
                <a16:creationId xmlns:a16="http://schemas.microsoft.com/office/drawing/2014/main" id="{07AAE15F-6D59-4252-8427-D134C0066F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ECE21E9E-2192-4346-9545-4E687315E6FA}"/>
              </a:ext>
            </a:extLst>
          </p:cNvPr>
          <p:cNvSpPr>
            <a:spLocks noGrp="1"/>
          </p:cNvSpPr>
          <p:nvPr>
            <p:ph type="body" sz="quarter" idx="13"/>
          </p:nvPr>
        </p:nvSpPr>
        <p:spPr>
          <a:xfrm>
            <a:off x="332512" y="1901536"/>
            <a:ext cx="5673429" cy="4843488"/>
          </a:xfrm>
        </p:spPr>
        <p:txBody>
          <a:bodyPr vert="horz" lIns="45720" tIns="45720" rIns="45720" bIns="45720" numCol="1" rtlCol="0">
            <a:normAutofit lnSpcReduction="10000"/>
          </a:bodyPr>
          <a:lstStyle/>
          <a:p>
            <a:pPr marL="0" indent="182880">
              <a:lnSpc>
                <a:spcPct val="90000"/>
              </a:lnSpc>
              <a:spcBef>
                <a:spcPts val="600"/>
              </a:spcBef>
              <a:spcAft>
                <a:spcPts val="0"/>
              </a:spcAft>
              <a:buSzPts val="1100"/>
              <a:buFont typeface="+mj-lt"/>
              <a:buAutoNum type="romanUcPeriod"/>
            </a:pPr>
            <a:r>
              <a:rPr lang="en-US" b="1" dirty="0">
                <a:effectLst/>
              </a:rPr>
              <a:t>Key </a:t>
            </a:r>
            <a:r>
              <a:rPr lang="en-US" b="1" dirty="0"/>
              <a:t>drivers</a:t>
            </a:r>
            <a:endParaRPr lang="en-US" b="1" dirty="0">
              <a:effectLst/>
            </a:endParaRPr>
          </a:p>
          <a:p>
            <a:pPr marL="831839" lvl="3" indent="-342900">
              <a:spcBef>
                <a:spcPts val="600"/>
              </a:spcBef>
              <a:spcAft>
                <a:spcPts val="0"/>
              </a:spcAft>
              <a:buSzPts val="1100"/>
              <a:buFont typeface="+mj-lt"/>
              <a:buAutoNum type="arabicPeriod"/>
            </a:pPr>
            <a:r>
              <a:rPr lang="en-US" sz="1600" b="1" dirty="0"/>
              <a:t>Enable</a:t>
            </a:r>
            <a:r>
              <a:rPr lang="en-US" sz="1600" dirty="0"/>
              <a:t>  proper understanding, access and usage of regulated financial services based on informed decisions.</a:t>
            </a:r>
          </a:p>
          <a:p>
            <a:pPr marL="831839" lvl="3" indent="-342900">
              <a:spcBef>
                <a:spcPts val="600"/>
              </a:spcBef>
              <a:spcAft>
                <a:spcPts val="0"/>
              </a:spcAft>
              <a:buSzPts val="1100"/>
              <a:buFont typeface="+mj-lt"/>
              <a:buAutoNum type="arabicPeriod"/>
            </a:pPr>
            <a:r>
              <a:rPr lang="en-US" sz="1600" b="1" dirty="0"/>
              <a:t>Protect</a:t>
            </a:r>
            <a:r>
              <a:rPr lang="en-US" sz="1600" dirty="0"/>
              <a:t> consumers and enterprises from fraudulent practices and innovation risks: </a:t>
            </a:r>
          </a:p>
          <a:p>
            <a:pPr marL="831839" lvl="3" indent="-342900">
              <a:spcBef>
                <a:spcPts val="600"/>
              </a:spcBef>
              <a:spcAft>
                <a:spcPts val="0"/>
              </a:spcAft>
              <a:buSzPts val="1100"/>
              <a:buFont typeface="+mj-lt"/>
              <a:buAutoNum type="arabicPeriod"/>
            </a:pPr>
            <a:r>
              <a:rPr lang="en-US" sz="1600" b="1" dirty="0"/>
              <a:t>Empower</a:t>
            </a:r>
            <a:r>
              <a:rPr lang="en-US" sz="1600" dirty="0"/>
              <a:t> underserved client segments, such as financially excluded, rural populations, poor, etc.</a:t>
            </a:r>
          </a:p>
          <a:p>
            <a:pPr marL="0" indent="182880">
              <a:lnSpc>
                <a:spcPct val="90000"/>
              </a:lnSpc>
              <a:spcBef>
                <a:spcPts val="600"/>
              </a:spcBef>
              <a:spcAft>
                <a:spcPts val="0"/>
              </a:spcAft>
              <a:buSzPts val="1100"/>
              <a:buFont typeface="+mj-lt"/>
              <a:buAutoNum type="romanUcPeriod"/>
            </a:pPr>
            <a:r>
              <a:rPr lang="en-US" b="1" dirty="0"/>
              <a:t>Foundational Enablers</a:t>
            </a:r>
          </a:p>
          <a:p>
            <a:pPr marL="831839" lvl="3" indent="-342900">
              <a:spcBef>
                <a:spcPts val="600"/>
              </a:spcBef>
              <a:spcAft>
                <a:spcPts val="0"/>
              </a:spcAft>
              <a:buSzPts val="1100"/>
              <a:buFont typeface="+mj-lt"/>
              <a:buAutoNum type="arabicPeriod"/>
            </a:pPr>
            <a:r>
              <a:rPr lang="en-US" sz="1600" b="1" dirty="0"/>
              <a:t>Institutional Leadership and Coordination: NFES sponsors</a:t>
            </a:r>
            <a:r>
              <a:rPr lang="en-US" sz="1600" dirty="0"/>
              <a:t> drive the implementation and track progress, while other stakeholders contribute based on their mandate and coordinate to share feedback and lessons learned.</a:t>
            </a:r>
          </a:p>
          <a:p>
            <a:pPr marL="831839" lvl="3" indent="-342900">
              <a:spcBef>
                <a:spcPts val="600"/>
              </a:spcBef>
              <a:spcAft>
                <a:spcPts val="0"/>
              </a:spcAft>
              <a:buSzPts val="1100"/>
              <a:buFont typeface="+mj-lt"/>
              <a:buAutoNum type="arabicPeriod"/>
            </a:pPr>
            <a:r>
              <a:rPr lang="en-US" sz="1600" b="1" dirty="0"/>
              <a:t>Customer-centric design: </a:t>
            </a:r>
            <a:r>
              <a:rPr lang="en-US" sz="1600" dirty="0"/>
              <a:t>Financial education initiatives should be designed based on thorough assessment of the needs of the target population and in line with research impact models.  </a:t>
            </a:r>
          </a:p>
          <a:p>
            <a:pPr marL="831839" lvl="3" indent="-342900">
              <a:spcBef>
                <a:spcPts val="600"/>
              </a:spcBef>
              <a:spcAft>
                <a:spcPts val="0"/>
              </a:spcAft>
              <a:buSzPts val="1100"/>
              <a:buFont typeface="+mj-lt"/>
              <a:buAutoNum type="arabicPeriod"/>
            </a:pPr>
            <a:r>
              <a:rPr lang="en-US" sz="1600" b="1" dirty="0"/>
              <a:t>Alignment with real economy objectives: </a:t>
            </a:r>
            <a:r>
              <a:rPr lang="en-US" sz="1600" dirty="0"/>
              <a:t>Designed initiatives should seek alignment and create synergies with other strategic objectives and the sustainable development agenda. </a:t>
            </a:r>
          </a:p>
        </p:txBody>
      </p:sp>
      <p:pic>
        <p:nvPicPr>
          <p:cNvPr id="27" name="Picture 26">
            <a:extLst>
              <a:ext uri="{FF2B5EF4-FFF2-40B4-BE49-F238E27FC236}">
                <a16:creationId xmlns:a16="http://schemas.microsoft.com/office/drawing/2014/main" id="{0F772E53-C706-43C6-A152-32A289BDEF6E}"/>
              </a:ext>
            </a:extLst>
          </p:cNvPr>
          <p:cNvPicPr>
            <a:picLocks noChangeAspect="1"/>
          </p:cNvPicPr>
          <p:nvPr/>
        </p:nvPicPr>
        <p:blipFill rotWithShape="1">
          <a:blip r:embed="rId3"/>
          <a:srcRect l="5489" r="8566"/>
          <a:stretch/>
        </p:blipFill>
        <p:spPr>
          <a:xfrm>
            <a:off x="6207748" y="826324"/>
            <a:ext cx="5984252" cy="4908835"/>
          </a:xfrm>
          <a:prstGeom prst="rect">
            <a:avLst/>
          </a:prstGeom>
        </p:spPr>
      </p:pic>
      <p:sp>
        <p:nvSpPr>
          <p:cNvPr id="2" name="Slide Number Placeholder 1"/>
          <p:cNvSpPr>
            <a:spLocks noGrp="1"/>
          </p:cNvSpPr>
          <p:nvPr>
            <p:ph type="sldNum" sz="quarter" idx="15"/>
          </p:nvPr>
        </p:nvSpPr>
        <p:spPr>
          <a:xfrm>
            <a:off x="10837334" y="6470704"/>
            <a:ext cx="973666" cy="274320"/>
          </a:xfrm>
        </p:spPr>
        <p:txBody>
          <a:bodyPr vert="horz" lIns="91440" tIns="45720" rIns="91440" bIns="45720" rtlCol="0" anchor="ctr">
            <a:normAutofit/>
          </a:bodyPr>
          <a:lstStyle/>
          <a:p>
            <a:pPr>
              <a:spcAft>
                <a:spcPts val="600"/>
              </a:spcAft>
            </a:pPr>
            <a:fld id="{D228F963-0169-47D2-95EC-A32CB8DA9110}" type="slidenum">
              <a:rPr lang="en-US" smtClean="0">
                <a:ea typeface="+mn-ea"/>
                <a:cs typeface="+mn-cs"/>
              </a:rPr>
              <a:pPr>
                <a:spcAft>
                  <a:spcPts val="600"/>
                </a:spcAft>
              </a:pPr>
              <a:t>12</a:t>
            </a:fld>
            <a:endParaRPr lang="en-US">
              <a:ea typeface="+mn-ea"/>
              <a:cs typeface="+mn-cs"/>
            </a:endParaRPr>
          </a:p>
        </p:txBody>
      </p:sp>
      <p:sp>
        <p:nvSpPr>
          <p:cNvPr id="36" name="Text Placeholder 2"/>
          <p:cNvSpPr txBox="1">
            <a:spLocks/>
          </p:cNvSpPr>
          <p:nvPr/>
        </p:nvSpPr>
        <p:spPr>
          <a:xfrm>
            <a:off x="2000251" y="1755082"/>
            <a:ext cx="7972425" cy="6288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i="1" dirty="0">
              <a:solidFill>
                <a:srgbClr val="363630"/>
              </a:solidFill>
              <a:effectLst>
                <a:glow rad="228600">
                  <a:prstClr val="white">
                    <a:alpha val="40000"/>
                  </a:prstClr>
                </a:glow>
              </a:effectLst>
              <a:latin typeface="Georgia"/>
            </a:endParaRPr>
          </a:p>
        </p:txBody>
      </p:sp>
      <p:sp>
        <p:nvSpPr>
          <p:cNvPr id="9" name="Rectangle 8"/>
          <p:cNvSpPr/>
          <p:nvPr/>
        </p:nvSpPr>
        <p:spPr>
          <a:xfrm>
            <a:off x="2676898" y="5147770"/>
            <a:ext cx="7520630" cy="400110"/>
          </a:xfrm>
          <a:prstGeom prst="rect">
            <a:avLst/>
          </a:prstGeom>
        </p:spPr>
        <p:txBody>
          <a:bodyPr wrap="square">
            <a:spAutoFit/>
          </a:bodyPr>
          <a:lstStyle/>
          <a:p>
            <a:pPr>
              <a:buClr>
                <a:srgbClr val="F9C135"/>
              </a:buClr>
            </a:pPr>
            <a:endParaRPr lang="es-ES" sz="2000" dirty="0">
              <a:solidFill>
                <a:prstClr val="black">
                  <a:lumMod val="65000"/>
                  <a:lumOff val="35000"/>
                </a:prstClr>
              </a:solidFill>
            </a:endParaRPr>
          </a:p>
        </p:txBody>
      </p:sp>
    </p:spTree>
    <p:extLst>
      <p:ext uri="{BB962C8B-B14F-4D97-AF65-F5344CB8AC3E}">
        <p14:creationId xmlns:p14="http://schemas.microsoft.com/office/powerpoint/2010/main" val="180565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F38B23-6BB6-4835-9FD6-7D96E8A536E7}"/>
              </a:ext>
            </a:extLst>
          </p:cNvPr>
          <p:cNvSpPr>
            <a:spLocks noGrp="1"/>
          </p:cNvSpPr>
          <p:nvPr>
            <p:ph type="title"/>
          </p:nvPr>
        </p:nvSpPr>
        <p:spPr>
          <a:xfrm>
            <a:off x="909295" y="925638"/>
            <a:ext cx="11282705" cy="756707"/>
          </a:xfrm>
        </p:spPr>
        <p:txBody>
          <a:bodyPr vert="horz" lIns="91440" tIns="45720" rIns="91440" bIns="45720" rtlCol="0" anchor="ctr">
            <a:normAutofit/>
          </a:bodyPr>
          <a:lstStyle/>
          <a:p>
            <a:r>
              <a:rPr lang="en-US" sz="5000" dirty="0">
                <a:solidFill>
                  <a:schemeClr val="tx1">
                    <a:lumMod val="90000"/>
                    <a:lumOff val="10000"/>
                  </a:schemeClr>
                </a:solidFill>
              </a:rPr>
              <a:t>Key Interventions</a:t>
            </a:r>
          </a:p>
        </p:txBody>
      </p:sp>
      <p:sp>
        <p:nvSpPr>
          <p:cNvPr id="2" name="Slide Number Placeholder 1"/>
          <p:cNvSpPr>
            <a:spLocks noGrp="1"/>
          </p:cNvSpPr>
          <p:nvPr>
            <p:ph type="sldNum" sz="quarter" idx="15"/>
          </p:nvPr>
        </p:nvSpPr>
        <p:spPr/>
        <p:txBody>
          <a:bodyPr/>
          <a:lstStyle/>
          <a:p>
            <a:fld id="{D228F963-0169-47D2-95EC-A32CB8DA9110}" type="slidenum">
              <a:rPr lang="en-US" smtClean="0">
                <a:solidFill>
                  <a:prstClr val="black">
                    <a:tint val="75000"/>
                  </a:prstClr>
                </a:solidFill>
              </a:rPr>
              <a:pPr/>
              <a:t>13</a:t>
            </a:fld>
            <a:endParaRPr lang="en-US" dirty="0">
              <a:solidFill>
                <a:prstClr val="black">
                  <a:tint val="75000"/>
                </a:prstClr>
              </a:solidFill>
            </a:endParaRPr>
          </a:p>
        </p:txBody>
      </p:sp>
      <p:sp>
        <p:nvSpPr>
          <p:cNvPr id="36" name="Text Placeholder 2"/>
          <p:cNvSpPr txBox="1">
            <a:spLocks/>
          </p:cNvSpPr>
          <p:nvPr/>
        </p:nvSpPr>
        <p:spPr>
          <a:xfrm>
            <a:off x="2000251" y="1755082"/>
            <a:ext cx="7972425" cy="6288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i="1" dirty="0">
              <a:solidFill>
                <a:srgbClr val="363630"/>
              </a:solidFill>
              <a:effectLst>
                <a:glow rad="228600">
                  <a:prstClr val="white">
                    <a:alpha val="40000"/>
                  </a:prstClr>
                </a:glow>
              </a:effectLst>
              <a:latin typeface="Georgia"/>
            </a:endParaRPr>
          </a:p>
        </p:txBody>
      </p:sp>
      <p:graphicFrame>
        <p:nvGraphicFramePr>
          <p:cNvPr id="60" name="Text Placeholder 4">
            <a:extLst>
              <a:ext uri="{FF2B5EF4-FFF2-40B4-BE49-F238E27FC236}">
                <a16:creationId xmlns:a16="http://schemas.microsoft.com/office/drawing/2014/main" id="{5E808552-F074-4F14-9D8D-58F45424C78A}"/>
              </a:ext>
            </a:extLst>
          </p:cNvPr>
          <p:cNvGraphicFramePr/>
          <p:nvPr>
            <p:extLst>
              <p:ext uri="{D42A27DB-BD31-4B8C-83A1-F6EECF244321}">
                <p14:modId xmlns:p14="http://schemas.microsoft.com/office/powerpoint/2010/main" val="3355566671"/>
              </p:ext>
            </p:extLst>
          </p:nvPr>
        </p:nvGraphicFramePr>
        <p:xfrm>
          <a:off x="250372" y="2047008"/>
          <a:ext cx="11778342" cy="4698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89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2F38B23-6BB6-4835-9FD6-7D96E8A536E7}"/>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5000" dirty="0">
                <a:solidFill>
                  <a:schemeClr val="tx1">
                    <a:lumMod val="90000"/>
                    <a:lumOff val="10000"/>
                  </a:schemeClr>
                </a:solidFill>
              </a:rPr>
              <a:t>NFES Foundational Enablers</a:t>
            </a:r>
          </a:p>
        </p:txBody>
      </p:sp>
      <p:sp>
        <p:nvSpPr>
          <p:cNvPr id="2" name="Slide Number Placeholder 1"/>
          <p:cNvSpPr>
            <a:spLocks noGrp="1"/>
          </p:cNvSpPr>
          <p:nvPr>
            <p:ph type="sldNum" sz="quarter" idx="15"/>
          </p:nvPr>
        </p:nvSpPr>
        <p:spPr>
          <a:xfrm>
            <a:off x="10837334" y="6470704"/>
            <a:ext cx="973666" cy="274320"/>
          </a:xfrm>
        </p:spPr>
        <p:txBody>
          <a:bodyPr vert="horz" lIns="91440" tIns="45720" rIns="91440" bIns="45720" rtlCol="0" anchor="ctr">
            <a:normAutofit/>
          </a:bodyPr>
          <a:lstStyle/>
          <a:p>
            <a:pPr defTabSz="457200">
              <a:spcAft>
                <a:spcPts val="600"/>
              </a:spcAft>
            </a:pPr>
            <a:fld id="{D228F963-0169-47D2-95EC-A32CB8DA9110}" type="slidenum">
              <a:rPr lang="en-US" smtClean="0">
                <a:ea typeface="+mn-ea"/>
                <a:cs typeface="+mn-cs"/>
              </a:rPr>
              <a:pPr defTabSz="457200">
                <a:spcAft>
                  <a:spcPts val="600"/>
                </a:spcAft>
              </a:pPr>
              <a:t>14</a:t>
            </a:fld>
            <a:endParaRPr lang="en-US">
              <a:ea typeface="+mn-ea"/>
              <a:cs typeface="+mn-cs"/>
            </a:endParaRPr>
          </a:p>
        </p:txBody>
      </p:sp>
      <p:sp>
        <p:nvSpPr>
          <p:cNvPr id="36" name="Text Placeholder 2"/>
          <p:cNvSpPr txBox="1">
            <a:spLocks/>
          </p:cNvSpPr>
          <p:nvPr/>
        </p:nvSpPr>
        <p:spPr>
          <a:xfrm>
            <a:off x="2000251" y="1755082"/>
            <a:ext cx="7972425" cy="6288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i="1" dirty="0">
              <a:solidFill>
                <a:srgbClr val="363630"/>
              </a:solidFill>
              <a:effectLst>
                <a:glow rad="228600">
                  <a:prstClr val="white">
                    <a:alpha val="40000"/>
                  </a:prstClr>
                </a:glow>
              </a:effectLst>
              <a:latin typeface="Georgia"/>
            </a:endParaRPr>
          </a:p>
        </p:txBody>
      </p:sp>
      <p:graphicFrame>
        <p:nvGraphicFramePr>
          <p:cNvPr id="38" name="Text Placeholder 4">
            <a:extLst>
              <a:ext uri="{FF2B5EF4-FFF2-40B4-BE49-F238E27FC236}">
                <a16:creationId xmlns:a16="http://schemas.microsoft.com/office/drawing/2014/main" id="{9588D6A3-A7D0-4FA9-A18A-44A53389B01D}"/>
              </a:ext>
            </a:extLst>
          </p:cNvPr>
          <p:cNvGraphicFramePr/>
          <p:nvPr>
            <p:extLst>
              <p:ext uri="{D42A27DB-BD31-4B8C-83A1-F6EECF244321}">
                <p14:modId xmlns:p14="http://schemas.microsoft.com/office/powerpoint/2010/main" val="672057053"/>
              </p:ext>
            </p:extLst>
          </p:nvPr>
        </p:nvGraphicFramePr>
        <p:xfrm>
          <a:off x="762000" y="1813641"/>
          <a:ext cx="10787062" cy="4459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29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2F38B23-6BB6-4835-9FD6-7D96E8A536E7}"/>
              </a:ext>
            </a:extLst>
          </p:cNvPr>
          <p:cNvSpPr>
            <a:spLocks noGrp="1"/>
          </p:cNvSpPr>
          <p:nvPr>
            <p:ph type="title"/>
          </p:nvPr>
        </p:nvSpPr>
        <p:spPr>
          <a:xfrm>
            <a:off x="1024127" y="585216"/>
            <a:ext cx="10281175" cy="1499616"/>
          </a:xfrm>
        </p:spPr>
        <p:txBody>
          <a:bodyPr vert="horz" lIns="91440" tIns="45720" rIns="91440" bIns="45720" rtlCol="0" anchor="ctr">
            <a:normAutofit/>
          </a:bodyPr>
          <a:lstStyle/>
          <a:p>
            <a:r>
              <a:rPr lang="en-US" sz="5000" dirty="0">
                <a:solidFill>
                  <a:schemeClr val="tx1">
                    <a:lumMod val="90000"/>
                    <a:lumOff val="10000"/>
                  </a:schemeClr>
                </a:solidFill>
              </a:rPr>
              <a:t>Institutional leadership and coordination</a:t>
            </a:r>
          </a:p>
        </p:txBody>
      </p:sp>
      <p:sp>
        <p:nvSpPr>
          <p:cNvPr id="2" name="Slide Number Placeholder 1"/>
          <p:cNvSpPr>
            <a:spLocks noGrp="1"/>
          </p:cNvSpPr>
          <p:nvPr>
            <p:ph type="sldNum" sz="quarter" idx="15"/>
          </p:nvPr>
        </p:nvSpPr>
        <p:spPr>
          <a:xfrm>
            <a:off x="10837334" y="6470704"/>
            <a:ext cx="973666" cy="274320"/>
          </a:xfrm>
        </p:spPr>
        <p:txBody>
          <a:bodyPr vert="horz" lIns="91440" tIns="45720" rIns="91440" bIns="45720" rtlCol="0" anchor="ctr">
            <a:normAutofit/>
          </a:bodyPr>
          <a:lstStyle/>
          <a:p>
            <a:pPr defTabSz="457200">
              <a:spcAft>
                <a:spcPts val="600"/>
              </a:spcAft>
            </a:pPr>
            <a:fld id="{D228F963-0169-47D2-95EC-A32CB8DA9110}" type="slidenum">
              <a:rPr lang="en-US" smtClean="0">
                <a:ea typeface="+mn-ea"/>
                <a:cs typeface="+mn-cs"/>
              </a:rPr>
              <a:pPr defTabSz="457200">
                <a:spcAft>
                  <a:spcPts val="600"/>
                </a:spcAft>
              </a:pPr>
              <a:t>15</a:t>
            </a:fld>
            <a:endParaRPr lang="en-US">
              <a:ea typeface="+mn-ea"/>
              <a:cs typeface="+mn-cs"/>
            </a:endParaRPr>
          </a:p>
        </p:txBody>
      </p:sp>
      <p:graphicFrame>
        <p:nvGraphicFramePr>
          <p:cNvPr id="7" name="Text Placeholder 4">
            <a:extLst>
              <a:ext uri="{FF2B5EF4-FFF2-40B4-BE49-F238E27FC236}">
                <a16:creationId xmlns:a16="http://schemas.microsoft.com/office/drawing/2014/main" id="{B1F886A6-1F82-4872-85F9-87FBF06A3839}"/>
              </a:ext>
            </a:extLst>
          </p:cNvPr>
          <p:cNvGraphicFramePr/>
          <p:nvPr>
            <p:extLst>
              <p:ext uri="{D42A27DB-BD31-4B8C-83A1-F6EECF244321}">
                <p14:modId xmlns:p14="http://schemas.microsoft.com/office/powerpoint/2010/main" val="3213524656"/>
              </p:ext>
            </p:extLst>
          </p:nvPr>
        </p:nvGraphicFramePr>
        <p:xfrm>
          <a:off x="311731" y="1740725"/>
          <a:ext cx="11315693" cy="4532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50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41">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2F38B23-6BB6-4835-9FD6-7D96E8A536E7}"/>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sz="5000" b="1">
                <a:solidFill>
                  <a:schemeClr val="tx1">
                    <a:lumMod val="90000"/>
                    <a:lumOff val="10000"/>
                  </a:schemeClr>
                </a:solidFill>
              </a:rPr>
              <a:t>Funding options</a:t>
            </a:r>
          </a:p>
        </p:txBody>
      </p:sp>
      <p:sp>
        <p:nvSpPr>
          <p:cNvPr id="61" name="Text Placeholder 4">
            <a:extLst>
              <a:ext uri="{FF2B5EF4-FFF2-40B4-BE49-F238E27FC236}">
                <a16:creationId xmlns:a16="http://schemas.microsoft.com/office/drawing/2014/main" id="{7D3C3DFD-1617-4132-9C33-D83C735EC6C1}"/>
              </a:ext>
            </a:extLst>
          </p:cNvPr>
          <p:cNvSpPr>
            <a:spLocks noGrp="1"/>
          </p:cNvSpPr>
          <p:nvPr>
            <p:ph type="body" sz="quarter" idx="13"/>
          </p:nvPr>
        </p:nvSpPr>
        <p:spPr>
          <a:xfrm>
            <a:off x="690881" y="2084832"/>
            <a:ext cx="6400065" cy="4224528"/>
          </a:xfrm>
        </p:spPr>
        <p:txBody>
          <a:bodyPr vert="horz" lIns="45720" tIns="45720" rIns="45720" bIns="45720" numCol="1" rtlCol="0">
            <a:normAutofit/>
          </a:bodyPr>
          <a:lstStyle/>
          <a:p>
            <a:pPr marL="742950" lvl="1" indent="-285750">
              <a:spcBef>
                <a:spcPts val="300"/>
              </a:spcBef>
              <a:spcAft>
                <a:spcPts val="0"/>
              </a:spcAft>
            </a:pPr>
            <a:r>
              <a:rPr lang="en-US" b="1" dirty="0">
                <a:effectLst/>
              </a:rPr>
              <a:t>Self-funding. </a:t>
            </a:r>
            <a:r>
              <a:rPr lang="en-US" dirty="0">
                <a:effectLst/>
              </a:rPr>
              <a:t>A lead organization funds its own financial education program if it is under its mandate;</a:t>
            </a:r>
          </a:p>
          <a:p>
            <a:pPr marL="742950" lvl="1" indent="-285750">
              <a:spcBef>
                <a:spcPts val="300"/>
              </a:spcBef>
              <a:spcAft>
                <a:spcPts val="0"/>
              </a:spcAft>
            </a:pPr>
            <a:r>
              <a:rPr lang="en-US" b="1" dirty="0"/>
              <a:t>Private funding: </a:t>
            </a:r>
            <a:r>
              <a:rPr lang="en-US" dirty="0">
                <a:effectLst/>
              </a:rPr>
              <a:t>A private sector player might pay for a program from its own, internal resources;</a:t>
            </a:r>
          </a:p>
          <a:p>
            <a:pPr marL="742950" lvl="1" indent="-285750">
              <a:spcBef>
                <a:spcPts val="300"/>
              </a:spcBef>
              <a:spcAft>
                <a:spcPts val="0"/>
              </a:spcAft>
            </a:pPr>
            <a:r>
              <a:rPr lang="en-US" b="1" dirty="0">
                <a:effectLst/>
              </a:rPr>
              <a:t>Public funding: </a:t>
            </a:r>
            <a:r>
              <a:rPr lang="en-US" dirty="0">
                <a:effectLst/>
              </a:rPr>
              <a:t>A public agency or ministry might pay for a program through a budget line item or the reallocation of budgeted funds;</a:t>
            </a:r>
          </a:p>
          <a:p>
            <a:pPr marL="742950" lvl="1" indent="-285750">
              <a:spcBef>
                <a:spcPts val="300"/>
              </a:spcBef>
              <a:spcAft>
                <a:spcPts val="0"/>
              </a:spcAft>
            </a:pPr>
            <a:r>
              <a:rPr lang="en-US" b="1" dirty="0">
                <a:effectLst/>
              </a:rPr>
              <a:t>Donors: </a:t>
            </a:r>
            <a:r>
              <a:rPr lang="en-US" dirty="0"/>
              <a:t>A donor roundtable can be organized for fundraising purposes</a:t>
            </a:r>
            <a:endParaRPr lang="en-US" dirty="0">
              <a:effectLst/>
            </a:endParaRPr>
          </a:p>
          <a:p>
            <a:pPr marL="742950" lvl="1" indent="-285750">
              <a:spcBef>
                <a:spcPts val="300"/>
              </a:spcBef>
              <a:spcAft>
                <a:spcPts val="0"/>
              </a:spcAft>
            </a:pPr>
            <a:r>
              <a:rPr lang="en-US" b="1" dirty="0">
                <a:effectLst/>
              </a:rPr>
              <a:t>Pooled funding</a:t>
            </a:r>
            <a:r>
              <a:rPr lang="en-US" dirty="0">
                <a:effectLst/>
              </a:rPr>
              <a:t>: A group of organizations pool funds to fund a program:</a:t>
            </a:r>
          </a:p>
          <a:p>
            <a:pPr marL="0" marR="0">
              <a:lnSpc>
                <a:spcPct val="90000"/>
              </a:lnSpc>
              <a:spcBef>
                <a:spcPts val="600"/>
              </a:spcBef>
              <a:spcAft>
                <a:spcPts val="0"/>
              </a:spcAft>
            </a:pPr>
            <a:endParaRPr lang="en-US" dirty="0"/>
          </a:p>
        </p:txBody>
      </p:sp>
      <p:pic>
        <p:nvPicPr>
          <p:cNvPr id="62" name="Picture 37" descr="Desk with productivity items">
            <a:extLst>
              <a:ext uri="{FF2B5EF4-FFF2-40B4-BE49-F238E27FC236}">
                <a16:creationId xmlns:a16="http://schemas.microsoft.com/office/drawing/2014/main" id="{443E4968-9ED0-4140-9124-AD89306EE9F2}"/>
              </a:ext>
            </a:extLst>
          </p:cNvPr>
          <p:cNvPicPr>
            <a:picLocks noChangeAspect="1"/>
          </p:cNvPicPr>
          <p:nvPr/>
        </p:nvPicPr>
        <p:blipFill rotWithShape="1">
          <a:blip r:embed="rId3"/>
          <a:srcRect l="35045" r="19795" b="-1"/>
          <a:stretch/>
        </p:blipFill>
        <p:spPr>
          <a:xfrm>
            <a:off x="7552266" y="10"/>
            <a:ext cx="4639733" cy="6857990"/>
          </a:xfrm>
          <a:prstGeom prst="rect">
            <a:avLst/>
          </a:prstGeom>
        </p:spPr>
      </p:pic>
      <p:sp>
        <p:nvSpPr>
          <p:cNvPr id="2" name="Slide Number Placeholder 1"/>
          <p:cNvSpPr>
            <a:spLocks noGrp="1"/>
          </p:cNvSpPr>
          <p:nvPr>
            <p:ph type="sldNum" sz="quarter" idx="15"/>
          </p:nvPr>
        </p:nvSpPr>
        <p:spPr>
          <a:xfrm>
            <a:off x="10837334" y="6470704"/>
            <a:ext cx="973666" cy="274320"/>
          </a:xfrm>
        </p:spPr>
        <p:txBody>
          <a:bodyPr vert="horz" lIns="91440" tIns="45720" rIns="91440" bIns="45720" rtlCol="0" anchor="ctr">
            <a:normAutofit/>
          </a:bodyPr>
          <a:lstStyle/>
          <a:p>
            <a:pPr>
              <a:spcAft>
                <a:spcPts val="600"/>
              </a:spcAft>
            </a:pPr>
            <a:fld id="{D228F963-0169-47D2-95EC-A32CB8DA9110}" type="slidenum">
              <a:rPr lang="en-US">
                <a:solidFill>
                  <a:srgbClr val="FFFFFF"/>
                </a:solidFill>
                <a:ea typeface="+mn-ea"/>
                <a:cs typeface="+mn-cs"/>
              </a:rPr>
              <a:pPr>
                <a:spcAft>
                  <a:spcPts val="600"/>
                </a:spcAft>
              </a:pPr>
              <a:t>16</a:t>
            </a:fld>
            <a:endParaRPr lang="en-US">
              <a:solidFill>
                <a:srgbClr val="FFFFFF"/>
              </a:solidFill>
              <a:ea typeface="+mn-ea"/>
              <a:cs typeface="+mn-cs"/>
            </a:endParaRPr>
          </a:p>
        </p:txBody>
      </p:sp>
      <p:sp>
        <p:nvSpPr>
          <p:cNvPr id="36" name="Text Placeholder 2"/>
          <p:cNvSpPr txBox="1">
            <a:spLocks/>
          </p:cNvSpPr>
          <p:nvPr/>
        </p:nvSpPr>
        <p:spPr>
          <a:xfrm>
            <a:off x="2000251" y="1755082"/>
            <a:ext cx="7972425" cy="6288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i="1" dirty="0">
              <a:solidFill>
                <a:srgbClr val="363630"/>
              </a:solidFill>
              <a:effectLst>
                <a:glow rad="228600">
                  <a:prstClr val="white">
                    <a:alpha val="40000"/>
                  </a:prstClr>
                </a:glow>
              </a:effectLst>
              <a:latin typeface="Georgia"/>
            </a:endParaRPr>
          </a:p>
        </p:txBody>
      </p:sp>
    </p:spTree>
    <p:extLst>
      <p:ext uri="{BB962C8B-B14F-4D97-AF65-F5344CB8AC3E}">
        <p14:creationId xmlns:p14="http://schemas.microsoft.com/office/powerpoint/2010/main" val="68075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2F38B23-6BB6-4835-9FD6-7D96E8A536E7}"/>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sz="5000" b="1">
                <a:solidFill>
                  <a:schemeClr val="tx1">
                    <a:lumMod val="90000"/>
                    <a:lumOff val="10000"/>
                  </a:schemeClr>
                </a:solidFill>
              </a:rPr>
              <a:t>Monitoring and Evaluation</a:t>
            </a:r>
          </a:p>
        </p:txBody>
      </p:sp>
      <p:sp>
        <p:nvSpPr>
          <p:cNvPr id="5" name="Text Placeholder 4">
            <a:extLst>
              <a:ext uri="{FF2B5EF4-FFF2-40B4-BE49-F238E27FC236}">
                <a16:creationId xmlns:a16="http://schemas.microsoft.com/office/drawing/2014/main" id="{7D3C3DFD-1617-4132-9C33-D83C735EC6C1}"/>
              </a:ext>
            </a:extLst>
          </p:cNvPr>
          <p:cNvSpPr>
            <a:spLocks noGrp="1"/>
          </p:cNvSpPr>
          <p:nvPr>
            <p:ph type="body" sz="quarter" idx="13"/>
          </p:nvPr>
        </p:nvSpPr>
        <p:spPr>
          <a:xfrm>
            <a:off x="321732" y="1910080"/>
            <a:ext cx="8720667" cy="4399280"/>
          </a:xfrm>
        </p:spPr>
        <p:txBody>
          <a:bodyPr vert="horz" lIns="45720" tIns="45720" rIns="45720" bIns="45720" numCol="1" rtlCol="0">
            <a:normAutofit/>
          </a:bodyPr>
          <a:lstStyle/>
          <a:p>
            <a:pPr marL="502655" lvl="1" indent="-342900">
              <a:spcBef>
                <a:spcPts val="300"/>
              </a:spcBef>
              <a:spcAft>
                <a:spcPts val="0"/>
              </a:spcAft>
              <a:buSzPts val="1100"/>
            </a:pPr>
            <a:r>
              <a:rPr lang="en-US" sz="1700" b="1" dirty="0"/>
              <a:t>Data infrastructure</a:t>
            </a:r>
          </a:p>
          <a:p>
            <a:pPr marL="831839" lvl="3" indent="-342900">
              <a:spcBef>
                <a:spcPts val="300"/>
              </a:spcBef>
              <a:spcAft>
                <a:spcPts val="0"/>
              </a:spcAft>
              <a:buSzPts val="1100"/>
            </a:pPr>
            <a:r>
              <a:rPr lang="en-US" sz="1300" dirty="0">
                <a:effectLst/>
              </a:rPr>
              <a:t>Demand-side data to measure and report on the Financial Education Results Framework. </a:t>
            </a:r>
          </a:p>
          <a:p>
            <a:pPr marL="831839" lvl="3" indent="-342900">
              <a:spcBef>
                <a:spcPts val="300"/>
              </a:spcBef>
              <a:spcAft>
                <a:spcPts val="0"/>
              </a:spcAft>
              <a:buSzPts val="1100"/>
            </a:pPr>
            <a:r>
              <a:rPr lang="en-US" sz="1300" dirty="0">
                <a:effectLst/>
              </a:rPr>
              <a:t>Supply-side data, including high-level KPIs or national goals and targets</a:t>
            </a:r>
          </a:p>
          <a:p>
            <a:pPr marL="831839" lvl="3" indent="-342900">
              <a:spcBef>
                <a:spcPts val="300"/>
              </a:spcBef>
              <a:spcAft>
                <a:spcPts val="0"/>
              </a:spcAft>
              <a:buSzPts val="1100"/>
            </a:pPr>
            <a:r>
              <a:rPr lang="en-US" sz="1300" dirty="0">
                <a:effectLst/>
              </a:rPr>
              <a:t>Action-level data collected by programs relevant to financial education actions </a:t>
            </a:r>
          </a:p>
          <a:p>
            <a:pPr marL="502655" lvl="1" indent="-342900">
              <a:spcBef>
                <a:spcPts val="300"/>
              </a:spcBef>
              <a:spcAft>
                <a:spcPts val="0"/>
              </a:spcAft>
              <a:buSzPts val="1100"/>
            </a:pPr>
            <a:r>
              <a:rPr lang="en-US" sz="1700" b="1" dirty="0">
                <a:effectLst/>
              </a:rPr>
              <a:t>Action Plan Tracking System</a:t>
            </a:r>
            <a:endParaRPr lang="en-US" sz="1700" dirty="0">
              <a:effectLst/>
            </a:endParaRPr>
          </a:p>
          <a:p>
            <a:pPr marL="831839" lvl="3" indent="-342900">
              <a:spcBef>
                <a:spcPts val="300"/>
              </a:spcBef>
              <a:spcAft>
                <a:spcPts val="0"/>
              </a:spcAft>
              <a:buSzPts val="1100"/>
            </a:pPr>
            <a:r>
              <a:rPr lang="en-US" sz="1300" dirty="0">
                <a:effectLst/>
              </a:rPr>
              <a:t>Log frame that clearly lays out how the action and program intends to generate outputs that will in turn yield program outcomes. </a:t>
            </a:r>
          </a:p>
          <a:p>
            <a:pPr marL="831839" lvl="3" indent="-342900">
              <a:spcBef>
                <a:spcPts val="300"/>
              </a:spcBef>
              <a:spcAft>
                <a:spcPts val="0"/>
              </a:spcAft>
              <a:buSzPts val="1100"/>
            </a:pPr>
            <a:r>
              <a:rPr lang="en-US" sz="1300" dirty="0">
                <a:effectLst/>
              </a:rPr>
              <a:t>Such outputs and outcomes, which should be reported by implementing institutions or the working groups themselves, can be leveraged as performance indicators to measure progress of the Financial Education strategy. </a:t>
            </a:r>
          </a:p>
          <a:p>
            <a:pPr marL="831839" lvl="3" indent="-342900">
              <a:spcBef>
                <a:spcPts val="300"/>
              </a:spcBef>
              <a:spcAft>
                <a:spcPts val="0"/>
              </a:spcAft>
              <a:buSzPts val="1100"/>
            </a:pPr>
            <a:r>
              <a:rPr lang="en-US" sz="1300" dirty="0">
                <a:effectLst/>
              </a:rPr>
              <a:t>The Financial Education unit will be mandated to develop, maintain and track progress of financial education actions and related programs, and monitor a set of outputs and outcomes to ensure that implementation of financial education actions is on track. </a:t>
            </a:r>
          </a:p>
          <a:p>
            <a:pPr marL="502655" marR="0" lvl="1" indent="-342900">
              <a:spcBef>
                <a:spcPts val="300"/>
              </a:spcBef>
              <a:spcAft>
                <a:spcPts val="0"/>
              </a:spcAft>
              <a:buSzPts val="1100"/>
            </a:pPr>
            <a:r>
              <a:rPr lang="en-US" sz="1700" b="1" dirty="0"/>
              <a:t>Rigorous Testing and Evaluation</a:t>
            </a:r>
          </a:p>
          <a:p>
            <a:pPr marL="831839" lvl="3" indent="-342900">
              <a:spcBef>
                <a:spcPts val="300"/>
              </a:spcBef>
              <a:spcAft>
                <a:spcPts val="0"/>
              </a:spcAft>
              <a:buSzPts val="1100"/>
            </a:pPr>
            <a:r>
              <a:rPr lang="en-US" sz="1300" dirty="0">
                <a:effectLst/>
              </a:rPr>
              <a:t>All financial education program/initiatives should be rigorously tested and evaluated prior to national rollout. </a:t>
            </a:r>
          </a:p>
          <a:p>
            <a:pPr marL="831839" lvl="3" indent="-342900">
              <a:spcBef>
                <a:spcPts val="300"/>
              </a:spcBef>
              <a:spcAft>
                <a:spcPts val="0"/>
              </a:spcAft>
              <a:buSzPts val="1100"/>
            </a:pPr>
            <a:r>
              <a:rPr lang="en-US" sz="1300" dirty="0" err="1">
                <a:effectLst/>
              </a:rPr>
              <a:t>BoA</a:t>
            </a:r>
            <a:r>
              <a:rPr lang="en-US" sz="1300" dirty="0">
                <a:effectLst/>
              </a:rPr>
              <a:t> and AFSA should promote, coordinate and oversee the integration of rigorous testing or evaluations within financial education programs to assess their impact, share insights and scale up resources for effective financial education programs more efficiently.</a:t>
            </a:r>
          </a:p>
          <a:p>
            <a:pPr marL="502655" lvl="1" indent="-342900">
              <a:spcBef>
                <a:spcPts val="300"/>
              </a:spcBef>
              <a:spcAft>
                <a:spcPts val="0"/>
              </a:spcAft>
              <a:buSzPts val="1100"/>
            </a:pPr>
            <a:r>
              <a:rPr lang="en-US" sz="1700" b="1" dirty="0"/>
              <a:t>Reviews</a:t>
            </a:r>
          </a:p>
          <a:p>
            <a:pPr marL="831839" lvl="3" indent="-342900">
              <a:spcBef>
                <a:spcPts val="300"/>
              </a:spcBef>
              <a:spcAft>
                <a:spcPts val="0"/>
              </a:spcAft>
              <a:buSzPts val="1100"/>
            </a:pPr>
            <a:r>
              <a:rPr lang="en-US" sz="1300" dirty="0">
                <a:effectLst/>
              </a:rPr>
              <a:t>Schedule a mid-term review in 2023</a:t>
            </a:r>
          </a:p>
          <a:p>
            <a:pPr marL="831839" lvl="3" indent="-342900">
              <a:spcBef>
                <a:spcPts val="300"/>
              </a:spcBef>
              <a:spcAft>
                <a:spcPts val="0"/>
              </a:spcAft>
              <a:buSzPts val="1100"/>
            </a:pPr>
            <a:r>
              <a:rPr lang="en-US" sz="1300" dirty="0">
                <a:effectLst/>
              </a:rPr>
              <a:t>Identify new action items and adapt existing ones based on the findings from the mid term review</a:t>
            </a:r>
          </a:p>
          <a:p>
            <a:pPr marL="831839" lvl="3" indent="-342900">
              <a:spcBef>
                <a:spcPts val="1200"/>
              </a:spcBef>
              <a:spcAft>
                <a:spcPts val="0"/>
              </a:spcAft>
              <a:buSzPts val="1100"/>
            </a:pPr>
            <a:endParaRPr lang="en-US" sz="1300" dirty="0">
              <a:effectLst/>
            </a:endParaRPr>
          </a:p>
          <a:p>
            <a:pPr marL="0" marR="0">
              <a:lnSpc>
                <a:spcPct val="90000"/>
              </a:lnSpc>
              <a:spcBef>
                <a:spcPts val="600"/>
              </a:spcBef>
              <a:spcAft>
                <a:spcPts val="0"/>
              </a:spcAft>
              <a:buFont typeface="Arial" panose="020B0604020202020204" pitchFamily="34" charset="0"/>
              <a:buChar char="•"/>
            </a:pPr>
            <a:endParaRPr lang="en-US" sz="1300" dirty="0"/>
          </a:p>
        </p:txBody>
      </p:sp>
      <p:sp>
        <p:nvSpPr>
          <p:cNvPr id="43" name="Rectangle 4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5"/>
          </p:nvPr>
        </p:nvSpPr>
        <p:spPr>
          <a:xfrm>
            <a:off x="10837334" y="6470704"/>
            <a:ext cx="973666" cy="274320"/>
          </a:xfrm>
        </p:spPr>
        <p:txBody>
          <a:bodyPr vert="horz" lIns="91440" tIns="45720" rIns="91440" bIns="45720" rtlCol="0" anchor="ctr">
            <a:normAutofit/>
          </a:bodyPr>
          <a:lstStyle/>
          <a:p>
            <a:pPr defTabSz="457200">
              <a:spcAft>
                <a:spcPts val="600"/>
              </a:spcAft>
            </a:pPr>
            <a:fld id="{D228F963-0169-47D2-95EC-A32CB8DA9110}" type="slidenum">
              <a:rPr lang="en-US" smtClean="0">
                <a:ea typeface="+mn-ea"/>
                <a:cs typeface="+mn-cs"/>
              </a:rPr>
              <a:pPr defTabSz="457200">
                <a:spcAft>
                  <a:spcPts val="600"/>
                </a:spcAft>
              </a:pPr>
              <a:t>17</a:t>
            </a:fld>
            <a:endParaRPr lang="en-US">
              <a:ea typeface="+mn-ea"/>
              <a:cs typeface="+mn-cs"/>
            </a:endParaRPr>
          </a:p>
        </p:txBody>
      </p:sp>
      <p:sp>
        <p:nvSpPr>
          <p:cNvPr id="36" name="Text Placeholder 2"/>
          <p:cNvSpPr txBox="1">
            <a:spLocks/>
          </p:cNvSpPr>
          <p:nvPr/>
        </p:nvSpPr>
        <p:spPr>
          <a:xfrm>
            <a:off x="2000251" y="1755082"/>
            <a:ext cx="7972425" cy="6288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i="1" dirty="0">
              <a:solidFill>
                <a:srgbClr val="363630"/>
              </a:solidFill>
              <a:effectLst>
                <a:glow rad="228600">
                  <a:prstClr val="white">
                    <a:alpha val="40000"/>
                  </a:prstClr>
                </a:glow>
              </a:effectLst>
              <a:latin typeface="Georgia"/>
            </a:endParaRPr>
          </a:p>
        </p:txBody>
      </p:sp>
    </p:spTree>
    <p:extLst>
      <p:ext uri="{BB962C8B-B14F-4D97-AF65-F5344CB8AC3E}">
        <p14:creationId xmlns:p14="http://schemas.microsoft.com/office/powerpoint/2010/main" val="40925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7E47667-8CE3-466C-B745-9411E1CE3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F44D33-97EB-4277-B538-B458E3FD1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258" y="620720"/>
            <a:ext cx="7315732" cy="5593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9946" y="1105351"/>
            <a:ext cx="6420707" cy="3023981"/>
          </a:xfrm>
        </p:spPr>
        <p:txBody>
          <a:bodyPr vert="horz" lIns="91440" tIns="45720" rIns="91440" bIns="45720" rtlCol="0" anchor="b">
            <a:normAutofit/>
          </a:bodyPr>
          <a:lstStyle/>
          <a:p>
            <a:r>
              <a:rPr lang="en-US" sz="4800" cap="all" spc="200">
                <a:solidFill>
                  <a:srgbClr val="FFFFFF"/>
                </a:solidFill>
                <a:cs typeface="+mj-cs"/>
              </a:rPr>
              <a:t>Thank you!</a:t>
            </a:r>
            <a:br>
              <a:rPr lang="en-US" sz="4800" cap="all" spc="200">
                <a:solidFill>
                  <a:srgbClr val="FFFFFF"/>
                </a:solidFill>
                <a:cs typeface="+mj-cs"/>
              </a:rPr>
            </a:br>
            <a:endParaRPr lang="en-US" sz="4800" cap="all" spc="200">
              <a:solidFill>
                <a:srgbClr val="FFFFFF"/>
              </a:solidFill>
              <a:cs typeface="+mj-cs"/>
            </a:endParaRPr>
          </a:p>
        </p:txBody>
      </p:sp>
      <p:cxnSp>
        <p:nvCxnSpPr>
          <p:cNvPr id="15" name="Straight Connector 14">
            <a:extLst>
              <a:ext uri="{FF2B5EF4-FFF2-40B4-BE49-F238E27FC236}">
                <a16:creationId xmlns:a16="http://schemas.microsoft.com/office/drawing/2014/main" id="{11534F52-E710-4998-921B-6147812C18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946"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9D0A23D-BBDB-4BEA-8515-A7D0DF9B3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6334" y="620720"/>
            <a:ext cx="3425490" cy="55931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28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23">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25">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7938F9C-0BC4-45D5-9A44-E61748A8B729}"/>
              </a:ext>
            </a:extLst>
          </p:cNvPr>
          <p:cNvSpPr>
            <a:spLocks noGrp="1"/>
          </p:cNvSpPr>
          <p:nvPr>
            <p:ph type="title"/>
          </p:nvPr>
        </p:nvSpPr>
        <p:spPr>
          <a:xfrm>
            <a:off x="643468" y="643467"/>
            <a:ext cx="3415612" cy="5571066"/>
          </a:xfrm>
        </p:spPr>
        <p:txBody>
          <a:bodyPr vert="horz" lIns="91440" tIns="45720" rIns="91440" bIns="45720" rtlCol="0" anchor="ctr">
            <a:normAutofit/>
          </a:bodyPr>
          <a:lstStyle/>
          <a:p>
            <a:r>
              <a:rPr lang="en-US" sz="5000">
                <a:solidFill>
                  <a:srgbClr val="FFFFFF"/>
                </a:solidFill>
              </a:rPr>
              <a:t>Contents</a:t>
            </a:r>
            <a:endParaRPr lang="en-US" sz="5000" dirty="0">
              <a:solidFill>
                <a:srgbClr val="FFFFFF"/>
              </a:solidFill>
            </a:endParaRPr>
          </a:p>
        </p:txBody>
      </p:sp>
      <p:graphicFrame>
        <p:nvGraphicFramePr>
          <p:cNvPr id="6" name="Text Placeholder 3">
            <a:extLst>
              <a:ext uri="{FF2B5EF4-FFF2-40B4-BE49-F238E27FC236}">
                <a16:creationId xmlns:a16="http://schemas.microsoft.com/office/drawing/2014/main" id="{B14F5576-D198-475B-AFD3-DB8DC4CD275A}"/>
              </a:ext>
            </a:extLst>
          </p:cNvPr>
          <p:cNvGraphicFramePr/>
          <p:nvPr>
            <p:extLst>
              <p:ext uri="{D42A27DB-BD31-4B8C-83A1-F6EECF244321}">
                <p14:modId xmlns:p14="http://schemas.microsoft.com/office/powerpoint/2010/main" val="309767761"/>
              </p:ext>
            </p:extLst>
          </p:nvPr>
        </p:nvGraphicFramePr>
        <p:xfrm>
          <a:off x="5060373" y="477982"/>
          <a:ext cx="6795654" cy="602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81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11207835"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0596"/>
            <a:ext cx="3248522" cy="221966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C3A72-E502-4B39-BAE6-C101CA66A82D}"/>
              </a:ext>
            </a:extLst>
          </p:cNvPr>
          <p:cNvSpPr>
            <a:spLocks noGrp="1"/>
          </p:cNvSpPr>
          <p:nvPr>
            <p:ph type="title"/>
          </p:nvPr>
        </p:nvSpPr>
        <p:spPr>
          <a:xfrm>
            <a:off x="4178301" y="4391025"/>
            <a:ext cx="7192110" cy="1738808"/>
          </a:xfrm>
        </p:spPr>
        <p:txBody>
          <a:bodyPr vert="horz" lIns="91440" tIns="45720" rIns="91440" bIns="45720" rtlCol="0" anchor="ctr">
            <a:normAutofit/>
          </a:bodyPr>
          <a:lstStyle/>
          <a:p>
            <a:r>
              <a:rPr lang="en-US">
                <a:solidFill>
                  <a:srgbClr val="FFFFFF"/>
                </a:solidFill>
              </a:rPr>
              <a:t>Albania National Financial Education Strategy</a:t>
            </a:r>
          </a:p>
        </p:txBody>
      </p:sp>
      <p:sp>
        <p:nvSpPr>
          <p:cNvPr id="5" name="Content Placeholder 4">
            <a:extLst>
              <a:ext uri="{FF2B5EF4-FFF2-40B4-BE49-F238E27FC236}">
                <a16:creationId xmlns:a16="http://schemas.microsoft.com/office/drawing/2014/main" id="{D2C44767-1919-4ABF-B962-6EC6581155DE}"/>
              </a:ext>
            </a:extLst>
          </p:cNvPr>
          <p:cNvSpPr>
            <a:spLocks noGrp="1"/>
          </p:cNvSpPr>
          <p:nvPr>
            <p:ph idx="4294967295"/>
          </p:nvPr>
        </p:nvSpPr>
        <p:spPr>
          <a:xfrm>
            <a:off x="966361" y="966217"/>
            <a:ext cx="10404050" cy="2545732"/>
          </a:xfrm>
        </p:spPr>
        <p:txBody>
          <a:bodyPr vert="horz" lIns="45720" tIns="45720" rIns="45720" bIns="45720" rtlCol="0" anchor="ctr">
            <a:normAutofit/>
          </a:bodyPr>
          <a:lstStyle/>
          <a:p>
            <a:r>
              <a:rPr lang="en-US" sz="3600" dirty="0">
                <a:solidFill>
                  <a:schemeClr val="accent1">
                    <a:lumMod val="50000"/>
                  </a:schemeClr>
                </a:solidFill>
                <a:effectLst/>
              </a:rPr>
              <a:t>The first </a:t>
            </a:r>
            <a:r>
              <a:rPr lang="en-US" sz="3600" dirty="0">
                <a:solidFill>
                  <a:srgbClr val="D17D01"/>
                </a:solidFill>
              </a:rPr>
              <a:t>comprehensive</a:t>
            </a:r>
            <a:r>
              <a:rPr lang="en-US" sz="3600" dirty="0">
                <a:effectLst/>
              </a:rPr>
              <a:t> </a:t>
            </a:r>
            <a:r>
              <a:rPr lang="en-US" sz="3600" dirty="0">
                <a:solidFill>
                  <a:schemeClr val="accent1">
                    <a:lumMod val="50000"/>
                  </a:schemeClr>
                </a:solidFill>
                <a:effectLst/>
              </a:rPr>
              <a:t>and</a:t>
            </a:r>
            <a:r>
              <a:rPr lang="en-US" sz="3600" dirty="0">
                <a:effectLst/>
              </a:rPr>
              <a:t> </a:t>
            </a:r>
            <a:r>
              <a:rPr lang="en-US" sz="3600" dirty="0">
                <a:solidFill>
                  <a:srgbClr val="D17D01"/>
                </a:solidFill>
                <a:effectLst/>
              </a:rPr>
              <a:t>institutionally coordinated</a:t>
            </a:r>
            <a:r>
              <a:rPr lang="en-US" sz="3600" dirty="0">
                <a:solidFill>
                  <a:schemeClr val="accent2">
                    <a:lumMod val="75000"/>
                  </a:schemeClr>
                </a:solidFill>
                <a:effectLst/>
              </a:rPr>
              <a:t> </a:t>
            </a:r>
            <a:r>
              <a:rPr lang="en-US" sz="3600" dirty="0">
                <a:solidFill>
                  <a:schemeClr val="accent1">
                    <a:lumMod val="50000"/>
                  </a:schemeClr>
                </a:solidFill>
                <a:effectLst/>
              </a:rPr>
              <a:t>effort to promote financial education for </a:t>
            </a:r>
            <a:r>
              <a:rPr lang="en-US" sz="3600" u="sng" dirty="0">
                <a:solidFill>
                  <a:schemeClr val="accent1">
                    <a:lumMod val="50000"/>
                  </a:schemeClr>
                </a:solidFill>
                <a:effectLst/>
              </a:rPr>
              <a:t>individuals, households</a:t>
            </a:r>
            <a:r>
              <a:rPr lang="en-US" sz="3600" u="sng" dirty="0">
                <a:solidFill>
                  <a:schemeClr val="accent1">
                    <a:lumMod val="50000"/>
                  </a:schemeClr>
                </a:solidFill>
              </a:rPr>
              <a:t> and </a:t>
            </a:r>
            <a:r>
              <a:rPr lang="en-US" sz="3600" u="sng" dirty="0">
                <a:solidFill>
                  <a:schemeClr val="accent1">
                    <a:lumMod val="50000"/>
                  </a:schemeClr>
                </a:solidFill>
                <a:effectLst/>
              </a:rPr>
              <a:t>MSMEs</a:t>
            </a:r>
            <a:r>
              <a:rPr lang="en-US" sz="3600" dirty="0">
                <a:solidFill>
                  <a:schemeClr val="accent1">
                    <a:lumMod val="50000"/>
                  </a:schemeClr>
                </a:solidFill>
                <a:effectLst/>
              </a:rPr>
              <a:t>   as a key enabler of financial wellbeing and economic stability.</a:t>
            </a:r>
          </a:p>
        </p:txBody>
      </p:sp>
      <p:sp>
        <p:nvSpPr>
          <p:cNvPr id="4" name="Slide Number Placeholder 3" hidden="1"/>
          <p:cNvSpPr>
            <a:spLocks noGrp="1"/>
          </p:cNvSpPr>
          <p:nvPr>
            <p:ph type="sldNum" sz="quarter" idx="12"/>
          </p:nvPr>
        </p:nvSpPr>
        <p:spPr/>
        <p:txBody>
          <a:bodyPr>
            <a:normAutofit/>
          </a:bodyPr>
          <a:lstStyle/>
          <a:p>
            <a:pPr>
              <a:lnSpc>
                <a:spcPct val="90000"/>
              </a:lnSpc>
              <a:spcAft>
                <a:spcPts val="600"/>
              </a:spcAft>
            </a:pPr>
            <a:fld id="{001D1287-DB2F-416E-95AE-D56D2ACA690F}" type="slidenum">
              <a:rPr lang="en-US" altLang="en-US" sz="300" smtClean="0"/>
              <a:pPr>
                <a:lnSpc>
                  <a:spcPct val="90000"/>
                </a:lnSpc>
                <a:spcAft>
                  <a:spcPts val="600"/>
                </a:spcAft>
              </a:pPr>
              <a:t>2</a:t>
            </a:fld>
            <a:endParaRPr lang="en-US" altLang="en-US" sz="300" dirty="0"/>
          </a:p>
        </p:txBody>
      </p:sp>
    </p:spTree>
    <p:extLst>
      <p:ext uri="{BB962C8B-B14F-4D97-AF65-F5344CB8AC3E}">
        <p14:creationId xmlns:p14="http://schemas.microsoft.com/office/powerpoint/2010/main" val="214832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C3A72-E502-4B39-BAE6-C101CA66A82D}"/>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sz="5000">
                <a:solidFill>
                  <a:schemeClr val="tx1">
                    <a:lumMod val="90000"/>
                    <a:lumOff val="10000"/>
                  </a:schemeClr>
                </a:solidFill>
              </a:rPr>
              <a:t>Financial Education Defined</a:t>
            </a:r>
          </a:p>
        </p:txBody>
      </p:sp>
      <p:cxnSp>
        <p:nvCxnSpPr>
          <p:cNvPr id="23" name="Straight Connector 22">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7B84CE8-3F24-4F60-B9A3-CF4126E03405}"/>
              </a:ext>
            </a:extLst>
          </p:cNvPr>
          <p:cNvSpPr>
            <a:spLocks noGrp="1"/>
          </p:cNvSpPr>
          <p:nvPr>
            <p:ph type="body" sz="quarter" idx="13"/>
          </p:nvPr>
        </p:nvSpPr>
        <p:spPr>
          <a:xfrm>
            <a:off x="4919219" y="1797628"/>
            <a:ext cx="6853679" cy="3460172"/>
          </a:xfrm>
        </p:spPr>
        <p:txBody>
          <a:bodyPr vert="horz" lIns="45720" tIns="45720" rIns="45720" bIns="45720" rtlCol="0" anchor="ctr">
            <a:normAutofit/>
          </a:bodyPr>
          <a:lstStyle/>
          <a:p>
            <a:pPr marL="0" marR="0" indent="0">
              <a:lnSpc>
                <a:spcPct val="90000"/>
              </a:lnSpc>
            </a:pPr>
            <a:r>
              <a:rPr lang="en-US" sz="2400" dirty="0"/>
              <a:t>OECD defines financial education as:</a:t>
            </a:r>
          </a:p>
          <a:p>
            <a:pPr marL="0" marR="0" indent="0">
              <a:lnSpc>
                <a:spcPct val="90000"/>
              </a:lnSpc>
            </a:pPr>
            <a:r>
              <a:rPr lang="en-US" sz="2400" i="1" dirty="0"/>
              <a:t>“the process by which financial consumers/investors improve their understanding of financial products, concepts and risks and, through information, instruction and/or objective advice, develop the skills and confidence to become more aware of financial risks and opportunities, to make informed choices, to know where to go for help, and to take other effective actions to improve their financial well-being”.</a:t>
            </a:r>
            <a:endParaRPr lang="en-US" sz="2400" dirty="0">
              <a:effectLst/>
            </a:endParaRPr>
          </a:p>
          <a:p>
            <a:pPr marL="0" indent="0">
              <a:lnSpc>
                <a:spcPct val="90000"/>
              </a:lnSpc>
            </a:pPr>
            <a:endParaRPr lang="en-US" sz="2400" dirty="0">
              <a:effectLst/>
            </a:endParaRPr>
          </a:p>
        </p:txBody>
      </p:sp>
      <p:sp>
        <p:nvSpPr>
          <p:cNvPr id="4" name="Slide Number Placeholder 3" hidden="1"/>
          <p:cNvSpPr>
            <a:spLocks noGrp="1"/>
          </p:cNvSpPr>
          <p:nvPr>
            <p:ph type="sldNum" sz="quarter" idx="15"/>
          </p:nvPr>
        </p:nvSpPr>
        <p:spPr/>
        <p:txBody>
          <a:bodyPr>
            <a:normAutofit/>
          </a:bodyPr>
          <a:lstStyle/>
          <a:p>
            <a:pPr>
              <a:lnSpc>
                <a:spcPct val="90000"/>
              </a:lnSpc>
              <a:spcAft>
                <a:spcPts val="600"/>
              </a:spcAft>
            </a:pPr>
            <a:fld id="{001D1287-DB2F-416E-95AE-D56D2ACA690F}" type="slidenum">
              <a:rPr lang="en-US" altLang="en-US" sz="300" smtClean="0"/>
              <a:pPr>
                <a:lnSpc>
                  <a:spcPct val="90000"/>
                </a:lnSpc>
                <a:spcAft>
                  <a:spcPts val="600"/>
                </a:spcAft>
              </a:pPr>
              <a:t>3</a:t>
            </a:fld>
            <a:endParaRPr lang="en-US" altLang="en-US" sz="300" dirty="0"/>
          </a:p>
        </p:txBody>
      </p:sp>
    </p:spTree>
    <p:extLst>
      <p:ext uri="{BB962C8B-B14F-4D97-AF65-F5344CB8AC3E}">
        <p14:creationId xmlns:p14="http://schemas.microsoft.com/office/powerpoint/2010/main" val="264025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2">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5C3A72-E502-4B39-BAE6-C101CA66A82D}"/>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5000">
                <a:solidFill>
                  <a:schemeClr val="tx1">
                    <a:lumMod val="90000"/>
                    <a:lumOff val="10000"/>
                  </a:schemeClr>
                </a:solidFill>
              </a:rPr>
              <a:t>Financial Education Theory of Change</a:t>
            </a:r>
          </a:p>
        </p:txBody>
      </p:sp>
      <p:sp>
        <p:nvSpPr>
          <p:cNvPr id="4" name="Slide Number Placeholder 3" hidden="1"/>
          <p:cNvSpPr>
            <a:spLocks noGrp="1"/>
          </p:cNvSpPr>
          <p:nvPr>
            <p:ph type="sldNum" sz="quarter" idx="15"/>
          </p:nvPr>
        </p:nvSpPr>
        <p:spPr/>
        <p:txBody>
          <a:bodyPr>
            <a:normAutofit/>
          </a:bodyPr>
          <a:lstStyle/>
          <a:p>
            <a:pPr>
              <a:lnSpc>
                <a:spcPct val="90000"/>
              </a:lnSpc>
              <a:spcAft>
                <a:spcPts val="600"/>
              </a:spcAft>
            </a:pPr>
            <a:fld id="{001D1287-DB2F-416E-95AE-D56D2ACA690F}" type="slidenum">
              <a:rPr lang="en-US" altLang="en-US" sz="300" smtClean="0"/>
              <a:pPr>
                <a:lnSpc>
                  <a:spcPct val="90000"/>
                </a:lnSpc>
                <a:spcAft>
                  <a:spcPts val="600"/>
                </a:spcAft>
              </a:pPr>
              <a:t>4</a:t>
            </a:fld>
            <a:endParaRPr lang="en-US" altLang="en-US" sz="300" dirty="0"/>
          </a:p>
        </p:txBody>
      </p:sp>
      <p:graphicFrame>
        <p:nvGraphicFramePr>
          <p:cNvPr id="8" name="Diagram 7">
            <a:extLst>
              <a:ext uri="{FF2B5EF4-FFF2-40B4-BE49-F238E27FC236}">
                <a16:creationId xmlns:a16="http://schemas.microsoft.com/office/drawing/2014/main" id="{C2644ECE-7754-4B69-864D-06D0FF58B8BB}"/>
              </a:ext>
            </a:extLst>
          </p:cNvPr>
          <p:cNvGraphicFramePr/>
          <p:nvPr>
            <p:extLst>
              <p:ext uri="{D42A27DB-BD31-4B8C-83A1-F6EECF244321}">
                <p14:modId xmlns:p14="http://schemas.microsoft.com/office/powerpoint/2010/main" val="3594219460"/>
              </p:ext>
            </p:extLst>
          </p:nvPr>
        </p:nvGraphicFramePr>
        <p:xfrm>
          <a:off x="311729" y="1641764"/>
          <a:ext cx="11409210" cy="4790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85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3185F93A-D41B-45D4-B61A-DAF7CBAF9B0B}"/>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5000">
                <a:solidFill>
                  <a:schemeClr val="tx1">
                    <a:lumMod val="90000"/>
                    <a:lumOff val="10000"/>
                  </a:schemeClr>
                </a:solidFill>
              </a:rPr>
              <a:t>Rationale for a NFES</a:t>
            </a:r>
          </a:p>
        </p:txBody>
      </p:sp>
      <p:graphicFrame>
        <p:nvGraphicFramePr>
          <p:cNvPr id="8" name="Text Placeholder 2">
            <a:extLst>
              <a:ext uri="{FF2B5EF4-FFF2-40B4-BE49-F238E27FC236}">
                <a16:creationId xmlns:a16="http://schemas.microsoft.com/office/drawing/2014/main" id="{3C6D059B-868A-4A32-B099-47F8885223AA}"/>
              </a:ext>
            </a:extLst>
          </p:cNvPr>
          <p:cNvGraphicFramePr/>
          <p:nvPr>
            <p:extLst>
              <p:ext uri="{D42A27DB-BD31-4B8C-83A1-F6EECF244321}">
                <p14:modId xmlns:p14="http://schemas.microsoft.com/office/powerpoint/2010/main" val="2639586467"/>
              </p:ext>
            </p:extLst>
          </p:nvPr>
        </p:nvGraphicFramePr>
        <p:xfrm>
          <a:off x="436419" y="1974273"/>
          <a:ext cx="11596247" cy="4298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36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5C3A72-E502-4B39-BAE6-C101CA66A82D}"/>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sz="5000" dirty="0">
                <a:solidFill>
                  <a:schemeClr val="tx1">
                    <a:lumMod val="90000"/>
                    <a:lumOff val="10000"/>
                  </a:schemeClr>
                </a:solidFill>
              </a:rPr>
              <a:t>Albania NFES in a context</a:t>
            </a:r>
          </a:p>
        </p:txBody>
      </p:sp>
      <p:sp>
        <p:nvSpPr>
          <p:cNvPr id="3" name="Text Placeholder 2">
            <a:extLst>
              <a:ext uri="{FF2B5EF4-FFF2-40B4-BE49-F238E27FC236}">
                <a16:creationId xmlns:a16="http://schemas.microsoft.com/office/drawing/2014/main" id="{07B84CE8-3F24-4F60-B9A3-CF4126E03405}"/>
              </a:ext>
            </a:extLst>
          </p:cNvPr>
          <p:cNvSpPr>
            <a:spLocks noGrp="1"/>
          </p:cNvSpPr>
          <p:nvPr>
            <p:ph type="body" sz="quarter" idx="13"/>
          </p:nvPr>
        </p:nvSpPr>
        <p:spPr>
          <a:xfrm>
            <a:off x="681228" y="2084832"/>
            <a:ext cx="8525115" cy="4218164"/>
          </a:xfrm>
        </p:spPr>
        <p:txBody>
          <a:bodyPr vert="horz" lIns="45720" tIns="45720" rIns="45720" bIns="45720" rtlCol="0">
            <a:normAutofit fontScale="92500" lnSpcReduction="20000"/>
          </a:bodyPr>
          <a:lstStyle/>
          <a:p>
            <a:pPr marL="228603" lvl="1" indent="-285750">
              <a:spcBef>
                <a:spcPts val="1200"/>
              </a:spcBef>
              <a:spcAft>
                <a:spcPts val="0"/>
              </a:spcAft>
              <a:tabLst>
                <a:tab pos="457200" algn="l"/>
                <a:tab pos="457200" algn="l"/>
              </a:tabLst>
            </a:pPr>
            <a:r>
              <a:rPr lang="en-US" sz="2800" b="1" dirty="0">
                <a:effectLst/>
              </a:rPr>
              <a:t>Knowledge base</a:t>
            </a:r>
          </a:p>
          <a:p>
            <a:pPr marL="774689" lvl="3" indent="-285750">
              <a:spcBef>
                <a:spcPts val="1200"/>
              </a:spcBef>
              <a:spcAft>
                <a:spcPts val="0"/>
              </a:spcAft>
              <a:tabLst>
                <a:tab pos="457200" algn="l"/>
                <a:tab pos="457200" algn="l"/>
              </a:tabLst>
            </a:pPr>
            <a:r>
              <a:rPr lang="en-US" sz="2000" dirty="0">
                <a:effectLst/>
              </a:rPr>
              <a:t>National Financial Capability Survey (Bank of Albania, 2019)</a:t>
            </a:r>
          </a:p>
          <a:p>
            <a:pPr marL="774689" lvl="3" indent="-285750">
              <a:spcBef>
                <a:spcPts val="1200"/>
              </a:spcBef>
              <a:spcAft>
                <a:spcPts val="0"/>
              </a:spcAft>
              <a:tabLst>
                <a:tab pos="457200" algn="l"/>
                <a:tab pos="457200" algn="l"/>
              </a:tabLst>
            </a:pPr>
            <a:r>
              <a:rPr lang="en-US" sz="2000" dirty="0">
                <a:effectLst/>
              </a:rPr>
              <a:t>Mapping Exercise of Financial Education Initiatives in Albania (Bank of Albania, 2021)</a:t>
            </a:r>
          </a:p>
          <a:p>
            <a:pPr marL="774689" lvl="3" indent="-285750">
              <a:spcBef>
                <a:spcPts val="1200"/>
              </a:spcBef>
              <a:spcAft>
                <a:spcPts val="0"/>
              </a:spcAft>
              <a:tabLst>
                <a:tab pos="457200" algn="l"/>
                <a:tab pos="457200" algn="l"/>
              </a:tabLst>
            </a:pPr>
            <a:r>
              <a:rPr lang="en-US" sz="2000" dirty="0">
                <a:effectLst/>
              </a:rPr>
              <a:t>Key informant interviews (Bank of Albania, World Bank, 2021)</a:t>
            </a:r>
          </a:p>
          <a:p>
            <a:pPr marL="774689" lvl="3" indent="-285750">
              <a:spcBef>
                <a:spcPts val="1200"/>
              </a:spcBef>
              <a:spcAft>
                <a:spcPts val="0"/>
              </a:spcAft>
              <a:tabLst>
                <a:tab pos="457200" algn="l"/>
                <a:tab pos="457200" algn="l"/>
              </a:tabLst>
            </a:pPr>
            <a:r>
              <a:rPr lang="en-US" sz="2000" dirty="0">
                <a:effectLst/>
              </a:rPr>
              <a:t>Albania MSME Finance for Growth Assessment (World Bank, 2018)</a:t>
            </a:r>
          </a:p>
          <a:p>
            <a:pPr marL="774689" lvl="3" indent="-285750">
              <a:spcBef>
                <a:spcPts val="1200"/>
              </a:spcBef>
              <a:spcAft>
                <a:spcPts val="0"/>
              </a:spcAft>
              <a:tabLst>
                <a:tab pos="457200" algn="l"/>
                <a:tab pos="457200" algn="l"/>
              </a:tabLst>
            </a:pPr>
            <a:r>
              <a:rPr lang="en-US" sz="2000" dirty="0">
                <a:effectLst/>
              </a:rPr>
              <a:t>Achieving Effective Financial Inclusion in Albania: A Payments Perspective (World Bank, 2017)</a:t>
            </a:r>
          </a:p>
          <a:p>
            <a:pPr marL="285750" marR="0" indent="-285750">
              <a:lnSpc>
                <a:spcPct val="90000"/>
              </a:lnSpc>
              <a:spcBef>
                <a:spcPts val="1200"/>
              </a:spcBef>
              <a:spcAft>
                <a:spcPts val="0"/>
              </a:spcAft>
              <a:buFont typeface="Arial" panose="020B0604020202020204" pitchFamily="34" charset="0"/>
              <a:buChar char="•"/>
              <a:tabLst>
                <a:tab pos="457200" algn="l"/>
                <a:tab pos="457200" algn="l"/>
              </a:tabLst>
            </a:pPr>
            <a:r>
              <a:rPr lang="en-US" sz="2400" b="1" dirty="0">
                <a:effectLst/>
              </a:rPr>
              <a:t>Sector Alignment</a:t>
            </a:r>
          </a:p>
          <a:p>
            <a:pPr marL="774689" lvl="3" indent="-285750">
              <a:spcBef>
                <a:spcPts val="1200"/>
              </a:spcBef>
              <a:spcAft>
                <a:spcPts val="0"/>
              </a:spcAft>
              <a:tabLst>
                <a:tab pos="457200" algn="l"/>
                <a:tab pos="457200" algn="l"/>
              </a:tabLst>
            </a:pPr>
            <a:r>
              <a:rPr lang="en-US" sz="2000" dirty="0">
                <a:effectLst/>
              </a:rPr>
              <a:t>National Retail Payments Strategy (NRPS)</a:t>
            </a:r>
          </a:p>
          <a:p>
            <a:pPr marL="774689" lvl="3" indent="-285750">
              <a:spcBef>
                <a:spcPts val="1200"/>
              </a:spcBef>
              <a:spcAft>
                <a:spcPts val="0"/>
              </a:spcAft>
              <a:tabLst>
                <a:tab pos="457200" algn="l"/>
                <a:tab pos="457200" algn="l"/>
              </a:tabLst>
            </a:pPr>
            <a:r>
              <a:rPr lang="en-US" sz="2000" dirty="0">
                <a:effectLst/>
              </a:rPr>
              <a:t>Business Investment and Development Strategy (2021-2027)</a:t>
            </a:r>
          </a:p>
          <a:p>
            <a:pPr marL="774689" lvl="3" indent="-285750">
              <a:spcBef>
                <a:spcPts val="1200"/>
              </a:spcBef>
              <a:spcAft>
                <a:spcPts val="0"/>
              </a:spcAft>
              <a:tabLst>
                <a:tab pos="457200" algn="l"/>
                <a:tab pos="457200" algn="l"/>
              </a:tabLst>
            </a:pPr>
            <a:r>
              <a:rPr lang="en-US" sz="2000" dirty="0">
                <a:effectLst/>
              </a:rPr>
              <a:t>National Diaspora Strategy (2021-2025)</a:t>
            </a:r>
          </a:p>
        </p:txBody>
      </p:sp>
      <p:sp>
        <p:nvSpPr>
          <p:cNvPr id="20" name="Rectangle 1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hidden="1"/>
          <p:cNvSpPr>
            <a:spLocks noGrp="1"/>
          </p:cNvSpPr>
          <p:nvPr>
            <p:ph type="sldNum" sz="quarter" idx="15"/>
          </p:nvPr>
        </p:nvSpPr>
        <p:spPr/>
        <p:txBody>
          <a:bodyPr>
            <a:normAutofit/>
          </a:bodyPr>
          <a:lstStyle/>
          <a:p>
            <a:pPr>
              <a:lnSpc>
                <a:spcPct val="90000"/>
              </a:lnSpc>
              <a:spcAft>
                <a:spcPts val="600"/>
              </a:spcAft>
            </a:pPr>
            <a:fld id="{001D1287-DB2F-416E-95AE-D56D2ACA690F}" type="slidenum">
              <a:rPr lang="en-US" altLang="en-US" sz="300" smtClean="0"/>
              <a:pPr>
                <a:lnSpc>
                  <a:spcPct val="90000"/>
                </a:lnSpc>
                <a:spcAft>
                  <a:spcPts val="600"/>
                </a:spcAft>
              </a:pPr>
              <a:t>6</a:t>
            </a:fld>
            <a:endParaRPr lang="en-US" altLang="en-US" sz="300" dirty="0"/>
          </a:p>
        </p:txBody>
      </p:sp>
    </p:spTree>
    <p:extLst>
      <p:ext uri="{BB962C8B-B14F-4D97-AF65-F5344CB8AC3E}">
        <p14:creationId xmlns:p14="http://schemas.microsoft.com/office/powerpoint/2010/main" val="407318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15777" y="895749"/>
            <a:ext cx="11282705" cy="756707"/>
          </a:xfrm>
        </p:spPr>
        <p:txBody>
          <a:bodyPr vert="horz" lIns="91440" tIns="45720" rIns="91440" bIns="45720" rtlCol="0" anchor="ctr">
            <a:normAutofit/>
          </a:bodyPr>
          <a:lstStyle/>
          <a:p>
            <a:r>
              <a:rPr lang="en-US" sz="5000" dirty="0">
                <a:solidFill>
                  <a:schemeClr val="tx1">
                    <a:lumMod val="90000"/>
                    <a:lumOff val="10000"/>
                  </a:schemeClr>
                </a:solidFill>
              </a:rPr>
              <a:t>Financial Capability Assessment</a:t>
            </a:r>
          </a:p>
        </p:txBody>
      </p:sp>
      <p:sp>
        <p:nvSpPr>
          <p:cNvPr id="2" name="Slide Number Placeholder 1"/>
          <p:cNvSpPr>
            <a:spLocks noGrp="1"/>
          </p:cNvSpPr>
          <p:nvPr>
            <p:ph type="sldNum" sz="quarter" idx="15"/>
          </p:nvPr>
        </p:nvSpPr>
        <p:spPr/>
        <p:txBody>
          <a:bodyPr/>
          <a:lstStyle/>
          <a:p>
            <a:fld id="{001D1287-DB2F-416E-95AE-D56D2ACA690F}" type="slidenum">
              <a:rPr lang="en-US" altLang="en-US" smtClean="0"/>
              <a:pPr/>
              <a:t>7</a:t>
            </a:fld>
            <a:endParaRPr lang="en-US" altLang="en-US" dirty="0"/>
          </a:p>
        </p:txBody>
      </p:sp>
      <p:graphicFrame>
        <p:nvGraphicFramePr>
          <p:cNvPr id="3" name="Diagram 2">
            <a:extLst>
              <a:ext uri="{FF2B5EF4-FFF2-40B4-BE49-F238E27FC236}">
                <a16:creationId xmlns:a16="http://schemas.microsoft.com/office/drawing/2014/main" id="{A27F8F90-48D4-4FC2-9691-532A2D7CD733}"/>
              </a:ext>
            </a:extLst>
          </p:cNvPr>
          <p:cNvGraphicFramePr/>
          <p:nvPr>
            <p:extLst>
              <p:ext uri="{D42A27DB-BD31-4B8C-83A1-F6EECF244321}">
                <p14:modId xmlns:p14="http://schemas.microsoft.com/office/powerpoint/2010/main" val="4108239034"/>
              </p:ext>
            </p:extLst>
          </p:nvPr>
        </p:nvGraphicFramePr>
        <p:xfrm>
          <a:off x="475915" y="1849582"/>
          <a:ext cx="11282705" cy="4871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7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024127" y="585216"/>
            <a:ext cx="10395473" cy="1499616"/>
          </a:xfrm>
        </p:spPr>
        <p:txBody>
          <a:bodyPr vert="horz" lIns="91440" tIns="45720" rIns="91440" bIns="45720" rtlCol="0" anchor="ctr">
            <a:normAutofit/>
          </a:bodyPr>
          <a:lstStyle/>
          <a:p>
            <a:r>
              <a:rPr lang="en-US" sz="5000" dirty="0">
                <a:solidFill>
                  <a:schemeClr val="tx1">
                    <a:lumMod val="90000"/>
                    <a:lumOff val="10000"/>
                  </a:schemeClr>
                </a:solidFill>
              </a:rPr>
              <a:t>Target Groups</a:t>
            </a:r>
          </a:p>
        </p:txBody>
      </p:sp>
      <p:sp>
        <p:nvSpPr>
          <p:cNvPr id="2" name="Slide Number Placeholder 1"/>
          <p:cNvSpPr>
            <a:spLocks noGrp="1"/>
          </p:cNvSpPr>
          <p:nvPr>
            <p:ph type="sldNum" sz="quarter" idx="15"/>
          </p:nvPr>
        </p:nvSpPr>
        <p:spPr>
          <a:xfrm>
            <a:off x="10837334" y="6470704"/>
            <a:ext cx="973666" cy="274320"/>
          </a:xfrm>
        </p:spPr>
        <p:txBody>
          <a:bodyPr vert="horz" lIns="91440" tIns="45720" rIns="91440" bIns="45720" rtlCol="0" anchor="ctr">
            <a:normAutofit/>
          </a:bodyPr>
          <a:lstStyle/>
          <a:p>
            <a:pPr defTabSz="457200">
              <a:spcAft>
                <a:spcPts val="600"/>
              </a:spcAft>
            </a:pPr>
            <a:fld id="{001D1287-DB2F-416E-95AE-D56D2ACA690F}" type="slidenum">
              <a:rPr lang="en-US" altLang="en-US" smtClean="0">
                <a:ea typeface="+mn-ea"/>
                <a:cs typeface="+mn-cs"/>
              </a:rPr>
              <a:pPr defTabSz="457200">
                <a:spcAft>
                  <a:spcPts val="600"/>
                </a:spcAft>
              </a:pPr>
              <a:t>8</a:t>
            </a:fld>
            <a:endParaRPr lang="en-US" altLang="en-US">
              <a:ea typeface="+mn-ea"/>
              <a:cs typeface="+mn-cs"/>
            </a:endParaRPr>
          </a:p>
        </p:txBody>
      </p:sp>
      <p:graphicFrame>
        <p:nvGraphicFramePr>
          <p:cNvPr id="16" name="Text Placeholder 2">
            <a:extLst>
              <a:ext uri="{FF2B5EF4-FFF2-40B4-BE49-F238E27FC236}">
                <a16:creationId xmlns:a16="http://schemas.microsoft.com/office/drawing/2014/main" id="{B0022159-76DF-47C9-AE63-E939441900E1}"/>
              </a:ext>
            </a:extLst>
          </p:cNvPr>
          <p:cNvGraphicFramePr/>
          <p:nvPr>
            <p:extLst>
              <p:ext uri="{D42A27DB-BD31-4B8C-83A1-F6EECF244321}">
                <p14:modId xmlns:p14="http://schemas.microsoft.com/office/powerpoint/2010/main" val="3213838208"/>
              </p:ext>
            </p:extLst>
          </p:nvPr>
        </p:nvGraphicFramePr>
        <p:xfrm>
          <a:off x="1023937" y="2084832"/>
          <a:ext cx="10395671" cy="4223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138738"/>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AC7EEABAC2EC49B615BED26181BE07" ma:contentTypeVersion="12" ma:contentTypeDescription="Create a new document." ma:contentTypeScope="" ma:versionID="5855faef9843b6cb8ef6ca84edd073cb">
  <xsd:schema xmlns:xsd="http://www.w3.org/2001/XMLSchema" xmlns:xs="http://www.w3.org/2001/XMLSchema" xmlns:p="http://schemas.microsoft.com/office/2006/metadata/properties" xmlns:ns3="f55492eb-6ccd-43c2-9aa0-35531ca031d2" xmlns:ns4="9cec3c8e-c6f5-45c2-a86a-9e3ad878e75f" targetNamespace="http://schemas.microsoft.com/office/2006/metadata/properties" ma:root="true" ma:fieldsID="aa938445681b4d498f5f09acba46c5dc" ns3:_="" ns4:_="">
    <xsd:import namespace="f55492eb-6ccd-43c2-9aa0-35531ca031d2"/>
    <xsd:import namespace="9cec3c8e-c6f5-45c2-a86a-9e3ad878e7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492eb-6ccd-43c2-9aa0-35531ca03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c3c8e-c6f5-45c2-a86a-9e3ad878e7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1B7E1F-9D15-40CB-B011-4578A47227BE}">
  <ds:schemaRefs>
    <ds:schemaRef ds:uri="http://schemas.microsoft.com/sharepoint/v3/contenttype/forms"/>
  </ds:schemaRefs>
</ds:datastoreItem>
</file>

<file path=customXml/itemProps2.xml><?xml version="1.0" encoding="utf-8"?>
<ds:datastoreItem xmlns:ds="http://schemas.openxmlformats.org/officeDocument/2006/customXml" ds:itemID="{03FCE5A1-CC38-4476-87D7-A47CAED48CA5}">
  <ds:schemaRefs>
    <ds:schemaRef ds:uri="9cec3c8e-c6f5-45c2-a86a-9e3ad878e75f"/>
    <ds:schemaRef ds:uri="f55492eb-6ccd-43c2-9aa0-35531ca031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AB6551-B48E-49E8-A897-CFE754E1706D}">
  <ds:schemaRefs>
    <ds:schemaRef ds:uri="9cec3c8e-c6f5-45c2-a86a-9e3ad878e75f"/>
    <ds:schemaRef ds:uri="f55492eb-6ccd-43c2-9aa0-35531ca031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17312</TotalTime>
  <Words>1980</Words>
  <Application>Microsoft Office PowerPoint</Application>
  <PresentationFormat>Widescreen</PresentationFormat>
  <Paragraphs>206</Paragraphs>
  <Slides>19</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Andes ExtraLight</vt:lpstr>
      <vt:lpstr>Arial</vt:lpstr>
      <vt:lpstr>Arial Bold</vt:lpstr>
      <vt:lpstr>Calibri</vt:lpstr>
      <vt:lpstr>Georgia</vt:lpstr>
      <vt:lpstr>Trebuchet MS</vt:lpstr>
      <vt:lpstr>Tw Cen MT</vt:lpstr>
      <vt:lpstr>Tw Cen MT Condensed</vt:lpstr>
      <vt:lpstr>Wingdings</vt:lpstr>
      <vt:lpstr>Wingdings 3</vt:lpstr>
      <vt:lpstr>WBG-Any_Logo</vt:lpstr>
      <vt:lpstr>Full Page Interior</vt:lpstr>
      <vt:lpstr>2_Full Page Interior</vt:lpstr>
      <vt:lpstr>1_Full Page Interior</vt:lpstr>
      <vt:lpstr>Integral</vt:lpstr>
      <vt:lpstr>2022-2027 Albanian National Financial education strategy </vt:lpstr>
      <vt:lpstr>Contents</vt:lpstr>
      <vt:lpstr>Albania National Financial Education Strategy</vt:lpstr>
      <vt:lpstr>Financial Education Defined</vt:lpstr>
      <vt:lpstr>Financial Education Theory of Change</vt:lpstr>
      <vt:lpstr>Rationale for a NFES</vt:lpstr>
      <vt:lpstr>Albania NFES in a context</vt:lpstr>
      <vt:lpstr>Financial Capability Assessment</vt:lpstr>
      <vt:lpstr>Target Groups</vt:lpstr>
      <vt:lpstr>Identified challenges to provide financial education in Albania</vt:lpstr>
      <vt:lpstr>NFES Framework </vt:lpstr>
      <vt:lpstr>NFES Components ensure that all Albanians have the necessary knowledge, skills and tools to access and effectively and confidently use financial services to improve their financial well-being and resilience to unexpected events.  </vt:lpstr>
      <vt:lpstr>NFES Framework</vt:lpstr>
      <vt:lpstr>Key Interventions</vt:lpstr>
      <vt:lpstr>NFES Foundational Enablers</vt:lpstr>
      <vt:lpstr>Institutional leadership and coordination</vt:lpstr>
      <vt:lpstr>Funding options</vt:lpstr>
      <vt:lpstr>Monitoring and Evaluation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and updates on the cost reduction efforts for remittances</dc:title>
  <dc:creator>Edlira Dashi</dc:creator>
  <cp:lastModifiedBy>Edlira Dashi</cp:lastModifiedBy>
  <cp:revision>7</cp:revision>
  <dcterms:created xsi:type="dcterms:W3CDTF">2020-10-03T17:49:14Z</dcterms:created>
  <dcterms:modified xsi:type="dcterms:W3CDTF">2021-12-16T12:35:36Z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0x01010010AC7EEABAC2EC49B615BED26181BE07</vt:lpwstr>
  </property>
</Properties>
</file>